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9"/>
  </p:notesMasterIdLst>
  <p:handoutMasterIdLst>
    <p:handoutMasterId r:id="rId30"/>
  </p:handoutMasterIdLst>
  <p:sldIdLst>
    <p:sldId id="256" r:id="rId5"/>
    <p:sldId id="2147376650" r:id="rId6"/>
    <p:sldId id="2147376637" r:id="rId7"/>
    <p:sldId id="2147376602" r:id="rId8"/>
    <p:sldId id="2147376652" r:id="rId9"/>
    <p:sldId id="2147376596" r:id="rId10"/>
    <p:sldId id="2147376641" r:id="rId11"/>
    <p:sldId id="2147376663" r:id="rId12"/>
    <p:sldId id="2147376622" r:id="rId13"/>
    <p:sldId id="2147376625" r:id="rId14"/>
    <p:sldId id="2147376604" r:id="rId15"/>
    <p:sldId id="2147376657" r:id="rId16"/>
    <p:sldId id="2147376643" r:id="rId17"/>
    <p:sldId id="2147376659" r:id="rId18"/>
    <p:sldId id="2147376629" r:id="rId19"/>
    <p:sldId id="2147376632" r:id="rId20"/>
    <p:sldId id="2147376667" r:id="rId21"/>
    <p:sldId id="2147376666" r:id="rId22"/>
    <p:sldId id="2147376669" r:id="rId23"/>
    <p:sldId id="2147376633" r:id="rId24"/>
    <p:sldId id="2147376638" r:id="rId25"/>
    <p:sldId id="2147376665" r:id="rId26"/>
    <p:sldId id="2147376661" r:id="rId27"/>
    <p:sldId id="2147376662" r:id="rId28"/>
  </p:sldIdLst>
  <p:sldSz cx="9144000" cy="5143500" type="screen16x9"/>
  <p:notesSz cx="6735763" cy="9866313"/>
  <p:defaultText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6600"/>
    <a:srgbClr val="0077FA"/>
    <a:srgbClr val="014F8A"/>
    <a:srgbClr val="E1E1E1"/>
    <a:srgbClr val="0165B2"/>
    <a:srgbClr val="FFFFFF"/>
    <a:srgbClr val="ED7D31"/>
    <a:srgbClr val="00B0F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278" autoAdjust="0"/>
  </p:normalViewPr>
  <p:slideViewPr>
    <p:cSldViewPr snapToGrid="0" showGuides="1">
      <p:cViewPr varScale="1">
        <p:scale>
          <a:sx n="117" d="100"/>
          <a:sy n="117" d="100"/>
        </p:scale>
        <p:origin x="1356" y="84"/>
      </p:cViewPr>
      <p:guideLst>
        <p:guide orient="horz" pos="1620"/>
        <p:guide pos="2880"/>
      </p:guideLst>
    </p:cSldViewPr>
  </p:slideViewPr>
  <p:notesTextViewPr>
    <p:cViewPr>
      <p:scale>
        <a:sx n="1" d="1"/>
        <a:sy n="1" d="1"/>
      </p:scale>
      <p:origin x="0" y="0"/>
    </p:cViewPr>
  </p:notesTextViewPr>
  <p:notesViewPr>
    <p:cSldViewPr snapToGrid="0" showGuide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陳 俊碩(chen chunshuo)/ADT/雲林・製１・生產推進" userId="953f7a15-b396-4fb7-a342-92e9110f6742" providerId="ADAL" clId="{43FAB9FA-D05E-4F92-9771-AEA063400F0C}"/>
    <pc:docChg chg="addSld delSld modSld">
      <pc:chgData name="陳 俊碩(chen chunshuo)/ADT/雲林・製１・生產推進" userId="953f7a15-b396-4fb7-a342-92e9110f6742" providerId="ADAL" clId="{43FAB9FA-D05E-4F92-9771-AEA063400F0C}" dt="2024-10-04T06:34:55.424" v="38" actId="729"/>
      <pc:docMkLst>
        <pc:docMk/>
      </pc:docMkLst>
      <pc:sldChg chg="addSp modSp add del mod modShow">
        <pc:chgData name="陳 俊碩(chen chunshuo)/ADT/雲林・製１・生產推進" userId="953f7a15-b396-4fb7-a342-92e9110f6742" providerId="ADAL" clId="{43FAB9FA-D05E-4F92-9771-AEA063400F0C}" dt="2024-10-04T06:34:55.424" v="38" actId="729"/>
        <pc:sldMkLst>
          <pc:docMk/>
          <pc:sldMk cId="525546274" sldId="2147376663"/>
        </pc:sldMkLst>
        <pc:spChg chg="add mod">
          <ac:chgData name="陳 俊碩(chen chunshuo)/ADT/雲林・製１・生產推進" userId="953f7a15-b396-4fb7-a342-92e9110f6742" providerId="ADAL" clId="{43FAB9FA-D05E-4F92-9771-AEA063400F0C}" dt="2024-10-01T01:29:11.911" v="33" actId="207"/>
          <ac:spMkLst>
            <pc:docMk/>
            <pc:sldMk cId="525546274" sldId="2147376663"/>
            <ac:spMk id="2" creationId="{13CE5284-8519-3571-9DEC-EA4BA85BEEA5}"/>
          </ac:spMkLst>
        </pc:spChg>
      </pc:sldChg>
      <pc:sldChg chg="add del">
        <pc:chgData name="陳 俊碩(chen chunshuo)/ADT/雲林・製１・生產推進" userId="953f7a15-b396-4fb7-a342-92e9110f6742" providerId="ADAL" clId="{43FAB9FA-D05E-4F92-9771-AEA063400F0C}" dt="2024-10-04T06:34:45.776" v="36" actId="47"/>
        <pc:sldMkLst>
          <pc:docMk/>
          <pc:sldMk cId="1410819420" sldId="2147376664"/>
        </pc:sldMkLst>
      </pc:sldChg>
    </pc:docChg>
  </pc:docChgLst>
  <pc:docChgLst>
    <pc:chgData name="鄭 東洋(cheng tungyang)/ADT/雲林・製１・生產推進" userId="a745d7a6-311a-4c35-8004-dafd1272a433" providerId="ADAL" clId="{0E924929-DE5C-4CED-A1DC-67C02E4F9B93}"/>
    <pc:docChg chg="undo redo custSel addSld delSld modSld sldOrd">
      <pc:chgData name="鄭 東洋(cheng tungyang)/ADT/雲林・製１・生產推進" userId="a745d7a6-311a-4c35-8004-dafd1272a433" providerId="ADAL" clId="{0E924929-DE5C-4CED-A1DC-67C02E4F9B93}" dt="2024-10-07T02:34:46.658" v="1783" actId="478"/>
      <pc:docMkLst>
        <pc:docMk/>
      </pc:docMkLst>
      <pc:sldChg chg="addSp delSp modSp add del mod modNotesTx">
        <pc:chgData name="鄭 東洋(cheng tungyang)/ADT/雲林・製１・生產推進" userId="a745d7a6-311a-4c35-8004-dafd1272a433" providerId="ADAL" clId="{0E924929-DE5C-4CED-A1DC-67C02E4F9B93}" dt="2024-10-07T02:34:31.993" v="1782" actId="2696"/>
        <pc:sldMkLst>
          <pc:docMk/>
          <pc:sldMk cId="2588687672" sldId="2147376665"/>
        </pc:sldMkLst>
        <pc:spChg chg="mod">
          <ac:chgData name="鄭 東洋(cheng tungyang)/ADT/雲林・製１・生產推進" userId="a745d7a6-311a-4c35-8004-dafd1272a433" providerId="ADAL" clId="{0E924929-DE5C-4CED-A1DC-67C02E4F9B93}" dt="2024-10-04T06:18:14.387" v="13" actId="1076"/>
          <ac:spMkLst>
            <pc:docMk/>
            <pc:sldMk cId="2588687672" sldId="2147376665"/>
            <ac:spMk id="8" creationId="{010BF82A-1162-0B26-7249-DC73880A170C}"/>
          </ac:spMkLst>
        </pc:spChg>
        <pc:spChg chg="mod">
          <ac:chgData name="鄭 東洋(cheng tungyang)/ADT/雲林・製１・生產推進" userId="a745d7a6-311a-4c35-8004-dafd1272a433" providerId="ADAL" clId="{0E924929-DE5C-4CED-A1DC-67C02E4F9B93}" dt="2024-10-04T06:18:14.387" v="13" actId="1076"/>
          <ac:spMkLst>
            <pc:docMk/>
            <pc:sldMk cId="2588687672" sldId="2147376665"/>
            <ac:spMk id="9" creationId="{674D2688-570E-6E19-8031-656B6BC58015}"/>
          </ac:spMkLst>
        </pc:spChg>
        <pc:spChg chg="mod">
          <ac:chgData name="鄭 東洋(cheng tungyang)/ADT/雲林・製１・生產推進" userId="a745d7a6-311a-4c35-8004-dafd1272a433" providerId="ADAL" clId="{0E924929-DE5C-4CED-A1DC-67C02E4F9B93}" dt="2024-10-04T06:18:14.387" v="13" actId="1076"/>
          <ac:spMkLst>
            <pc:docMk/>
            <pc:sldMk cId="2588687672" sldId="2147376665"/>
            <ac:spMk id="10" creationId="{41233661-60FB-439D-345A-9AF389A961AB}"/>
          </ac:spMkLst>
        </pc:spChg>
        <pc:spChg chg="mod">
          <ac:chgData name="鄭 東洋(cheng tungyang)/ADT/雲林・製１・生產推進" userId="a745d7a6-311a-4c35-8004-dafd1272a433" providerId="ADAL" clId="{0E924929-DE5C-4CED-A1DC-67C02E4F9B93}" dt="2024-10-04T06:18:14.387" v="13" actId="1076"/>
          <ac:spMkLst>
            <pc:docMk/>
            <pc:sldMk cId="2588687672" sldId="2147376665"/>
            <ac:spMk id="11" creationId="{7BDEA67A-09A0-CF47-0034-6C1CE0FAD11F}"/>
          </ac:spMkLst>
        </pc:spChg>
        <pc:spChg chg="mod">
          <ac:chgData name="鄭 東洋(cheng tungyang)/ADT/雲林・製１・生產推進" userId="a745d7a6-311a-4c35-8004-dafd1272a433" providerId="ADAL" clId="{0E924929-DE5C-4CED-A1DC-67C02E4F9B93}" dt="2024-10-04T06:18:14.387" v="13" actId="1076"/>
          <ac:spMkLst>
            <pc:docMk/>
            <pc:sldMk cId="2588687672" sldId="2147376665"/>
            <ac:spMk id="19" creationId="{B9ABE628-DACF-FC9D-6D4E-61170954EFA1}"/>
          </ac:spMkLst>
        </pc:spChg>
        <pc:spChg chg="del">
          <ac:chgData name="鄭 東洋(cheng tungyang)/ADT/雲林・製１・生產推進" userId="a745d7a6-311a-4c35-8004-dafd1272a433" providerId="ADAL" clId="{0E924929-DE5C-4CED-A1DC-67C02E4F9B93}" dt="2024-10-04T06:16:53.965" v="5" actId="478"/>
          <ac:spMkLst>
            <pc:docMk/>
            <pc:sldMk cId="2588687672" sldId="2147376665"/>
            <ac:spMk id="21" creationId="{10E0A095-B353-1955-928F-51398298E54B}"/>
          </ac:spMkLst>
        </pc:spChg>
        <pc:spChg chg="del">
          <ac:chgData name="鄭 東洋(cheng tungyang)/ADT/雲林・製１・生產推進" userId="a745d7a6-311a-4c35-8004-dafd1272a433" providerId="ADAL" clId="{0E924929-DE5C-4CED-A1DC-67C02E4F9B93}" dt="2024-10-04T06:16:33.462" v="1" actId="478"/>
          <ac:spMkLst>
            <pc:docMk/>
            <pc:sldMk cId="2588687672" sldId="2147376665"/>
            <ac:spMk id="426" creationId="{2EE24578-120A-63B9-675D-0B1E19633DFD}"/>
          </ac:spMkLst>
        </pc:spChg>
        <pc:grpChg chg="add mod">
          <ac:chgData name="鄭 東洋(cheng tungyang)/ADT/雲林・製１・生產推進" userId="a745d7a6-311a-4c35-8004-dafd1272a433" providerId="ADAL" clId="{0E924929-DE5C-4CED-A1DC-67C02E4F9B93}" dt="2024-10-04T06:18:14.387" v="13" actId="1076"/>
          <ac:grpSpMkLst>
            <pc:docMk/>
            <pc:sldMk cId="2588687672" sldId="2147376665"/>
            <ac:grpSpMk id="4" creationId="{C1415540-EAE2-84B4-EE93-31984F2E27D3}"/>
          </ac:grpSpMkLst>
        </pc:grpChg>
        <pc:grpChg chg="mod">
          <ac:chgData name="鄭 東洋(cheng tungyang)/ADT/雲林・製１・生產推進" userId="a745d7a6-311a-4c35-8004-dafd1272a433" providerId="ADAL" clId="{0E924929-DE5C-4CED-A1DC-67C02E4F9B93}" dt="2024-10-04T06:18:14.387" v="13" actId="1076"/>
          <ac:grpSpMkLst>
            <pc:docMk/>
            <pc:sldMk cId="2588687672" sldId="2147376665"/>
            <ac:grpSpMk id="6" creationId="{AC59503A-8C54-94B6-E0CB-3567D85CB9E1}"/>
          </ac:grpSpMkLst>
        </pc:grpChg>
        <pc:grpChg chg="del">
          <ac:chgData name="鄭 東洋(cheng tungyang)/ADT/雲林・製１・生產推進" userId="a745d7a6-311a-4c35-8004-dafd1272a433" providerId="ADAL" clId="{0E924929-DE5C-4CED-A1DC-67C02E4F9B93}" dt="2024-10-04T06:16:33.462" v="1" actId="478"/>
          <ac:grpSpMkLst>
            <pc:docMk/>
            <pc:sldMk cId="2588687672" sldId="2147376665"/>
            <ac:grpSpMk id="233" creationId="{555739E1-E8EB-20E0-2022-A0D0D8BD6024}"/>
          </ac:grpSpMkLst>
        </pc:grpChg>
        <pc:grpChg chg="del">
          <ac:chgData name="鄭 東洋(cheng tungyang)/ADT/雲林・製１・生產推進" userId="a745d7a6-311a-4c35-8004-dafd1272a433" providerId="ADAL" clId="{0E924929-DE5C-4CED-A1DC-67C02E4F9B93}" dt="2024-10-04T06:16:36.885" v="2" actId="478"/>
          <ac:grpSpMkLst>
            <pc:docMk/>
            <pc:sldMk cId="2588687672" sldId="2147376665"/>
            <ac:grpSpMk id="239" creationId="{6B2AB757-97D0-2678-CF93-36130F9BAC63}"/>
          </ac:grpSpMkLst>
        </pc:grpChg>
        <pc:grpChg chg="del">
          <ac:chgData name="鄭 東洋(cheng tungyang)/ADT/雲林・製１・生產推進" userId="a745d7a6-311a-4c35-8004-dafd1272a433" providerId="ADAL" clId="{0E924929-DE5C-4CED-A1DC-67C02E4F9B93}" dt="2024-10-04T06:16:33.462" v="1" actId="478"/>
          <ac:grpSpMkLst>
            <pc:docMk/>
            <pc:sldMk cId="2588687672" sldId="2147376665"/>
            <ac:grpSpMk id="241" creationId="{D5510E24-1A3C-5F1A-62D0-877F90972708}"/>
          </ac:grpSpMkLst>
        </pc:grpChg>
        <pc:grpChg chg="del">
          <ac:chgData name="鄭 東洋(cheng tungyang)/ADT/雲林・製１・生產推進" userId="a745d7a6-311a-4c35-8004-dafd1272a433" providerId="ADAL" clId="{0E924929-DE5C-4CED-A1DC-67C02E4F9B93}" dt="2024-10-04T06:16:33.462" v="1" actId="478"/>
          <ac:grpSpMkLst>
            <pc:docMk/>
            <pc:sldMk cId="2588687672" sldId="2147376665"/>
            <ac:grpSpMk id="242" creationId="{F3CF87F0-3BCC-E070-E076-070342C5E720}"/>
          </ac:grpSpMkLst>
        </pc:grpChg>
        <pc:grpChg chg="del">
          <ac:chgData name="鄭 東洋(cheng tungyang)/ADT/雲林・製１・生產推進" userId="a745d7a6-311a-4c35-8004-dafd1272a433" providerId="ADAL" clId="{0E924929-DE5C-4CED-A1DC-67C02E4F9B93}" dt="2024-10-04T06:16:33.462" v="1" actId="478"/>
          <ac:grpSpMkLst>
            <pc:docMk/>
            <pc:sldMk cId="2588687672" sldId="2147376665"/>
            <ac:grpSpMk id="251" creationId="{5DD9270A-C403-1137-F0CC-16599C87CDEA}"/>
          </ac:grpSpMkLst>
        </pc:grpChg>
        <pc:grpChg chg="del">
          <ac:chgData name="鄭 東洋(cheng tungyang)/ADT/雲林・製１・生產推進" userId="a745d7a6-311a-4c35-8004-dafd1272a433" providerId="ADAL" clId="{0E924929-DE5C-4CED-A1DC-67C02E4F9B93}" dt="2024-10-04T06:16:33.462" v="1" actId="478"/>
          <ac:grpSpMkLst>
            <pc:docMk/>
            <pc:sldMk cId="2588687672" sldId="2147376665"/>
            <ac:grpSpMk id="340" creationId="{150DA24D-DEAB-EF6D-3201-5F0803CC92D5}"/>
          </ac:grpSpMkLst>
        </pc:grpChg>
        <pc:grpChg chg="del">
          <ac:chgData name="鄭 東洋(cheng tungyang)/ADT/雲林・製１・生產推進" userId="a745d7a6-311a-4c35-8004-dafd1272a433" providerId="ADAL" clId="{0E924929-DE5C-4CED-A1DC-67C02E4F9B93}" dt="2024-10-04T06:16:33.462" v="1" actId="478"/>
          <ac:grpSpMkLst>
            <pc:docMk/>
            <pc:sldMk cId="2588687672" sldId="2147376665"/>
            <ac:grpSpMk id="341" creationId="{2A22D662-2062-F0A1-64CF-E9C681B2101B}"/>
          </ac:grpSpMkLst>
        </pc:grpChg>
        <pc:grpChg chg="del">
          <ac:chgData name="鄭 東洋(cheng tungyang)/ADT/雲林・製１・生產推進" userId="a745d7a6-311a-4c35-8004-dafd1272a433" providerId="ADAL" clId="{0E924929-DE5C-4CED-A1DC-67C02E4F9B93}" dt="2024-10-04T06:16:33.462" v="1" actId="478"/>
          <ac:grpSpMkLst>
            <pc:docMk/>
            <pc:sldMk cId="2588687672" sldId="2147376665"/>
            <ac:grpSpMk id="359" creationId="{3D43ED13-210D-BC46-A8F5-36BDA08938E0}"/>
          </ac:grpSpMkLst>
        </pc:grpChg>
        <pc:grpChg chg="del">
          <ac:chgData name="鄭 東洋(cheng tungyang)/ADT/雲林・製１・生產推進" userId="a745d7a6-311a-4c35-8004-dafd1272a433" providerId="ADAL" clId="{0E924929-DE5C-4CED-A1DC-67C02E4F9B93}" dt="2024-10-04T06:16:33.462" v="1" actId="478"/>
          <ac:grpSpMkLst>
            <pc:docMk/>
            <pc:sldMk cId="2588687672" sldId="2147376665"/>
            <ac:grpSpMk id="386" creationId="{4D91C2CF-3C21-E83C-4CBB-B99481617E56}"/>
          </ac:grpSpMkLst>
        </pc:grpChg>
        <pc:grpChg chg="del">
          <ac:chgData name="鄭 東洋(cheng tungyang)/ADT/雲林・製１・生產推進" userId="a745d7a6-311a-4c35-8004-dafd1272a433" providerId="ADAL" clId="{0E924929-DE5C-4CED-A1DC-67C02E4F9B93}" dt="2024-10-04T06:16:33.462" v="1" actId="478"/>
          <ac:grpSpMkLst>
            <pc:docMk/>
            <pc:sldMk cId="2588687672" sldId="2147376665"/>
            <ac:grpSpMk id="387" creationId="{55E31B83-7D0A-321E-7A43-66C9B839681E}"/>
          </ac:grpSpMkLst>
        </pc:grpChg>
        <pc:grpChg chg="del">
          <ac:chgData name="鄭 東洋(cheng tungyang)/ADT/雲林・製１・生產推進" userId="a745d7a6-311a-4c35-8004-dafd1272a433" providerId="ADAL" clId="{0E924929-DE5C-4CED-A1DC-67C02E4F9B93}" dt="2024-10-04T06:16:33.462" v="1" actId="478"/>
          <ac:grpSpMkLst>
            <pc:docMk/>
            <pc:sldMk cId="2588687672" sldId="2147376665"/>
            <ac:grpSpMk id="425" creationId="{716CB1EC-AD6D-5D47-FF9E-D31F096437CC}"/>
          </ac:grpSpMkLst>
        </pc:grpChg>
        <pc:grpChg chg="del">
          <ac:chgData name="鄭 東洋(cheng tungyang)/ADT/雲林・製１・生產推進" userId="a745d7a6-311a-4c35-8004-dafd1272a433" providerId="ADAL" clId="{0E924929-DE5C-4CED-A1DC-67C02E4F9B93}" dt="2024-10-04T06:16:33.462" v="1" actId="478"/>
          <ac:grpSpMkLst>
            <pc:docMk/>
            <pc:sldMk cId="2588687672" sldId="2147376665"/>
            <ac:grpSpMk id="440" creationId="{2AC889F4-09E4-6B36-7C91-1B21E95EE7C6}"/>
          </ac:grpSpMkLst>
        </pc:grpChg>
        <pc:grpChg chg="del">
          <ac:chgData name="鄭 東洋(cheng tungyang)/ADT/雲林・製１・生產推進" userId="a745d7a6-311a-4c35-8004-dafd1272a433" providerId="ADAL" clId="{0E924929-DE5C-4CED-A1DC-67C02E4F9B93}" dt="2024-10-04T06:16:33.462" v="1" actId="478"/>
          <ac:grpSpMkLst>
            <pc:docMk/>
            <pc:sldMk cId="2588687672" sldId="2147376665"/>
            <ac:grpSpMk id="447" creationId="{BC1B154E-6E83-8BFD-4842-EBBB57BB37D6}"/>
          </ac:grpSpMkLst>
        </pc:grpChg>
        <pc:picChg chg="del">
          <ac:chgData name="鄭 東洋(cheng tungyang)/ADT/雲林・製１・生產推進" userId="a745d7a6-311a-4c35-8004-dafd1272a433" providerId="ADAL" clId="{0E924929-DE5C-4CED-A1DC-67C02E4F9B93}" dt="2024-10-04T06:16:33.462" v="1" actId="478"/>
          <ac:picMkLst>
            <pc:docMk/>
            <pc:sldMk cId="2588687672" sldId="2147376665"/>
            <ac:picMk id="428" creationId="{6B321229-FB57-EEEF-201D-7F09A70F49DF}"/>
          </ac:picMkLst>
        </pc:picChg>
        <pc:cxnChg chg="del">
          <ac:chgData name="鄭 東洋(cheng tungyang)/ADT/雲林・製１・生產推進" userId="a745d7a6-311a-4c35-8004-dafd1272a433" providerId="ADAL" clId="{0E924929-DE5C-4CED-A1DC-67C02E4F9B93}" dt="2024-10-04T06:16:33.462" v="1" actId="478"/>
          <ac:cxnSpMkLst>
            <pc:docMk/>
            <pc:sldMk cId="2588687672" sldId="2147376665"/>
            <ac:cxnSpMk id="361" creationId="{ABC40111-D635-ECDA-C300-F06FA1669832}"/>
          </ac:cxnSpMkLst>
        </pc:cxnChg>
        <pc:cxnChg chg="del">
          <ac:chgData name="鄭 東洋(cheng tungyang)/ADT/雲林・製１・生產推進" userId="a745d7a6-311a-4c35-8004-dafd1272a433" providerId="ADAL" clId="{0E924929-DE5C-4CED-A1DC-67C02E4F9B93}" dt="2024-10-04T06:16:33.462" v="1" actId="478"/>
          <ac:cxnSpMkLst>
            <pc:docMk/>
            <pc:sldMk cId="2588687672" sldId="2147376665"/>
            <ac:cxnSpMk id="363" creationId="{1EEDD834-D703-3D57-7C89-0E7351AD030C}"/>
          </ac:cxnSpMkLst>
        </pc:cxnChg>
      </pc:sldChg>
      <pc:sldChg chg="addSp delSp modSp add mod">
        <pc:chgData name="鄭 東洋(cheng tungyang)/ADT/雲林・製１・生產推進" userId="a745d7a6-311a-4c35-8004-dafd1272a433" providerId="ADAL" clId="{0E924929-DE5C-4CED-A1DC-67C02E4F9B93}" dt="2024-10-07T02:02:15.961" v="1781" actId="1076"/>
        <pc:sldMkLst>
          <pc:docMk/>
          <pc:sldMk cId="2984830647" sldId="2147376666"/>
        </pc:sldMkLst>
        <pc:spChg chg="mod">
          <ac:chgData name="鄭 東洋(cheng tungyang)/ADT/雲林・製１・生產推進" userId="a745d7a6-311a-4c35-8004-dafd1272a433" providerId="ADAL" clId="{0E924929-DE5C-4CED-A1DC-67C02E4F9B93}" dt="2024-10-07T02:02:15.961" v="1781" actId="1076"/>
          <ac:spMkLst>
            <pc:docMk/>
            <pc:sldMk cId="2984830647" sldId="2147376666"/>
            <ac:spMk id="5" creationId="{B8C17E22-F4A3-B94E-B9F1-6F09D3F61E1C}"/>
          </ac:spMkLst>
        </pc:spChg>
        <pc:spChg chg="add mod">
          <ac:chgData name="鄭 東洋(cheng tungyang)/ADT/雲林・製１・生產推進" userId="a745d7a6-311a-4c35-8004-dafd1272a433" providerId="ADAL" clId="{0E924929-DE5C-4CED-A1DC-67C02E4F9B93}" dt="2024-10-07T01:12:05.318" v="1612" actId="14100"/>
          <ac:spMkLst>
            <pc:docMk/>
            <pc:sldMk cId="2984830647" sldId="2147376666"/>
            <ac:spMk id="6" creationId="{40F90283-FAEE-4566-D5EF-B45D33B290DF}"/>
          </ac:spMkLst>
        </pc:spChg>
        <pc:spChg chg="mod">
          <ac:chgData name="鄭 東洋(cheng tungyang)/ADT/雲林・製１・生產推進" userId="a745d7a6-311a-4c35-8004-dafd1272a433" providerId="ADAL" clId="{0E924929-DE5C-4CED-A1DC-67C02E4F9B93}" dt="2024-10-04T06:18:29.864" v="15"/>
          <ac:spMkLst>
            <pc:docMk/>
            <pc:sldMk cId="2984830647" sldId="2147376666"/>
            <ac:spMk id="6" creationId="{EDF4693C-5E9E-9DCC-8881-7EBE6323886B}"/>
          </ac:spMkLst>
        </pc:spChg>
        <pc:spChg chg="mod">
          <ac:chgData name="鄭 東洋(cheng tungyang)/ADT/雲林・製１・生產推進" userId="a745d7a6-311a-4c35-8004-dafd1272a433" providerId="ADAL" clId="{0E924929-DE5C-4CED-A1DC-67C02E4F9B93}" dt="2024-10-04T06:18:29.864" v="15"/>
          <ac:spMkLst>
            <pc:docMk/>
            <pc:sldMk cId="2984830647" sldId="2147376666"/>
            <ac:spMk id="8" creationId="{B26D1482-0366-B9F5-9720-D38A8FA67A41}"/>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9" creationId="{74D5753E-8D9A-A8F6-B496-DDD59AB986B4}"/>
          </ac:spMkLst>
        </pc:spChg>
        <pc:spChg chg="add mod">
          <ac:chgData name="鄭 東洋(cheng tungyang)/ADT/雲林・製１・生產推進" userId="a745d7a6-311a-4c35-8004-dafd1272a433" providerId="ADAL" clId="{0E924929-DE5C-4CED-A1DC-67C02E4F9B93}" dt="2024-10-07T01:15:05.537" v="1740" actId="1076"/>
          <ac:spMkLst>
            <pc:docMk/>
            <pc:sldMk cId="2984830647" sldId="2147376666"/>
            <ac:spMk id="11" creationId="{75CF5B98-51CF-FBC1-B9F0-C1251226BAAC}"/>
          </ac:spMkLst>
        </pc:spChg>
        <pc:spChg chg="mod">
          <ac:chgData name="鄭 東洋(cheng tungyang)/ADT/雲林・製１・生產推進" userId="a745d7a6-311a-4c35-8004-dafd1272a433" providerId="ADAL" clId="{0E924929-DE5C-4CED-A1DC-67C02E4F9B93}" dt="2024-10-04T06:18:29.864" v="15"/>
          <ac:spMkLst>
            <pc:docMk/>
            <pc:sldMk cId="2984830647" sldId="2147376666"/>
            <ac:spMk id="11" creationId="{7A7CBE73-A2BF-ACE2-5AB3-5A43B8CBAD77}"/>
          </ac:spMkLst>
        </pc:spChg>
        <pc:spChg chg="add mod">
          <ac:chgData name="鄭 東洋(cheng tungyang)/ADT/雲林・製１・生產推進" userId="a745d7a6-311a-4c35-8004-dafd1272a433" providerId="ADAL" clId="{0E924929-DE5C-4CED-A1DC-67C02E4F9B93}" dt="2024-10-07T01:12:19.491" v="1615" actId="1076"/>
          <ac:spMkLst>
            <pc:docMk/>
            <pc:sldMk cId="2984830647" sldId="2147376666"/>
            <ac:spMk id="15" creationId="{D75D711C-7B98-5B8C-F8EB-99B7F389032E}"/>
          </ac:spMkLst>
        </pc:spChg>
        <pc:spChg chg="add mod">
          <ac:chgData name="鄭 東洋(cheng tungyang)/ADT/雲林・製１・生產推進" userId="a745d7a6-311a-4c35-8004-dafd1272a433" providerId="ADAL" clId="{0E924929-DE5C-4CED-A1DC-67C02E4F9B93}" dt="2024-10-07T01:14:52.493" v="1738" actId="1076"/>
          <ac:spMkLst>
            <pc:docMk/>
            <pc:sldMk cId="2984830647" sldId="2147376666"/>
            <ac:spMk id="16" creationId="{F38E9324-F788-D308-18E4-5C8185D57316}"/>
          </ac:spMkLst>
        </pc:spChg>
        <pc:spChg chg="add del mod">
          <ac:chgData name="鄭 東洋(cheng tungyang)/ADT/雲林・製１・生產推進" userId="a745d7a6-311a-4c35-8004-dafd1272a433" providerId="ADAL" clId="{0E924929-DE5C-4CED-A1DC-67C02E4F9B93}" dt="2024-10-07T01:14:37.178" v="1737" actId="478"/>
          <ac:spMkLst>
            <pc:docMk/>
            <pc:sldMk cId="2984830647" sldId="2147376666"/>
            <ac:spMk id="17" creationId="{0A90C728-877D-33F8-B77C-0ECE673C3440}"/>
          </ac:spMkLst>
        </pc:spChg>
        <pc:spChg chg="mod">
          <ac:chgData name="鄭 東洋(cheng tungyang)/ADT/雲林・製１・生產推進" userId="a745d7a6-311a-4c35-8004-dafd1272a433" providerId="ADAL" clId="{0E924929-DE5C-4CED-A1DC-67C02E4F9B93}" dt="2024-10-04T06:18:29.864" v="15"/>
          <ac:spMkLst>
            <pc:docMk/>
            <pc:sldMk cId="2984830647" sldId="2147376666"/>
            <ac:spMk id="19" creationId="{605484BD-A929-36D3-A2FB-F2A424C90715}"/>
          </ac:spMkLst>
        </pc:spChg>
        <pc:spChg chg="del mod">
          <ac:chgData name="鄭 東洋(cheng tungyang)/ADT/雲林・製１・生產推進" userId="a745d7a6-311a-4c35-8004-dafd1272a433" providerId="ADAL" clId="{0E924929-DE5C-4CED-A1DC-67C02E4F9B93}" dt="2024-10-04T06:18:05.404" v="12" actId="478"/>
          <ac:spMkLst>
            <pc:docMk/>
            <pc:sldMk cId="2984830647" sldId="2147376666"/>
            <ac:spMk id="21" creationId="{10E0A095-B353-1955-928F-51398298E54B}"/>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1" creationId="{E68F34B5-7708-8009-6A44-7322BC76303C}"/>
          </ac:spMkLst>
        </pc:spChg>
        <pc:spChg chg="mod">
          <ac:chgData name="鄭 東洋(cheng tungyang)/ADT/雲林・製１・生產推進" userId="a745d7a6-311a-4c35-8004-dafd1272a433" providerId="ADAL" clId="{0E924929-DE5C-4CED-A1DC-67C02E4F9B93}" dt="2024-10-04T06:18:17.882" v="14" actId="1076"/>
          <ac:spMkLst>
            <pc:docMk/>
            <pc:sldMk cId="2984830647" sldId="2147376666"/>
            <ac:spMk id="224" creationId="{AF7374F2-EC23-6A0B-A153-1CC2ED239022}"/>
          </ac:spMkLst>
        </pc:spChg>
        <pc:spChg chg="mod">
          <ac:chgData name="鄭 東洋(cheng tungyang)/ADT/雲林・製１・生產推進" userId="a745d7a6-311a-4c35-8004-dafd1272a433" providerId="ADAL" clId="{0E924929-DE5C-4CED-A1DC-67C02E4F9B93}" dt="2024-10-04T06:18:17.882" v="14" actId="1076"/>
          <ac:spMkLst>
            <pc:docMk/>
            <pc:sldMk cId="2984830647" sldId="2147376666"/>
            <ac:spMk id="226" creationId="{56566C7A-0BD5-D532-EEA7-4094031AAB44}"/>
          </ac:spMkLst>
        </pc:spChg>
        <pc:spChg chg="mod">
          <ac:chgData name="鄭 東洋(cheng tungyang)/ADT/雲林・製１・生產推進" userId="a745d7a6-311a-4c35-8004-dafd1272a433" providerId="ADAL" clId="{0E924929-DE5C-4CED-A1DC-67C02E4F9B93}" dt="2024-10-04T06:18:17.882" v="14" actId="1076"/>
          <ac:spMkLst>
            <pc:docMk/>
            <pc:sldMk cId="2984830647" sldId="2147376666"/>
            <ac:spMk id="227" creationId="{7C8545CD-58FE-8D0E-8CB0-B056202D1746}"/>
          </ac:spMkLst>
        </pc:spChg>
        <pc:spChg chg="mod">
          <ac:chgData name="鄭 東洋(cheng tungyang)/ADT/雲林・製１・生產推進" userId="a745d7a6-311a-4c35-8004-dafd1272a433" providerId="ADAL" clId="{0E924929-DE5C-4CED-A1DC-67C02E4F9B93}" dt="2024-10-04T06:18:17.882" v="14" actId="1076"/>
          <ac:spMkLst>
            <pc:docMk/>
            <pc:sldMk cId="2984830647" sldId="2147376666"/>
            <ac:spMk id="228" creationId="{46DEDF83-324F-CCE1-6451-3EE1CA58E3FB}"/>
          </ac:spMkLst>
        </pc:spChg>
        <pc:spChg chg="mod">
          <ac:chgData name="鄭 東洋(cheng tungyang)/ADT/雲林・製１・生產推進" userId="a745d7a6-311a-4c35-8004-dafd1272a433" providerId="ADAL" clId="{0E924929-DE5C-4CED-A1DC-67C02E4F9B93}" dt="2024-10-04T06:18:17.882" v="14" actId="1076"/>
          <ac:spMkLst>
            <pc:docMk/>
            <pc:sldMk cId="2984830647" sldId="2147376666"/>
            <ac:spMk id="229" creationId="{08D48DAB-60D8-240D-0C04-D49E55364863}"/>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234" creationId="{14294B3C-8C7D-75CE-3E4B-8214EA8DFC20}"/>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249" creationId="{35FD1BE5-189D-0D14-8E1F-EBCB8A1A368C}"/>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250" creationId="{436DF407-D411-9234-8DFC-E7D3DBFDCF35}"/>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252" creationId="{8AB1545B-2394-DFB8-1189-5C8647CDFD16}"/>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253" creationId="{D9AEA2AF-0805-D07C-A8A1-C3031AAB911A}"/>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288" creationId="{9CC0720C-ABAD-B1B0-F6E9-EAD3C3E63496}"/>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290" creationId="{5AEC1677-834A-EE0E-AE96-4B8985B5B67E}"/>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291" creationId="{25C6CABD-C31F-488F-75F4-92BDD57DD49A}"/>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292" creationId="{954BD37B-DBEE-73C8-246B-DC2BF4D94D50}"/>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293" creationId="{1DE59F02-4B31-A6C6-1DF8-1B8D823D0BEE}"/>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294" creationId="{AE890652-BDF1-5CD4-E56E-FB577F3F949E}"/>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295" creationId="{25DD2B4A-180B-0A42-C58F-14A5324B6CCB}"/>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296" creationId="{549E974C-C475-41CC-27B4-5877DA6A88CB}"/>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297" creationId="{35878520-0F50-3AC0-35F1-331FBC2B2804}"/>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298" creationId="{806353DB-4F00-A3D9-F5A3-4D5ED8DB35E0}"/>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299" creationId="{40A928B9-1686-2046-C1C9-8E6FF8399810}"/>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00" creationId="{D440AD90-013A-3EE4-A634-83988AC1E871}"/>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01" creationId="{C90CB356-B8FD-9EB9-8F04-5FB7F8B350AB}"/>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02" creationId="{3FDCD47C-961A-7F8B-F41B-7F96B6844615}"/>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03" creationId="{BD6AB161-15BA-B92B-914E-055996E513AF}"/>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04" creationId="{56F1BA3C-ADC6-92E0-3ECC-74230EB60B8E}"/>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05" creationId="{DE5038BB-7D59-FF34-BA3B-E0B4A5DE6088}"/>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06" creationId="{423BCD8A-D6DD-9910-6553-4B1EECFA24CE}"/>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07" creationId="{62AB2347-2818-3489-F938-EA40B7AB8B8C}"/>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08" creationId="{E3FEDFC1-25C8-96CB-D4A9-4D96C07B81FA}"/>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09" creationId="{0115B355-B36E-A1E6-8EEE-9DF439E48C94}"/>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10" creationId="{AC4D623C-9728-DC56-4FE6-E79689E13657}"/>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11" creationId="{0E5ECC27-2D27-4415-2A3B-1016A04AAEE6}"/>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12" creationId="{A9857C7E-0F52-FBEE-B3BD-7658B2C5A398}"/>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13" creationId="{CCB9306A-FD7B-9A94-84E1-D15366A2FA85}"/>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14" creationId="{F54FA02F-48A9-0D5E-D215-2609C4604EC6}"/>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15" creationId="{620EA774-4841-3A63-2CC3-4275ECDF567B}"/>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16" creationId="{413E1AC8-D065-CE84-4108-C599616FCFB5}"/>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17" creationId="{C42B3C73-2813-182C-BA13-2D978412E1F2}"/>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18" creationId="{2F8E5FF0-635A-FE24-5DFB-55E473596094}"/>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21" creationId="{EBA0E011-99F3-939C-49A2-B5389679AB9D}"/>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24" creationId="{619041D9-5159-1B32-525C-22B4EDF219EC}"/>
          </ac:spMkLst>
        </pc:spChg>
        <pc:spChg chg="mod topLvl">
          <ac:chgData name="鄭 東洋(cheng tungyang)/ADT/雲林・製１・生產推進" userId="a745d7a6-311a-4c35-8004-dafd1272a433" providerId="ADAL" clId="{0E924929-DE5C-4CED-A1DC-67C02E4F9B93}" dt="2024-10-04T06:20:14.348" v="33" actId="164"/>
          <ac:spMkLst>
            <pc:docMk/>
            <pc:sldMk cId="2984830647" sldId="2147376666"/>
            <ac:spMk id="326" creationId="{E4A39AB8-86EF-610C-9BCA-0DFD82A02B81}"/>
          </ac:spMkLst>
        </pc:spChg>
        <pc:spChg chg="add del mod topLvl">
          <ac:chgData name="鄭 東洋(cheng tungyang)/ADT/雲林・製１・生產推進" userId="a745d7a6-311a-4c35-8004-dafd1272a433" providerId="ADAL" clId="{0E924929-DE5C-4CED-A1DC-67C02E4F9B93}" dt="2024-10-04T06:20:14.348" v="33" actId="164"/>
          <ac:spMkLst>
            <pc:docMk/>
            <pc:sldMk cId="2984830647" sldId="2147376666"/>
            <ac:spMk id="333" creationId="{60762195-1C6B-6F34-D646-A0ED0B317FFF}"/>
          </ac:spMkLst>
        </pc:spChg>
        <pc:spChg chg="add del mod topLvl">
          <ac:chgData name="鄭 東洋(cheng tungyang)/ADT/雲林・製１・生產推進" userId="a745d7a6-311a-4c35-8004-dafd1272a433" providerId="ADAL" clId="{0E924929-DE5C-4CED-A1DC-67C02E4F9B93}" dt="2024-10-04T06:21:20.162" v="55" actId="21"/>
          <ac:spMkLst>
            <pc:docMk/>
            <pc:sldMk cId="2984830647" sldId="2147376666"/>
            <ac:spMk id="334" creationId="{9D8F016D-70E8-FE48-6CB1-546A817D1D19}"/>
          </ac:spMkLst>
        </pc:spChg>
        <pc:spChg chg="add del mod topLvl">
          <ac:chgData name="鄭 東洋(cheng tungyang)/ADT/雲林・製１・生產推進" userId="a745d7a6-311a-4c35-8004-dafd1272a433" providerId="ADAL" clId="{0E924929-DE5C-4CED-A1DC-67C02E4F9B93}" dt="2024-10-04T06:20:14.348" v="33" actId="164"/>
          <ac:spMkLst>
            <pc:docMk/>
            <pc:sldMk cId="2984830647" sldId="2147376666"/>
            <ac:spMk id="335" creationId="{7A0E6366-5FDC-70A4-7704-7191AC7C02CB}"/>
          </ac:spMkLst>
        </pc:spChg>
        <pc:spChg chg="add del mod topLvl">
          <ac:chgData name="鄭 東洋(cheng tungyang)/ADT/雲林・製１・生產推進" userId="a745d7a6-311a-4c35-8004-dafd1272a433" providerId="ADAL" clId="{0E924929-DE5C-4CED-A1DC-67C02E4F9B93}" dt="2024-10-04T06:20:14.348" v="33" actId="164"/>
          <ac:spMkLst>
            <pc:docMk/>
            <pc:sldMk cId="2984830647" sldId="2147376666"/>
            <ac:spMk id="342" creationId="{9505DE8E-FC9B-52AF-8F76-8BC81DF45C30}"/>
          </ac:spMkLst>
        </pc:spChg>
        <pc:spChg chg="add del mod topLvl">
          <ac:chgData name="鄭 東洋(cheng tungyang)/ADT/雲林・製１・生產推進" userId="a745d7a6-311a-4c35-8004-dafd1272a433" providerId="ADAL" clId="{0E924929-DE5C-4CED-A1DC-67C02E4F9B93}" dt="2024-10-04T06:21:20.162" v="55" actId="21"/>
          <ac:spMkLst>
            <pc:docMk/>
            <pc:sldMk cId="2984830647" sldId="2147376666"/>
            <ac:spMk id="343" creationId="{A2790FB3-D19D-C74B-A0E2-E84930DF85BC}"/>
          </ac:spMkLst>
        </pc:spChg>
        <pc:spChg chg="add del mod topLvl">
          <ac:chgData name="鄭 東洋(cheng tungyang)/ADT/雲林・製１・生產推進" userId="a745d7a6-311a-4c35-8004-dafd1272a433" providerId="ADAL" clId="{0E924929-DE5C-4CED-A1DC-67C02E4F9B93}" dt="2024-10-04T06:21:20.162" v="55" actId="21"/>
          <ac:spMkLst>
            <pc:docMk/>
            <pc:sldMk cId="2984830647" sldId="2147376666"/>
            <ac:spMk id="344" creationId="{0C265C52-40F3-15A6-8D89-21E1942D9AED}"/>
          </ac:spMkLst>
        </pc:spChg>
        <pc:spChg chg="add del mod topLvl">
          <ac:chgData name="鄭 東洋(cheng tungyang)/ADT/雲林・製１・生產推進" userId="a745d7a6-311a-4c35-8004-dafd1272a433" providerId="ADAL" clId="{0E924929-DE5C-4CED-A1DC-67C02E4F9B93}" dt="2024-10-04T06:20:14.348" v="33" actId="164"/>
          <ac:spMkLst>
            <pc:docMk/>
            <pc:sldMk cId="2984830647" sldId="2147376666"/>
            <ac:spMk id="345" creationId="{19451837-86FF-0142-BF1B-62D507EFAB33}"/>
          </ac:spMkLst>
        </pc:spChg>
        <pc:spChg chg="add del mod topLvl">
          <ac:chgData name="鄭 東洋(cheng tungyang)/ADT/雲林・製１・生產推進" userId="a745d7a6-311a-4c35-8004-dafd1272a433" providerId="ADAL" clId="{0E924929-DE5C-4CED-A1DC-67C02E4F9B93}" dt="2024-10-04T06:20:14.348" v="33" actId="164"/>
          <ac:spMkLst>
            <pc:docMk/>
            <pc:sldMk cId="2984830647" sldId="2147376666"/>
            <ac:spMk id="346" creationId="{8C0786BB-BAD7-ED7B-49ED-9CAC3A79EAC8}"/>
          </ac:spMkLst>
        </pc:spChg>
        <pc:spChg chg="add del mod topLvl">
          <ac:chgData name="鄭 東洋(cheng tungyang)/ADT/雲林・製１・生產推進" userId="a745d7a6-311a-4c35-8004-dafd1272a433" providerId="ADAL" clId="{0E924929-DE5C-4CED-A1DC-67C02E4F9B93}" dt="2024-10-04T06:20:14.348" v="33" actId="164"/>
          <ac:spMkLst>
            <pc:docMk/>
            <pc:sldMk cId="2984830647" sldId="2147376666"/>
            <ac:spMk id="347" creationId="{4013D77C-C8EF-4052-628E-2550CFAF37BA}"/>
          </ac:spMkLst>
        </pc:spChg>
        <pc:spChg chg="add del mod topLvl">
          <ac:chgData name="鄭 東洋(cheng tungyang)/ADT/雲林・製１・生產推進" userId="a745d7a6-311a-4c35-8004-dafd1272a433" providerId="ADAL" clId="{0E924929-DE5C-4CED-A1DC-67C02E4F9B93}" dt="2024-10-04T06:20:14.348" v="33" actId="164"/>
          <ac:spMkLst>
            <pc:docMk/>
            <pc:sldMk cId="2984830647" sldId="2147376666"/>
            <ac:spMk id="348" creationId="{C90CDDFE-C6B6-E84B-C20A-129A28F76440}"/>
          </ac:spMkLst>
        </pc:spChg>
        <pc:spChg chg="add del mod topLvl">
          <ac:chgData name="鄭 東洋(cheng tungyang)/ADT/雲林・製１・生產推進" userId="a745d7a6-311a-4c35-8004-dafd1272a433" providerId="ADAL" clId="{0E924929-DE5C-4CED-A1DC-67C02E4F9B93}" dt="2024-10-04T06:20:14.348" v="33" actId="164"/>
          <ac:spMkLst>
            <pc:docMk/>
            <pc:sldMk cId="2984830647" sldId="2147376666"/>
            <ac:spMk id="349" creationId="{E63ECB92-20DE-6AD7-F19F-25061E0CB0E8}"/>
          </ac:spMkLst>
        </pc:spChg>
        <pc:spChg chg="add del mod topLvl">
          <ac:chgData name="鄭 東洋(cheng tungyang)/ADT/雲林・製１・生產推進" userId="a745d7a6-311a-4c35-8004-dafd1272a433" providerId="ADAL" clId="{0E924929-DE5C-4CED-A1DC-67C02E4F9B93}" dt="2024-10-04T06:20:14.348" v="33" actId="164"/>
          <ac:spMkLst>
            <pc:docMk/>
            <pc:sldMk cId="2984830647" sldId="2147376666"/>
            <ac:spMk id="350" creationId="{CBEA5DDC-5A47-6EB9-4AE2-9572E2CD9950}"/>
          </ac:spMkLst>
        </pc:spChg>
        <pc:spChg chg="add del mod topLvl">
          <ac:chgData name="鄭 東洋(cheng tungyang)/ADT/雲林・製１・生產推進" userId="a745d7a6-311a-4c35-8004-dafd1272a433" providerId="ADAL" clId="{0E924929-DE5C-4CED-A1DC-67C02E4F9B93}" dt="2024-10-04T06:20:14.348" v="33" actId="164"/>
          <ac:spMkLst>
            <pc:docMk/>
            <pc:sldMk cId="2984830647" sldId="2147376666"/>
            <ac:spMk id="351" creationId="{B0BCCDC4-02AB-A6F8-3FD3-C05197C95353}"/>
          </ac:spMkLst>
        </pc:spChg>
        <pc:spChg chg="add del mod topLvl">
          <ac:chgData name="鄭 東洋(cheng tungyang)/ADT/雲林・製１・生產推進" userId="a745d7a6-311a-4c35-8004-dafd1272a433" providerId="ADAL" clId="{0E924929-DE5C-4CED-A1DC-67C02E4F9B93}" dt="2024-10-04T06:20:14.348" v="33" actId="164"/>
          <ac:spMkLst>
            <pc:docMk/>
            <pc:sldMk cId="2984830647" sldId="2147376666"/>
            <ac:spMk id="352" creationId="{71255AFC-19F4-FC8A-4448-196CFE4C8B0A}"/>
          </ac:spMkLst>
        </pc:spChg>
        <pc:spChg chg="add del mod topLvl">
          <ac:chgData name="鄭 東洋(cheng tungyang)/ADT/雲林・製１・生產推進" userId="a745d7a6-311a-4c35-8004-dafd1272a433" providerId="ADAL" clId="{0E924929-DE5C-4CED-A1DC-67C02E4F9B93}" dt="2024-10-04T06:20:14.348" v="33" actId="164"/>
          <ac:spMkLst>
            <pc:docMk/>
            <pc:sldMk cId="2984830647" sldId="2147376666"/>
            <ac:spMk id="353" creationId="{F6FF8AD9-47D7-F90D-75A7-8974C675725A}"/>
          </ac:spMkLst>
        </pc:spChg>
        <pc:spChg chg="add del mod topLvl">
          <ac:chgData name="鄭 東洋(cheng tungyang)/ADT/雲林・製１・生產推進" userId="a745d7a6-311a-4c35-8004-dafd1272a433" providerId="ADAL" clId="{0E924929-DE5C-4CED-A1DC-67C02E4F9B93}" dt="2024-10-04T06:21:20.162" v="55" actId="21"/>
          <ac:spMkLst>
            <pc:docMk/>
            <pc:sldMk cId="2984830647" sldId="2147376666"/>
            <ac:spMk id="354" creationId="{155E6186-E74C-CDB1-7BBF-2DB4F577AB86}"/>
          </ac:spMkLst>
        </pc:spChg>
        <pc:spChg chg="add del mod topLvl">
          <ac:chgData name="鄭 東洋(cheng tungyang)/ADT/雲林・製１・生產推進" userId="a745d7a6-311a-4c35-8004-dafd1272a433" providerId="ADAL" clId="{0E924929-DE5C-4CED-A1DC-67C02E4F9B93}" dt="2024-10-04T06:21:20.162" v="55" actId="21"/>
          <ac:spMkLst>
            <pc:docMk/>
            <pc:sldMk cId="2984830647" sldId="2147376666"/>
            <ac:spMk id="357" creationId="{E5F50B14-17BC-5BB5-E95A-0A712DD048E0}"/>
          </ac:spMkLst>
        </pc:spChg>
        <pc:spChg chg="add del mod topLvl">
          <ac:chgData name="鄭 東洋(cheng tungyang)/ADT/雲林・製１・生產推進" userId="a745d7a6-311a-4c35-8004-dafd1272a433" providerId="ADAL" clId="{0E924929-DE5C-4CED-A1DC-67C02E4F9B93}" dt="2024-10-04T06:21:20.162" v="55" actId="21"/>
          <ac:spMkLst>
            <pc:docMk/>
            <pc:sldMk cId="2984830647" sldId="2147376666"/>
            <ac:spMk id="358" creationId="{A1AD8A74-7CC8-CAC8-9EF6-14E7340EFCCB}"/>
          </ac:spMkLst>
        </pc:spChg>
        <pc:spChg chg="add del mod topLvl">
          <ac:chgData name="鄭 東洋(cheng tungyang)/ADT/雲林・製１・生產推進" userId="a745d7a6-311a-4c35-8004-dafd1272a433" providerId="ADAL" clId="{0E924929-DE5C-4CED-A1DC-67C02E4F9B93}" dt="2024-10-04T06:21:20.162" v="55" actId="21"/>
          <ac:spMkLst>
            <pc:docMk/>
            <pc:sldMk cId="2984830647" sldId="2147376666"/>
            <ac:spMk id="360" creationId="{E0C0FD1E-D6A5-43B3-FCCE-BB7358B7BAF4}"/>
          </ac:spMkLst>
        </pc:spChg>
        <pc:spChg chg="add del mod topLvl">
          <ac:chgData name="鄭 東洋(cheng tungyang)/ADT/雲林・製１・生產推進" userId="a745d7a6-311a-4c35-8004-dafd1272a433" providerId="ADAL" clId="{0E924929-DE5C-4CED-A1DC-67C02E4F9B93}" dt="2024-10-04T06:21:20.162" v="55" actId="21"/>
          <ac:spMkLst>
            <pc:docMk/>
            <pc:sldMk cId="2984830647" sldId="2147376666"/>
            <ac:spMk id="362" creationId="{B3004F4A-2DB7-16D8-B9B7-36F7374A48C1}"/>
          </ac:spMkLst>
        </pc:spChg>
        <pc:spChg chg="add del mod topLvl">
          <ac:chgData name="鄭 東洋(cheng tungyang)/ADT/雲林・製１・生產推進" userId="a745d7a6-311a-4c35-8004-dafd1272a433" providerId="ADAL" clId="{0E924929-DE5C-4CED-A1DC-67C02E4F9B93}" dt="2024-10-04T06:21:20.162" v="55" actId="21"/>
          <ac:spMkLst>
            <pc:docMk/>
            <pc:sldMk cId="2984830647" sldId="2147376666"/>
            <ac:spMk id="364" creationId="{FC4F1F80-E355-D9F1-39C4-6DA0D3342D23}"/>
          </ac:spMkLst>
        </pc:spChg>
        <pc:spChg chg="add del mod topLvl">
          <ac:chgData name="鄭 東洋(cheng tungyang)/ADT/雲林・製１・生產推進" userId="a745d7a6-311a-4c35-8004-dafd1272a433" providerId="ADAL" clId="{0E924929-DE5C-4CED-A1DC-67C02E4F9B93}" dt="2024-10-04T06:21:20.162" v="55" actId="21"/>
          <ac:spMkLst>
            <pc:docMk/>
            <pc:sldMk cId="2984830647" sldId="2147376666"/>
            <ac:spMk id="365" creationId="{A2D29F75-7DF9-8FB3-4FFF-701EEB97D9F9}"/>
          </ac:spMkLst>
        </pc:spChg>
        <pc:spChg chg="add del mod topLvl">
          <ac:chgData name="鄭 東洋(cheng tungyang)/ADT/雲林・製１・生產推進" userId="a745d7a6-311a-4c35-8004-dafd1272a433" providerId="ADAL" clId="{0E924929-DE5C-4CED-A1DC-67C02E4F9B93}" dt="2024-10-04T06:21:20.162" v="55" actId="21"/>
          <ac:spMkLst>
            <pc:docMk/>
            <pc:sldMk cId="2984830647" sldId="2147376666"/>
            <ac:spMk id="366" creationId="{852A073B-C23E-E4F7-9B32-DFD2A5567E61}"/>
          </ac:spMkLst>
        </pc:spChg>
        <pc:spChg chg="add del mod topLvl">
          <ac:chgData name="鄭 東洋(cheng tungyang)/ADT/雲林・製１・生產推進" userId="a745d7a6-311a-4c35-8004-dafd1272a433" providerId="ADAL" clId="{0E924929-DE5C-4CED-A1DC-67C02E4F9B93}" dt="2024-10-04T06:21:20.162" v="55" actId="21"/>
          <ac:spMkLst>
            <pc:docMk/>
            <pc:sldMk cId="2984830647" sldId="2147376666"/>
            <ac:spMk id="367" creationId="{C84793E4-BAA7-3E2A-D63D-81EF27233595}"/>
          </ac:spMkLst>
        </pc:spChg>
        <pc:spChg chg="del mod topLvl">
          <ac:chgData name="鄭 東洋(cheng tungyang)/ADT/雲林・製１・生產推進" userId="a745d7a6-311a-4c35-8004-dafd1272a433" providerId="ADAL" clId="{0E924929-DE5C-4CED-A1DC-67C02E4F9B93}" dt="2024-10-04T06:19:32.076" v="27" actId="478"/>
          <ac:spMkLst>
            <pc:docMk/>
            <pc:sldMk cId="2984830647" sldId="2147376666"/>
            <ac:spMk id="372" creationId="{918E0C08-D321-B6B4-39ED-31947B6EE5B4}"/>
          </ac:spMkLst>
        </pc:spChg>
        <pc:spChg chg="del mod topLvl">
          <ac:chgData name="鄭 東洋(cheng tungyang)/ADT/雲林・製１・生產推進" userId="a745d7a6-311a-4c35-8004-dafd1272a433" providerId="ADAL" clId="{0E924929-DE5C-4CED-A1DC-67C02E4F9B93}" dt="2024-10-04T06:19:31.017" v="26" actId="478"/>
          <ac:spMkLst>
            <pc:docMk/>
            <pc:sldMk cId="2984830647" sldId="2147376666"/>
            <ac:spMk id="373" creationId="{4AF0B7A2-70F4-993C-99BD-82143F5F6873}"/>
          </ac:spMkLst>
        </pc:spChg>
        <pc:spChg chg="del mod topLvl">
          <ac:chgData name="鄭 東洋(cheng tungyang)/ADT/雲林・製１・生產推進" userId="a745d7a6-311a-4c35-8004-dafd1272a433" providerId="ADAL" clId="{0E924929-DE5C-4CED-A1DC-67C02E4F9B93}" dt="2024-10-04T06:21:38.650" v="62" actId="478"/>
          <ac:spMkLst>
            <pc:docMk/>
            <pc:sldMk cId="2984830647" sldId="2147376666"/>
            <ac:spMk id="374" creationId="{B9CA653D-6F3F-7D55-C6B4-A27B80ECD4DB}"/>
          </ac:spMkLst>
        </pc:spChg>
        <pc:spChg chg="add del mod topLvl">
          <ac:chgData name="鄭 東洋(cheng tungyang)/ADT/雲林・製１・生產推進" userId="a745d7a6-311a-4c35-8004-dafd1272a433" providerId="ADAL" clId="{0E924929-DE5C-4CED-A1DC-67C02E4F9B93}" dt="2024-10-04T06:20:14.348" v="33" actId="164"/>
          <ac:spMkLst>
            <pc:docMk/>
            <pc:sldMk cId="2984830647" sldId="2147376666"/>
            <ac:spMk id="375" creationId="{57D85709-D1FB-7A8E-D8FD-0C9D9FF188ED}"/>
          </ac:spMkLst>
        </pc:spChg>
        <pc:spChg chg="del mod topLvl">
          <ac:chgData name="鄭 東洋(cheng tungyang)/ADT/雲林・製１・生產推進" userId="a745d7a6-311a-4c35-8004-dafd1272a433" providerId="ADAL" clId="{0E924929-DE5C-4CED-A1DC-67C02E4F9B93}" dt="2024-10-04T06:21:20.162" v="55" actId="21"/>
          <ac:spMkLst>
            <pc:docMk/>
            <pc:sldMk cId="2984830647" sldId="2147376666"/>
            <ac:spMk id="376" creationId="{080B8D9C-B9DD-7068-A704-5E57567B1F6C}"/>
          </ac:spMkLst>
        </pc:spChg>
        <pc:spChg chg="add del mod">
          <ac:chgData name="鄭 東洋(cheng tungyang)/ADT/雲林・製１・生產推進" userId="a745d7a6-311a-4c35-8004-dafd1272a433" providerId="ADAL" clId="{0E924929-DE5C-4CED-A1DC-67C02E4F9B93}" dt="2024-10-04T06:39:08.331" v="737" actId="478"/>
          <ac:spMkLst>
            <pc:docMk/>
            <pc:sldMk cId="2984830647" sldId="2147376666"/>
            <ac:spMk id="388" creationId="{887C1FE0-8051-DC52-C885-D9300AB28946}"/>
          </ac:spMkLst>
        </pc:spChg>
        <pc:spChg chg="add del mod">
          <ac:chgData name="鄭 東洋(cheng tungyang)/ADT/雲林・製１・生產推進" userId="a745d7a6-311a-4c35-8004-dafd1272a433" providerId="ADAL" clId="{0E924929-DE5C-4CED-A1DC-67C02E4F9B93}" dt="2024-10-04T06:36:49.224" v="725" actId="478"/>
          <ac:spMkLst>
            <pc:docMk/>
            <pc:sldMk cId="2984830647" sldId="2147376666"/>
            <ac:spMk id="404" creationId="{3C3BD900-DAAE-1043-A374-582C11667EF0}"/>
          </ac:spMkLst>
        </pc:spChg>
        <pc:spChg chg="add del mod">
          <ac:chgData name="鄭 東洋(cheng tungyang)/ADT/雲林・製１・生產推進" userId="a745d7a6-311a-4c35-8004-dafd1272a433" providerId="ADAL" clId="{0E924929-DE5C-4CED-A1DC-67C02E4F9B93}" dt="2024-10-04T06:36:56.468" v="730" actId="478"/>
          <ac:spMkLst>
            <pc:docMk/>
            <pc:sldMk cId="2984830647" sldId="2147376666"/>
            <ac:spMk id="405" creationId="{C8F3D7E7-4103-2BD9-979B-ECC6D78DBC0A}"/>
          </ac:spMkLst>
        </pc:spChg>
        <pc:spChg chg="mod">
          <ac:chgData name="鄭 東洋(cheng tungyang)/ADT/雲林・製１・生產推進" userId="a745d7a6-311a-4c35-8004-dafd1272a433" providerId="ADAL" clId="{0E924929-DE5C-4CED-A1DC-67C02E4F9B93}" dt="2024-10-04T06:29:11.725" v="333"/>
          <ac:spMkLst>
            <pc:docMk/>
            <pc:sldMk cId="2984830647" sldId="2147376666"/>
            <ac:spMk id="411" creationId="{3599318F-C272-A3E7-C7D4-A11FF128EEE4}"/>
          </ac:spMkLst>
        </pc:spChg>
        <pc:spChg chg="mod">
          <ac:chgData name="鄭 東洋(cheng tungyang)/ADT/雲林・製１・生產推進" userId="a745d7a6-311a-4c35-8004-dafd1272a433" providerId="ADAL" clId="{0E924929-DE5C-4CED-A1DC-67C02E4F9B93}" dt="2024-10-04T06:29:11.725" v="333"/>
          <ac:spMkLst>
            <pc:docMk/>
            <pc:sldMk cId="2984830647" sldId="2147376666"/>
            <ac:spMk id="414" creationId="{7680F4F7-DA8F-F229-9FC8-17A6DBC6C2B2}"/>
          </ac:spMkLst>
        </pc:spChg>
        <pc:spChg chg="mod">
          <ac:chgData name="鄭 東洋(cheng tungyang)/ADT/雲林・製１・生產推進" userId="a745d7a6-311a-4c35-8004-dafd1272a433" providerId="ADAL" clId="{0E924929-DE5C-4CED-A1DC-67C02E4F9B93}" dt="2024-10-04T06:29:11.725" v="333"/>
          <ac:spMkLst>
            <pc:docMk/>
            <pc:sldMk cId="2984830647" sldId="2147376666"/>
            <ac:spMk id="415" creationId="{B9386ABD-E66C-6ECA-ECB0-829F02AF8084}"/>
          </ac:spMkLst>
        </pc:spChg>
        <pc:spChg chg="add del mod">
          <ac:chgData name="鄭 東洋(cheng tungyang)/ADT/雲林・製１・生產推進" userId="a745d7a6-311a-4c35-8004-dafd1272a433" providerId="ADAL" clId="{0E924929-DE5C-4CED-A1DC-67C02E4F9B93}" dt="2024-10-04T06:36:57.563" v="731" actId="478"/>
          <ac:spMkLst>
            <pc:docMk/>
            <pc:sldMk cId="2984830647" sldId="2147376666"/>
            <ac:spMk id="418" creationId="{C92B8794-4DED-CF89-714C-9C75E85470AF}"/>
          </ac:spMkLst>
        </pc:spChg>
        <pc:spChg chg="add del mod">
          <ac:chgData name="鄭 東洋(cheng tungyang)/ADT/雲林・製１・生產推進" userId="a745d7a6-311a-4c35-8004-dafd1272a433" providerId="ADAL" clId="{0E924929-DE5C-4CED-A1DC-67C02E4F9B93}" dt="2024-10-04T06:37:00.412" v="733" actId="478"/>
          <ac:spMkLst>
            <pc:docMk/>
            <pc:sldMk cId="2984830647" sldId="2147376666"/>
            <ac:spMk id="419" creationId="{28C0052C-0BCB-05D1-B7B4-BDB299E55E50}"/>
          </ac:spMkLst>
        </pc:spChg>
        <pc:spChg chg="add del mod">
          <ac:chgData name="鄭 東洋(cheng tungyang)/ADT/雲林・製１・生產推進" userId="a745d7a6-311a-4c35-8004-dafd1272a433" providerId="ADAL" clId="{0E924929-DE5C-4CED-A1DC-67C02E4F9B93}" dt="2024-10-04T06:37:03.328" v="734" actId="478"/>
          <ac:spMkLst>
            <pc:docMk/>
            <pc:sldMk cId="2984830647" sldId="2147376666"/>
            <ac:spMk id="420" creationId="{5E8283CE-9E98-A9B4-CE43-302F397435DA}"/>
          </ac:spMkLst>
        </pc:spChg>
        <pc:spChg chg="add del mod">
          <ac:chgData name="鄭 東洋(cheng tungyang)/ADT/雲林・製１・生產推進" userId="a745d7a6-311a-4c35-8004-dafd1272a433" providerId="ADAL" clId="{0E924929-DE5C-4CED-A1DC-67C02E4F9B93}" dt="2024-10-04T06:36:30.074" v="722" actId="478"/>
          <ac:spMkLst>
            <pc:docMk/>
            <pc:sldMk cId="2984830647" sldId="2147376666"/>
            <ac:spMk id="421" creationId="{0DEFF251-FA03-4068-B3E9-93C4BA2F6525}"/>
          </ac:spMkLst>
        </pc:spChg>
        <pc:spChg chg="del">
          <ac:chgData name="鄭 東洋(cheng tungyang)/ADT/雲林・製１・生產推進" userId="a745d7a6-311a-4c35-8004-dafd1272a433" providerId="ADAL" clId="{0E924929-DE5C-4CED-A1DC-67C02E4F9B93}" dt="2024-10-04T06:18:03.481" v="10" actId="478"/>
          <ac:spMkLst>
            <pc:docMk/>
            <pc:sldMk cId="2984830647" sldId="2147376666"/>
            <ac:spMk id="426" creationId="{2EE24578-120A-63B9-675D-0B1E19633DFD}"/>
          </ac:spMkLst>
        </pc:spChg>
        <pc:spChg chg="mod">
          <ac:chgData name="鄭 東洋(cheng tungyang)/ADT/雲林・製１・生產推進" userId="a745d7a6-311a-4c35-8004-dafd1272a433" providerId="ADAL" clId="{0E924929-DE5C-4CED-A1DC-67C02E4F9B93}" dt="2024-10-04T06:39:16.838" v="738"/>
          <ac:spMkLst>
            <pc:docMk/>
            <pc:sldMk cId="2984830647" sldId="2147376666"/>
            <ac:spMk id="435" creationId="{F43DFFA8-D15A-EBFD-2E23-2CC4D0D8F8FC}"/>
          </ac:spMkLst>
        </pc:spChg>
        <pc:spChg chg="mod">
          <ac:chgData name="鄭 東洋(cheng tungyang)/ADT/雲林・製１・生產推進" userId="a745d7a6-311a-4c35-8004-dafd1272a433" providerId="ADAL" clId="{0E924929-DE5C-4CED-A1DC-67C02E4F9B93}" dt="2024-10-04T06:39:16.838" v="738"/>
          <ac:spMkLst>
            <pc:docMk/>
            <pc:sldMk cId="2984830647" sldId="2147376666"/>
            <ac:spMk id="443" creationId="{FC32EFD3-C068-19F3-00AC-019BD81C8F36}"/>
          </ac:spMkLst>
        </pc:spChg>
        <pc:spChg chg="mod">
          <ac:chgData name="鄭 東洋(cheng tungyang)/ADT/雲林・製１・生產推進" userId="a745d7a6-311a-4c35-8004-dafd1272a433" providerId="ADAL" clId="{0E924929-DE5C-4CED-A1DC-67C02E4F9B93}" dt="2024-10-04T06:39:16.838" v="738"/>
          <ac:spMkLst>
            <pc:docMk/>
            <pc:sldMk cId="2984830647" sldId="2147376666"/>
            <ac:spMk id="444" creationId="{8621D79D-749C-134D-C99A-69EF6A3BAB06}"/>
          </ac:spMkLst>
        </pc:spChg>
        <pc:spChg chg="mod">
          <ac:chgData name="鄭 東洋(cheng tungyang)/ADT/雲林・製１・生產推進" userId="a745d7a6-311a-4c35-8004-dafd1272a433" providerId="ADAL" clId="{0E924929-DE5C-4CED-A1DC-67C02E4F9B93}" dt="2024-10-04T06:39:16.838" v="738"/>
          <ac:spMkLst>
            <pc:docMk/>
            <pc:sldMk cId="2984830647" sldId="2147376666"/>
            <ac:spMk id="449" creationId="{27A2B8BD-8052-0976-5697-F9262C68011A}"/>
          </ac:spMkLst>
        </pc:spChg>
        <pc:spChg chg="mod">
          <ac:chgData name="鄭 東洋(cheng tungyang)/ADT/雲林・製１・生產推進" userId="a745d7a6-311a-4c35-8004-dafd1272a433" providerId="ADAL" clId="{0E924929-DE5C-4CED-A1DC-67C02E4F9B93}" dt="2024-10-04T06:39:16.838" v="738"/>
          <ac:spMkLst>
            <pc:docMk/>
            <pc:sldMk cId="2984830647" sldId="2147376666"/>
            <ac:spMk id="450" creationId="{1486DB1C-BCC8-1C8D-C874-D433A8FA7A8C}"/>
          </ac:spMkLst>
        </pc:spChg>
        <pc:spChg chg="mod">
          <ac:chgData name="鄭 東洋(cheng tungyang)/ADT/雲林・製１・生產推進" userId="a745d7a6-311a-4c35-8004-dafd1272a433" providerId="ADAL" clId="{0E924929-DE5C-4CED-A1DC-67C02E4F9B93}" dt="2024-10-04T06:39:16.838" v="738"/>
          <ac:spMkLst>
            <pc:docMk/>
            <pc:sldMk cId="2984830647" sldId="2147376666"/>
            <ac:spMk id="454" creationId="{B64B32BF-A8A3-70B9-7D27-B97A1A3D5BD3}"/>
          </ac:spMkLst>
        </pc:spChg>
        <pc:spChg chg="mod">
          <ac:chgData name="鄭 東洋(cheng tungyang)/ADT/雲林・製１・生產推進" userId="a745d7a6-311a-4c35-8004-dafd1272a433" providerId="ADAL" clId="{0E924929-DE5C-4CED-A1DC-67C02E4F9B93}" dt="2024-10-04T06:39:16.838" v="738"/>
          <ac:spMkLst>
            <pc:docMk/>
            <pc:sldMk cId="2984830647" sldId="2147376666"/>
            <ac:spMk id="456" creationId="{05E908FA-0B06-348A-CD58-F1AB331DBA1F}"/>
          </ac:spMkLst>
        </pc:spChg>
        <pc:spChg chg="mod">
          <ac:chgData name="鄭 東洋(cheng tungyang)/ADT/雲林・製１・生產推進" userId="a745d7a6-311a-4c35-8004-dafd1272a433" providerId="ADAL" clId="{0E924929-DE5C-4CED-A1DC-67C02E4F9B93}" dt="2024-10-04T06:39:16.838" v="738"/>
          <ac:spMkLst>
            <pc:docMk/>
            <pc:sldMk cId="2984830647" sldId="2147376666"/>
            <ac:spMk id="457" creationId="{0539C26A-B545-CB26-50E6-896CACC11EB0}"/>
          </ac:spMkLst>
        </pc:spChg>
        <pc:spChg chg="add del mod">
          <ac:chgData name="鄭 東洋(cheng tungyang)/ADT/雲林・製１・生產推進" userId="a745d7a6-311a-4c35-8004-dafd1272a433" providerId="ADAL" clId="{0E924929-DE5C-4CED-A1DC-67C02E4F9B93}" dt="2024-10-04T06:40:04.128" v="754"/>
          <ac:spMkLst>
            <pc:docMk/>
            <pc:sldMk cId="2984830647" sldId="2147376666"/>
            <ac:spMk id="459" creationId="{1B6F449D-A80F-4717-6DF7-469AF30FB1D1}"/>
          </ac:spMkLst>
        </pc:spChg>
        <pc:spChg chg="del mod topLvl">
          <ac:chgData name="鄭 東洋(cheng tungyang)/ADT/雲林・製１・生產推進" userId="a745d7a6-311a-4c35-8004-dafd1272a433" providerId="ADAL" clId="{0E924929-DE5C-4CED-A1DC-67C02E4F9B93}" dt="2024-10-04T06:40:26.443" v="759" actId="478"/>
          <ac:spMkLst>
            <pc:docMk/>
            <pc:sldMk cId="2984830647" sldId="2147376666"/>
            <ac:spMk id="463" creationId="{296D5669-B5BD-2DFD-FEAA-C7EC6701921E}"/>
          </ac:spMkLst>
        </pc:spChg>
        <pc:spChg chg="del mod topLvl">
          <ac:chgData name="鄭 東洋(cheng tungyang)/ADT/雲林・製１・生產推進" userId="a745d7a6-311a-4c35-8004-dafd1272a433" providerId="ADAL" clId="{0E924929-DE5C-4CED-A1DC-67C02E4F9B93}" dt="2024-10-04T06:40:27.353" v="760" actId="478"/>
          <ac:spMkLst>
            <pc:docMk/>
            <pc:sldMk cId="2984830647" sldId="2147376666"/>
            <ac:spMk id="464" creationId="{F067CB7D-ACBB-E265-E053-70BC493FE208}"/>
          </ac:spMkLst>
        </pc:spChg>
        <pc:spChg chg="mod">
          <ac:chgData name="鄭 東洋(cheng tungyang)/ADT/雲林・製１・生產推進" userId="a745d7a6-311a-4c35-8004-dafd1272a433" providerId="ADAL" clId="{0E924929-DE5C-4CED-A1DC-67C02E4F9B93}" dt="2024-10-04T06:40:21.332" v="757" actId="165"/>
          <ac:spMkLst>
            <pc:docMk/>
            <pc:sldMk cId="2984830647" sldId="2147376666"/>
            <ac:spMk id="466" creationId="{95451A19-0CCF-FA45-44FA-5DC6259282EE}"/>
          </ac:spMkLst>
        </pc:spChg>
        <pc:spChg chg="add mod">
          <ac:chgData name="鄭 東洋(cheng tungyang)/ADT/雲林・製１・生產推進" userId="a745d7a6-311a-4c35-8004-dafd1272a433" providerId="ADAL" clId="{0E924929-DE5C-4CED-A1DC-67C02E4F9B93}" dt="2024-10-04T07:04:36.660" v="1145" actId="1076"/>
          <ac:spMkLst>
            <pc:docMk/>
            <pc:sldMk cId="2984830647" sldId="2147376666"/>
            <ac:spMk id="467" creationId="{662A6DEF-C69E-CA1C-176F-8D640B6F16C2}"/>
          </ac:spMkLst>
        </pc:spChg>
        <pc:spChg chg="add del mod">
          <ac:chgData name="鄭 東洋(cheng tungyang)/ADT/雲林・製１・生產推進" userId="a745d7a6-311a-4c35-8004-dafd1272a433" providerId="ADAL" clId="{0E924929-DE5C-4CED-A1DC-67C02E4F9B93}" dt="2024-10-04T07:05:52.830" v="1168" actId="1076"/>
          <ac:spMkLst>
            <pc:docMk/>
            <pc:sldMk cId="2984830647" sldId="2147376666"/>
            <ac:spMk id="472" creationId="{B6C8FB0D-9B80-BFA2-F097-5D298B103235}"/>
          </ac:spMkLst>
        </pc:spChg>
        <pc:spChg chg="add del mod">
          <ac:chgData name="鄭 東洋(cheng tungyang)/ADT/雲林・製１・生產推進" userId="a745d7a6-311a-4c35-8004-dafd1272a433" providerId="ADAL" clId="{0E924929-DE5C-4CED-A1DC-67C02E4F9B93}" dt="2024-10-04T06:53:09.822" v="984" actId="478"/>
          <ac:spMkLst>
            <pc:docMk/>
            <pc:sldMk cId="2984830647" sldId="2147376666"/>
            <ac:spMk id="474" creationId="{BDA53595-E078-BBBA-253A-55D951791585}"/>
          </ac:spMkLst>
        </pc:spChg>
        <pc:spChg chg="add mod">
          <ac:chgData name="鄭 東洋(cheng tungyang)/ADT/雲林・製１・生產推進" userId="a745d7a6-311a-4c35-8004-dafd1272a433" providerId="ADAL" clId="{0E924929-DE5C-4CED-A1DC-67C02E4F9B93}" dt="2024-10-04T07:41:29.677" v="1394" actId="20577"/>
          <ac:spMkLst>
            <pc:docMk/>
            <pc:sldMk cId="2984830647" sldId="2147376666"/>
            <ac:spMk id="475" creationId="{981C4E3D-2E0A-982F-3294-89156AD3FA5F}"/>
          </ac:spMkLst>
        </pc:spChg>
        <pc:spChg chg="add mod">
          <ac:chgData name="鄭 東洋(cheng tungyang)/ADT/雲林・製１・生產推進" userId="a745d7a6-311a-4c35-8004-dafd1272a433" providerId="ADAL" clId="{0E924929-DE5C-4CED-A1DC-67C02E4F9B93}" dt="2024-10-04T07:38:25.043" v="1361" actId="1076"/>
          <ac:spMkLst>
            <pc:docMk/>
            <pc:sldMk cId="2984830647" sldId="2147376666"/>
            <ac:spMk id="476" creationId="{64CFFDCE-7A7B-3109-1464-B38A93FF589B}"/>
          </ac:spMkLst>
        </pc:spChg>
        <pc:spChg chg="mod">
          <ac:chgData name="鄭 東洋(cheng tungyang)/ADT/雲林・製１・生產推進" userId="a745d7a6-311a-4c35-8004-dafd1272a433" providerId="ADAL" clId="{0E924929-DE5C-4CED-A1DC-67C02E4F9B93}" dt="2024-10-04T07:05:14.552" v="1157"/>
          <ac:spMkLst>
            <pc:docMk/>
            <pc:sldMk cId="2984830647" sldId="2147376666"/>
            <ac:spMk id="1046" creationId="{85A15410-1E4A-756F-9241-3D6C5ACEFC75}"/>
          </ac:spMkLst>
        </pc:spChg>
        <pc:spChg chg="mod">
          <ac:chgData name="鄭 東洋(cheng tungyang)/ADT/雲林・製１・生產推進" userId="a745d7a6-311a-4c35-8004-dafd1272a433" providerId="ADAL" clId="{0E924929-DE5C-4CED-A1DC-67C02E4F9B93}" dt="2024-10-04T07:05:14.552" v="1157"/>
          <ac:spMkLst>
            <pc:docMk/>
            <pc:sldMk cId="2984830647" sldId="2147376666"/>
            <ac:spMk id="1048" creationId="{432A0B49-CEE7-61C7-ECB1-4718DE4CD39A}"/>
          </ac:spMkLst>
        </pc:spChg>
        <pc:spChg chg="mod">
          <ac:chgData name="鄭 東洋(cheng tungyang)/ADT/雲林・製１・生產推進" userId="a745d7a6-311a-4c35-8004-dafd1272a433" providerId="ADAL" clId="{0E924929-DE5C-4CED-A1DC-67C02E4F9B93}" dt="2024-10-04T07:05:14.552" v="1157"/>
          <ac:spMkLst>
            <pc:docMk/>
            <pc:sldMk cId="2984830647" sldId="2147376666"/>
            <ac:spMk id="1049" creationId="{58E8F66B-03E3-A27D-5877-F92C415BFE26}"/>
          </ac:spMkLst>
        </pc:spChg>
        <pc:spChg chg="mod">
          <ac:chgData name="鄭 東洋(cheng tungyang)/ADT/雲林・製１・生產推進" userId="a745d7a6-311a-4c35-8004-dafd1272a433" providerId="ADAL" clId="{0E924929-DE5C-4CED-A1DC-67C02E4F9B93}" dt="2024-10-04T07:05:14.552" v="1157"/>
          <ac:spMkLst>
            <pc:docMk/>
            <pc:sldMk cId="2984830647" sldId="2147376666"/>
            <ac:spMk id="1052" creationId="{ECE99CF2-96AD-0CB2-C397-E98A0ECD8E48}"/>
          </ac:spMkLst>
        </pc:spChg>
        <pc:spChg chg="mod">
          <ac:chgData name="鄭 東洋(cheng tungyang)/ADT/雲林・製１・生產推進" userId="a745d7a6-311a-4c35-8004-dafd1272a433" providerId="ADAL" clId="{0E924929-DE5C-4CED-A1DC-67C02E4F9B93}" dt="2024-10-04T07:05:14.552" v="1157"/>
          <ac:spMkLst>
            <pc:docMk/>
            <pc:sldMk cId="2984830647" sldId="2147376666"/>
            <ac:spMk id="1053" creationId="{1C5BC4C8-DB8A-94DE-F25B-B7A152AF25A9}"/>
          </ac:spMkLst>
        </pc:spChg>
        <pc:spChg chg="mod">
          <ac:chgData name="鄭 東洋(cheng tungyang)/ADT/雲林・製１・生產推進" userId="a745d7a6-311a-4c35-8004-dafd1272a433" providerId="ADAL" clId="{0E924929-DE5C-4CED-A1DC-67C02E4F9B93}" dt="2024-10-04T07:05:14.552" v="1157"/>
          <ac:spMkLst>
            <pc:docMk/>
            <pc:sldMk cId="2984830647" sldId="2147376666"/>
            <ac:spMk id="1057" creationId="{19812F1D-1DCF-9356-406F-82D99B62E35F}"/>
          </ac:spMkLst>
        </pc:spChg>
        <pc:spChg chg="mod">
          <ac:chgData name="鄭 東洋(cheng tungyang)/ADT/雲林・製１・生產推進" userId="a745d7a6-311a-4c35-8004-dafd1272a433" providerId="ADAL" clId="{0E924929-DE5C-4CED-A1DC-67C02E4F9B93}" dt="2024-10-04T07:05:14.552" v="1157"/>
          <ac:spMkLst>
            <pc:docMk/>
            <pc:sldMk cId="2984830647" sldId="2147376666"/>
            <ac:spMk id="1059" creationId="{8B18FFA8-1CF5-5F7D-B64D-CE4792142C07}"/>
          </ac:spMkLst>
        </pc:spChg>
        <pc:spChg chg="mod">
          <ac:chgData name="鄭 東洋(cheng tungyang)/ADT/雲林・製１・生產推進" userId="a745d7a6-311a-4c35-8004-dafd1272a433" providerId="ADAL" clId="{0E924929-DE5C-4CED-A1DC-67C02E4F9B93}" dt="2024-10-04T07:05:14.552" v="1157"/>
          <ac:spMkLst>
            <pc:docMk/>
            <pc:sldMk cId="2984830647" sldId="2147376666"/>
            <ac:spMk id="1060" creationId="{1B39F6B0-B21B-8463-59B7-D1F81570A2AB}"/>
          </ac:spMkLst>
        </pc:spChg>
        <pc:spChg chg="add mod">
          <ac:chgData name="鄭 東洋(cheng tungyang)/ADT/雲林・製１・生產推進" userId="a745d7a6-311a-4c35-8004-dafd1272a433" providerId="ADAL" clId="{0E924929-DE5C-4CED-A1DC-67C02E4F9B93}" dt="2024-10-07T01:51:28.981" v="1779" actId="1076"/>
          <ac:spMkLst>
            <pc:docMk/>
            <pc:sldMk cId="2984830647" sldId="2147376666"/>
            <ac:spMk id="1061" creationId="{FF405B7A-1C8C-C57E-68EB-0241DE910362}"/>
          </ac:spMkLst>
        </pc:spChg>
        <pc:spChg chg="add del mod">
          <ac:chgData name="鄭 東洋(cheng tungyang)/ADT/雲林・製１・生產推進" userId="a745d7a6-311a-4c35-8004-dafd1272a433" providerId="ADAL" clId="{0E924929-DE5C-4CED-A1DC-67C02E4F9B93}" dt="2024-10-07T01:12:30.439" v="1623" actId="478"/>
          <ac:spMkLst>
            <pc:docMk/>
            <pc:sldMk cId="2984830647" sldId="2147376666"/>
            <ac:spMk id="1064" creationId="{831301B1-E4FD-338F-86DC-2A0A12189745}"/>
          </ac:spMkLst>
        </pc:spChg>
        <pc:spChg chg="mod">
          <ac:chgData name="鄭 東洋(cheng tungyang)/ADT/雲林・製１・生產推進" userId="a745d7a6-311a-4c35-8004-dafd1272a433" providerId="ADAL" clId="{0E924929-DE5C-4CED-A1DC-67C02E4F9B93}" dt="2024-10-04T07:41:44.826" v="1395"/>
          <ac:spMkLst>
            <pc:docMk/>
            <pc:sldMk cId="2984830647" sldId="2147376666"/>
            <ac:spMk id="1070" creationId="{43AA2CD0-90F0-EC26-1D4C-DEF197C4A6DF}"/>
          </ac:spMkLst>
        </pc:spChg>
        <pc:spChg chg="mod">
          <ac:chgData name="鄭 東洋(cheng tungyang)/ADT/雲林・製１・生產推進" userId="a745d7a6-311a-4c35-8004-dafd1272a433" providerId="ADAL" clId="{0E924929-DE5C-4CED-A1DC-67C02E4F9B93}" dt="2024-10-04T07:41:44.826" v="1395"/>
          <ac:spMkLst>
            <pc:docMk/>
            <pc:sldMk cId="2984830647" sldId="2147376666"/>
            <ac:spMk id="1072" creationId="{600384B7-7250-B742-1814-BB1F23723FBA}"/>
          </ac:spMkLst>
        </pc:spChg>
        <pc:spChg chg="mod">
          <ac:chgData name="鄭 東洋(cheng tungyang)/ADT/雲林・製１・生產推進" userId="a745d7a6-311a-4c35-8004-dafd1272a433" providerId="ADAL" clId="{0E924929-DE5C-4CED-A1DC-67C02E4F9B93}" dt="2024-10-04T07:41:44.826" v="1395"/>
          <ac:spMkLst>
            <pc:docMk/>
            <pc:sldMk cId="2984830647" sldId="2147376666"/>
            <ac:spMk id="1073" creationId="{4BC7CC63-682F-D988-39CE-53B831A7DD79}"/>
          </ac:spMkLst>
        </pc:spChg>
        <pc:spChg chg="mod">
          <ac:chgData name="鄭 東洋(cheng tungyang)/ADT/雲林・製１・生產推進" userId="a745d7a6-311a-4c35-8004-dafd1272a433" providerId="ADAL" clId="{0E924929-DE5C-4CED-A1DC-67C02E4F9B93}" dt="2024-10-04T07:41:44.826" v="1395"/>
          <ac:spMkLst>
            <pc:docMk/>
            <pc:sldMk cId="2984830647" sldId="2147376666"/>
            <ac:spMk id="1076" creationId="{432A99CE-E5DE-BEE4-8280-2EB9DC627700}"/>
          </ac:spMkLst>
        </pc:spChg>
        <pc:spChg chg="mod">
          <ac:chgData name="鄭 東洋(cheng tungyang)/ADT/雲林・製１・生產推進" userId="a745d7a6-311a-4c35-8004-dafd1272a433" providerId="ADAL" clId="{0E924929-DE5C-4CED-A1DC-67C02E4F9B93}" dt="2024-10-04T07:41:44.826" v="1395"/>
          <ac:spMkLst>
            <pc:docMk/>
            <pc:sldMk cId="2984830647" sldId="2147376666"/>
            <ac:spMk id="1077" creationId="{3E5B5712-123A-2853-884C-0FB3586F76FE}"/>
          </ac:spMkLst>
        </pc:spChg>
        <pc:spChg chg="mod">
          <ac:chgData name="鄭 東洋(cheng tungyang)/ADT/雲林・製１・生產推進" userId="a745d7a6-311a-4c35-8004-dafd1272a433" providerId="ADAL" clId="{0E924929-DE5C-4CED-A1DC-67C02E4F9B93}" dt="2024-10-04T07:41:44.826" v="1395"/>
          <ac:spMkLst>
            <pc:docMk/>
            <pc:sldMk cId="2984830647" sldId="2147376666"/>
            <ac:spMk id="1081" creationId="{E80349E5-BC7B-EA31-9E29-15A844146CA0}"/>
          </ac:spMkLst>
        </pc:spChg>
        <pc:spChg chg="mod">
          <ac:chgData name="鄭 東洋(cheng tungyang)/ADT/雲林・製１・生產推進" userId="a745d7a6-311a-4c35-8004-dafd1272a433" providerId="ADAL" clId="{0E924929-DE5C-4CED-A1DC-67C02E4F9B93}" dt="2024-10-04T07:41:44.826" v="1395"/>
          <ac:spMkLst>
            <pc:docMk/>
            <pc:sldMk cId="2984830647" sldId="2147376666"/>
            <ac:spMk id="1083" creationId="{37B48BF3-21FC-4C9B-F677-B2844E3E43C8}"/>
          </ac:spMkLst>
        </pc:spChg>
        <pc:spChg chg="mod">
          <ac:chgData name="鄭 東洋(cheng tungyang)/ADT/雲林・製１・生產推進" userId="a745d7a6-311a-4c35-8004-dafd1272a433" providerId="ADAL" clId="{0E924929-DE5C-4CED-A1DC-67C02E4F9B93}" dt="2024-10-04T07:41:44.826" v="1395"/>
          <ac:spMkLst>
            <pc:docMk/>
            <pc:sldMk cId="2984830647" sldId="2147376666"/>
            <ac:spMk id="1084" creationId="{C4A35E57-618E-7B56-DCE7-75F1D7F18EA5}"/>
          </ac:spMkLst>
        </pc:spChg>
        <pc:spChg chg="mod">
          <ac:chgData name="鄭 東洋(cheng tungyang)/ADT/雲林・製１・生產推進" userId="a745d7a6-311a-4c35-8004-dafd1272a433" providerId="ADAL" clId="{0E924929-DE5C-4CED-A1DC-67C02E4F9B93}" dt="2024-10-04T07:42:58.225" v="1410"/>
          <ac:spMkLst>
            <pc:docMk/>
            <pc:sldMk cId="2984830647" sldId="2147376666"/>
            <ac:spMk id="1092" creationId="{C490E6BC-0FF5-5FC3-E265-4FD6092F0794}"/>
          </ac:spMkLst>
        </pc:spChg>
        <pc:spChg chg="mod">
          <ac:chgData name="鄭 東洋(cheng tungyang)/ADT/雲林・製１・生產推進" userId="a745d7a6-311a-4c35-8004-dafd1272a433" providerId="ADAL" clId="{0E924929-DE5C-4CED-A1DC-67C02E4F9B93}" dt="2024-10-04T07:42:58.225" v="1410"/>
          <ac:spMkLst>
            <pc:docMk/>
            <pc:sldMk cId="2984830647" sldId="2147376666"/>
            <ac:spMk id="1094" creationId="{49740FDA-861B-47EA-6ACF-D8441BE5851A}"/>
          </ac:spMkLst>
        </pc:spChg>
        <pc:spChg chg="mod">
          <ac:chgData name="鄭 東洋(cheng tungyang)/ADT/雲林・製１・生產推進" userId="a745d7a6-311a-4c35-8004-dafd1272a433" providerId="ADAL" clId="{0E924929-DE5C-4CED-A1DC-67C02E4F9B93}" dt="2024-10-04T07:42:58.225" v="1410"/>
          <ac:spMkLst>
            <pc:docMk/>
            <pc:sldMk cId="2984830647" sldId="2147376666"/>
            <ac:spMk id="1095" creationId="{867795FE-DC22-9AF1-90EE-E715E485A11D}"/>
          </ac:spMkLst>
        </pc:spChg>
        <pc:spChg chg="del mod">
          <ac:chgData name="鄭 東洋(cheng tungyang)/ADT/雲林・製１・生產推進" userId="a745d7a6-311a-4c35-8004-dafd1272a433" providerId="ADAL" clId="{0E924929-DE5C-4CED-A1DC-67C02E4F9B93}" dt="2024-10-04T07:43:35.958" v="1422" actId="478"/>
          <ac:spMkLst>
            <pc:docMk/>
            <pc:sldMk cId="2984830647" sldId="2147376666"/>
            <ac:spMk id="1098" creationId="{634D777B-71F8-56A1-E9A2-4DCD49172AED}"/>
          </ac:spMkLst>
        </pc:spChg>
        <pc:spChg chg="del mod topLvl">
          <ac:chgData name="鄭 東洋(cheng tungyang)/ADT/雲林・製１・生產推進" userId="a745d7a6-311a-4c35-8004-dafd1272a433" providerId="ADAL" clId="{0E924929-DE5C-4CED-A1DC-67C02E4F9B93}" dt="2024-10-04T07:43:38.416" v="1423" actId="478"/>
          <ac:spMkLst>
            <pc:docMk/>
            <pc:sldMk cId="2984830647" sldId="2147376666"/>
            <ac:spMk id="1099" creationId="{31C32364-CB94-720C-A525-71024251A508}"/>
          </ac:spMkLst>
        </pc:spChg>
        <pc:spChg chg="del mod">
          <ac:chgData name="鄭 東洋(cheng tungyang)/ADT/雲林・製１・生產推進" userId="a745d7a6-311a-4c35-8004-dafd1272a433" providerId="ADAL" clId="{0E924929-DE5C-4CED-A1DC-67C02E4F9B93}" dt="2024-10-07T01:05:56.314" v="1505" actId="478"/>
          <ac:spMkLst>
            <pc:docMk/>
            <pc:sldMk cId="2984830647" sldId="2147376666"/>
            <ac:spMk id="1103" creationId="{B856F8FF-444F-0C1E-B6CB-1AC846487B90}"/>
          </ac:spMkLst>
        </pc:spChg>
        <pc:spChg chg="del mod topLvl">
          <ac:chgData name="鄭 東洋(cheng tungyang)/ADT/雲林・製１・生產推進" userId="a745d7a6-311a-4c35-8004-dafd1272a433" providerId="ADAL" clId="{0E924929-DE5C-4CED-A1DC-67C02E4F9B93}" dt="2024-10-07T01:16:05.570" v="1742" actId="478"/>
          <ac:spMkLst>
            <pc:docMk/>
            <pc:sldMk cId="2984830647" sldId="2147376666"/>
            <ac:spMk id="1105" creationId="{1A129940-1628-6C43-68C4-74863B8E2015}"/>
          </ac:spMkLst>
        </pc:spChg>
        <pc:spChg chg="del mod">
          <ac:chgData name="鄭 東洋(cheng tungyang)/ADT/雲林・製１・生產推進" userId="a745d7a6-311a-4c35-8004-dafd1272a433" providerId="ADAL" clId="{0E924929-DE5C-4CED-A1DC-67C02E4F9B93}" dt="2024-10-07T01:06:00.929" v="1509" actId="478"/>
          <ac:spMkLst>
            <pc:docMk/>
            <pc:sldMk cId="2984830647" sldId="2147376666"/>
            <ac:spMk id="1106" creationId="{96ABADE8-0749-ED2C-F621-3112984C43F6}"/>
          </ac:spMkLst>
        </pc:spChg>
        <pc:grpChg chg="add del mod">
          <ac:chgData name="鄭 東洋(cheng tungyang)/ADT/雲林・製１・生產推進" userId="a745d7a6-311a-4c35-8004-dafd1272a433" providerId="ADAL" clId="{0E924929-DE5C-4CED-A1DC-67C02E4F9B93}" dt="2024-10-04T06:18:38.843" v="16"/>
          <ac:grpSpMkLst>
            <pc:docMk/>
            <pc:sldMk cId="2984830647" sldId="2147376666"/>
            <ac:grpSpMk id="4" creationId="{10D9E30A-0E0C-9887-E228-68824842701E}"/>
          </ac:grpSpMkLst>
        </pc:grpChg>
        <pc:grpChg chg="add del mod">
          <ac:chgData name="鄭 東洋(cheng tungyang)/ADT/雲林・製１・生產推進" userId="a745d7a6-311a-4c35-8004-dafd1272a433" providerId="ADAL" clId="{0E924929-DE5C-4CED-A1DC-67C02E4F9B93}" dt="2024-10-04T06:18:38.843" v="16"/>
          <ac:grpSpMkLst>
            <pc:docMk/>
            <pc:sldMk cId="2984830647" sldId="2147376666"/>
            <ac:grpSpMk id="10" creationId="{DB158A27-0A87-F0B0-3173-370FF64E1217}"/>
          </ac:grpSpMkLst>
        </pc:grpChg>
        <pc:grpChg chg="mod">
          <ac:chgData name="鄭 東洋(cheng tungyang)/ADT/雲林・製１・生產推進" userId="a745d7a6-311a-4c35-8004-dafd1272a433" providerId="ADAL" clId="{0E924929-DE5C-4CED-A1DC-67C02E4F9B93}" dt="2024-10-04T06:18:17.882" v="14" actId="1076"/>
          <ac:grpSpMkLst>
            <pc:docMk/>
            <pc:sldMk cId="2984830647" sldId="2147376666"/>
            <ac:grpSpMk id="18" creationId="{336994F2-8EA9-B961-9462-C2400F102B7D}"/>
          </ac:grpSpMkLst>
        </pc:grpChg>
        <pc:grpChg chg="del">
          <ac:chgData name="鄭 東洋(cheng tungyang)/ADT/雲林・製１・生產推進" userId="a745d7a6-311a-4c35-8004-dafd1272a433" providerId="ADAL" clId="{0E924929-DE5C-4CED-A1DC-67C02E4F9B93}" dt="2024-10-04T06:19:44.391" v="29" actId="478"/>
          <ac:grpSpMkLst>
            <pc:docMk/>
            <pc:sldMk cId="2984830647" sldId="2147376666"/>
            <ac:grpSpMk id="22" creationId="{224B24CC-9FEE-6B24-DD7A-FDC285BE5662}"/>
          </ac:grpSpMkLst>
        </pc:grpChg>
        <pc:grpChg chg="add del">
          <ac:chgData name="鄭 東洋(cheng tungyang)/ADT/雲林・製１・生產推進" userId="a745d7a6-311a-4c35-8004-dafd1272a433" providerId="ADAL" clId="{0E924929-DE5C-4CED-A1DC-67C02E4F9B93}" dt="2024-10-04T06:21:20.162" v="55" actId="21"/>
          <ac:grpSpMkLst>
            <pc:docMk/>
            <pc:sldMk cId="2984830647" sldId="2147376666"/>
            <ac:grpSpMk id="25" creationId="{47C83632-D9F5-7A07-CAB9-5B471C6B290B}"/>
          </ac:grpSpMkLst>
        </pc:grpChg>
        <pc:grpChg chg="del mod">
          <ac:chgData name="鄭 東洋(cheng tungyang)/ADT/雲林・製１・生產推進" userId="a745d7a6-311a-4c35-8004-dafd1272a433" providerId="ADAL" clId="{0E924929-DE5C-4CED-A1DC-67C02E4F9B93}" dt="2024-10-04T06:50:25.213" v="925" actId="478"/>
          <ac:grpSpMkLst>
            <pc:docMk/>
            <pc:sldMk cId="2984830647" sldId="2147376666"/>
            <ac:grpSpMk id="233" creationId="{555739E1-E8EB-20E0-2022-A0D0D8BD6024}"/>
          </ac:grpSpMkLst>
        </pc:grpChg>
        <pc:grpChg chg="del">
          <ac:chgData name="鄭 東洋(cheng tungyang)/ADT/雲林・製１・生產推進" userId="a745d7a6-311a-4c35-8004-dafd1272a433" providerId="ADAL" clId="{0E924929-DE5C-4CED-A1DC-67C02E4F9B93}" dt="2024-10-04T06:17:54.263" v="7" actId="478"/>
          <ac:grpSpMkLst>
            <pc:docMk/>
            <pc:sldMk cId="2984830647" sldId="2147376666"/>
            <ac:grpSpMk id="239" creationId="{6B2AB757-97D0-2678-CF93-36130F9BAC63}"/>
          </ac:grpSpMkLst>
        </pc:grpChg>
        <pc:grpChg chg="del">
          <ac:chgData name="鄭 東洋(cheng tungyang)/ADT/雲林・製１・生產推進" userId="a745d7a6-311a-4c35-8004-dafd1272a433" providerId="ADAL" clId="{0E924929-DE5C-4CED-A1DC-67C02E4F9B93}" dt="2024-10-04T06:18:03.481" v="10" actId="478"/>
          <ac:grpSpMkLst>
            <pc:docMk/>
            <pc:sldMk cId="2984830647" sldId="2147376666"/>
            <ac:grpSpMk id="241" creationId="{D5510E24-1A3C-5F1A-62D0-877F90972708}"/>
          </ac:grpSpMkLst>
        </pc:grpChg>
        <pc:grpChg chg="del">
          <ac:chgData name="鄭 東洋(cheng tungyang)/ADT/雲林・製１・生產推進" userId="a745d7a6-311a-4c35-8004-dafd1272a433" providerId="ADAL" clId="{0E924929-DE5C-4CED-A1DC-67C02E4F9B93}" dt="2024-10-04T06:18:00.619" v="9" actId="478"/>
          <ac:grpSpMkLst>
            <pc:docMk/>
            <pc:sldMk cId="2984830647" sldId="2147376666"/>
            <ac:grpSpMk id="242" creationId="{F3CF87F0-3BCC-E070-E076-070342C5E720}"/>
          </ac:grpSpMkLst>
        </pc:grpChg>
        <pc:grpChg chg="del">
          <ac:chgData name="鄭 東洋(cheng tungyang)/ADT/雲林・製１・生產推進" userId="a745d7a6-311a-4c35-8004-dafd1272a433" providerId="ADAL" clId="{0E924929-DE5C-4CED-A1DC-67C02E4F9B93}" dt="2024-10-04T06:18:03.481" v="10" actId="478"/>
          <ac:grpSpMkLst>
            <pc:docMk/>
            <pc:sldMk cId="2984830647" sldId="2147376666"/>
            <ac:grpSpMk id="251" creationId="{5DD9270A-C403-1137-F0CC-16599C87CDEA}"/>
          </ac:grpSpMkLst>
        </pc:grpChg>
        <pc:grpChg chg="add del mod">
          <ac:chgData name="鄭 東洋(cheng tungyang)/ADT/雲林・製１・生產推進" userId="a745d7a6-311a-4c35-8004-dafd1272a433" providerId="ADAL" clId="{0E924929-DE5C-4CED-A1DC-67C02E4F9B93}" dt="2024-10-04T06:19:25.931" v="25" actId="165"/>
          <ac:grpSpMkLst>
            <pc:docMk/>
            <pc:sldMk cId="2984830647" sldId="2147376666"/>
            <ac:grpSpMk id="325" creationId="{EC91E741-12DF-21C7-C72A-5D382128612E}"/>
          </ac:grpSpMkLst>
        </pc:grpChg>
        <pc:grpChg chg="del">
          <ac:chgData name="鄭 東洋(cheng tungyang)/ADT/雲林・製１・生產推進" userId="a745d7a6-311a-4c35-8004-dafd1272a433" providerId="ADAL" clId="{0E924929-DE5C-4CED-A1DC-67C02E4F9B93}" dt="2024-10-04T06:18:03.481" v="10" actId="478"/>
          <ac:grpSpMkLst>
            <pc:docMk/>
            <pc:sldMk cId="2984830647" sldId="2147376666"/>
            <ac:grpSpMk id="340" creationId="{150DA24D-DEAB-EF6D-3201-5F0803CC92D5}"/>
          </ac:grpSpMkLst>
        </pc:grpChg>
        <pc:grpChg chg="del">
          <ac:chgData name="鄭 東洋(cheng tungyang)/ADT/雲林・製１・生產推進" userId="a745d7a6-311a-4c35-8004-dafd1272a433" providerId="ADAL" clId="{0E924929-DE5C-4CED-A1DC-67C02E4F9B93}" dt="2024-10-04T06:18:03.481" v="10" actId="478"/>
          <ac:grpSpMkLst>
            <pc:docMk/>
            <pc:sldMk cId="2984830647" sldId="2147376666"/>
            <ac:grpSpMk id="341" creationId="{2A22D662-2062-F0A1-64CF-E9C681B2101B}"/>
          </ac:grpSpMkLst>
        </pc:grpChg>
        <pc:grpChg chg="del">
          <ac:chgData name="鄭 東洋(cheng tungyang)/ADT/雲林・製１・生產推進" userId="a745d7a6-311a-4c35-8004-dafd1272a433" providerId="ADAL" clId="{0E924929-DE5C-4CED-A1DC-67C02E4F9B93}" dt="2024-10-04T06:18:03.481" v="10" actId="478"/>
          <ac:grpSpMkLst>
            <pc:docMk/>
            <pc:sldMk cId="2984830647" sldId="2147376666"/>
            <ac:grpSpMk id="359" creationId="{3D43ED13-210D-BC46-A8F5-36BDA08938E0}"/>
          </ac:grpSpMkLst>
        </pc:grpChg>
        <pc:grpChg chg="add del mod">
          <ac:chgData name="鄭 東洋(cheng tungyang)/ADT/雲林・製１・生產推進" userId="a745d7a6-311a-4c35-8004-dafd1272a433" providerId="ADAL" clId="{0E924929-DE5C-4CED-A1DC-67C02E4F9B93}" dt="2024-10-04T06:20:16.643" v="34" actId="21"/>
          <ac:grpSpMkLst>
            <pc:docMk/>
            <pc:sldMk cId="2984830647" sldId="2147376666"/>
            <ac:grpSpMk id="377" creationId="{0BA2A16B-DF3C-C724-34CE-88AA0B1E3DBB}"/>
          </ac:grpSpMkLst>
        </pc:grpChg>
        <pc:grpChg chg="del">
          <ac:chgData name="鄭 東洋(cheng tungyang)/ADT/雲林・製１・生產推進" userId="a745d7a6-311a-4c35-8004-dafd1272a433" providerId="ADAL" clId="{0E924929-DE5C-4CED-A1DC-67C02E4F9B93}" dt="2024-10-04T06:18:03.481" v="10" actId="478"/>
          <ac:grpSpMkLst>
            <pc:docMk/>
            <pc:sldMk cId="2984830647" sldId="2147376666"/>
            <ac:grpSpMk id="386" creationId="{4D91C2CF-3C21-E83C-4CBB-B99481617E56}"/>
          </ac:grpSpMkLst>
        </pc:grpChg>
        <pc:grpChg chg="del">
          <ac:chgData name="鄭 東洋(cheng tungyang)/ADT/雲林・製１・生產推進" userId="a745d7a6-311a-4c35-8004-dafd1272a433" providerId="ADAL" clId="{0E924929-DE5C-4CED-A1DC-67C02E4F9B93}" dt="2024-10-04T06:18:03.481" v="10" actId="478"/>
          <ac:grpSpMkLst>
            <pc:docMk/>
            <pc:sldMk cId="2984830647" sldId="2147376666"/>
            <ac:grpSpMk id="387" creationId="{55E31B83-7D0A-321E-7A43-66C9B839681E}"/>
          </ac:grpSpMkLst>
        </pc:grpChg>
        <pc:grpChg chg="add del mod">
          <ac:chgData name="鄭 東洋(cheng tungyang)/ADT/雲林・製１・生產推進" userId="a745d7a6-311a-4c35-8004-dafd1272a433" providerId="ADAL" clId="{0E924929-DE5C-4CED-A1DC-67C02E4F9B93}" dt="2024-10-04T06:29:14.536" v="335" actId="478"/>
          <ac:grpSpMkLst>
            <pc:docMk/>
            <pc:sldMk cId="2984830647" sldId="2147376666"/>
            <ac:grpSpMk id="406" creationId="{44166CB9-4BD5-E290-81E5-A8E7EFCAB586}"/>
          </ac:grpSpMkLst>
        </pc:grpChg>
        <pc:grpChg chg="mod">
          <ac:chgData name="鄭 東洋(cheng tungyang)/ADT/雲林・製１・生產推進" userId="a745d7a6-311a-4c35-8004-dafd1272a433" providerId="ADAL" clId="{0E924929-DE5C-4CED-A1DC-67C02E4F9B93}" dt="2024-10-04T06:29:11.725" v="333"/>
          <ac:grpSpMkLst>
            <pc:docMk/>
            <pc:sldMk cId="2984830647" sldId="2147376666"/>
            <ac:grpSpMk id="409" creationId="{35E826FF-C24E-C5EA-76C9-CA44C67E73B8}"/>
          </ac:grpSpMkLst>
        </pc:grpChg>
        <pc:grpChg chg="mod">
          <ac:chgData name="鄭 東洋(cheng tungyang)/ADT/雲林・製１・生產推進" userId="a745d7a6-311a-4c35-8004-dafd1272a433" providerId="ADAL" clId="{0E924929-DE5C-4CED-A1DC-67C02E4F9B93}" dt="2024-10-04T06:29:11.725" v="333"/>
          <ac:grpSpMkLst>
            <pc:docMk/>
            <pc:sldMk cId="2984830647" sldId="2147376666"/>
            <ac:grpSpMk id="410" creationId="{27148AD9-443B-36D4-7729-C52E2A474C1C}"/>
          </ac:grpSpMkLst>
        </pc:grpChg>
        <pc:grpChg chg="add del mod">
          <ac:chgData name="鄭 東洋(cheng tungyang)/ADT/雲林・製１・生產推進" userId="a745d7a6-311a-4c35-8004-dafd1272a433" providerId="ADAL" clId="{0E924929-DE5C-4CED-A1DC-67C02E4F9B93}" dt="2024-10-04T07:05:08.770" v="1156" actId="478"/>
          <ac:grpSpMkLst>
            <pc:docMk/>
            <pc:sldMk cId="2984830647" sldId="2147376666"/>
            <ac:grpSpMk id="422" creationId="{032B76B6-8900-1C04-1028-2FF86DA3C62E}"/>
          </ac:grpSpMkLst>
        </pc:grpChg>
        <pc:grpChg chg="del">
          <ac:chgData name="鄭 東洋(cheng tungyang)/ADT/雲林・製１・生產推進" userId="a745d7a6-311a-4c35-8004-dafd1272a433" providerId="ADAL" clId="{0E924929-DE5C-4CED-A1DC-67C02E4F9B93}" dt="2024-10-04T06:18:03.481" v="10" actId="478"/>
          <ac:grpSpMkLst>
            <pc:docMk/>
            <pc:sldMk cId="2984830647" sldId="2147376666"/>
            <ac:grpSpMk id="425" creationId="{716CB1EC-AD6D-5D47-FF9E-D31F096437CC}"/>
          </ac:grpSpMkLst>
        </pc:grpChg>
        <pc:grpChg chg="mod">
          <ac:chgData name="鄭 東洋(cheng tungyang)/ADT/雲林・製１・生產推進" userId="a745d7a6-311a-4c35-8004-dafd1272a433" providerId="ADAL" clId="{0E924929-DE5C-4CED-A1DC-67C02E4F9B93}" dt="2024-10-04T06:39:16.838" v="738"/>
          <ac:grpSpMkLst>
            <pc:docMk/>
            <pc:sldMk cId="2984830647" sldId="2147376666"/>
            <ac:grpSpMk id="430" creationId="{0B867062-5529-6975-D1FE-B7391AD0FF48}"/>
          </ac:grpSpMkLst>
        </pc:grpChg>
        <pc:grpChg chg="mod">
          <ac:chgData name="鄭 東洋(cheng tungyang)/ADT/雲林・製１・生產推進" userId="a745d7a6-311a-4c35-8004-dafd1272a433" providerId="ADAL" clId="{0E924929-DE5C-4CED-A1DC-67C02E4F9B93}" dt="2024-10-04T06:39:16.838" v="738"/>
          <ac:grpSpMkLst>
            <pc:docMk/>
            <pc:sldMk cId="2984830647" sldId="2147376666"/>
            <ac:grpSpMk id="433" creationId="{091B0362-F3E5-E1A6-095C-1C98D7765A37}"/>
          </ac:grpSpMkLst>
        </pc:grpChg>
        <pc:grpChg chg="del">
          <ac:chgData name="鄭 東洋(cheng tungyang)/ADT/雲林・製１・生產推進" userId="a745d7a6-311a-4c35-8004-dafd1272a433" providerId="ADAL" clId="{0E924929-DE5C-4CED-A1DC-67C02E4F9B93}" dt="2024-10-04T06:18:03.481" v="10" actId="478"/>
          <ac:grpSpMkLst>
            <pc:docMk/>
            <pc:sldMk cId="2984830647" sldId="2147376666"/>
            <ac:grpSpMk id="440" creationId="{2AC889F4-09E4-6B36-7C91-1B21E95EE7C6}"/>
          </ac:grpSpMkLst>
        </pc:grpChg>
        <pc:grpChg chg="add del mod">
          <ac:chgData name="鄭 東洋(cheng tungyang)/ADT/雲林・製１・生產推進" userId="a745d7a6-311a-4c35-8004-dafd1272a433" providerId="ADAL" clId="{0E924929-DE5C-4CED-A1DC-67C02E4F9B93}" dt="2024-10-04T06:48:18.026" v="882" actId="478"/>
          <ac:grpSpMkLst>
            <pc:docMk/>
            <pc:sldMk cId="2984830647" sldId="2147376666"/>
            <ac:grpSpMk id="445" creationId="{00E9C125-90AE-7736-B38C-5CF9378E7539}"/>
          </ac:grpSpMkLst>
        </pc:grpChg>
        <pc:grpChg chg="del">
          <ac:chgData name="鄭 東洋(cheng tungyang)/ADT/雲林・製１・生產推進" userId="a745d7a6-311a-4c35-8004-dafd1272a433" providerId="ADAL" clId="{0E924929-DE5C-4CED-A1DC-67C02E4F9B93}" dt="2024-10-04T06:18:03.481" v="10" actId="478"/>
          <ac:grpSpMkLst>
            <pc:docMk/>
            <pc:sldMk cId="2984830647" sldId="2147376666"/>
            <ac:grpSpMk id="447" creationId="{BC1B154E-6E83-8BFD-4842-EBBB57BB37D6}"/>
          </ac:grpSpMkLst>
        </pc:grpChg>
        <pc:grpChg chg="mod">
          <ac:chgData name="鄭 東洋(cheng tungyang)/ADT/雲林・製１・生產推進" userId="a745d7a6-311a-4c35-8004-dafd1272a433" providerId="ADAL" clId="{0E924929-DE5C-4CED-A1DC-67C02E4F9B93}" dt="2024-10-04T06:39:16.838" v="738"/>
          <ac:grpSpMkLst>
            <pc:docMk/>
            <pc:sldMk cId="2984830647" sldId="2147376666"/>
            <ac:grpSpMk id="448" creationId="{050A0500-0C8C-615D-D7E8-66CE0CE52204}"/>
          </ac:grpSpMkLst>
        </pc:grpChg>
        <pc:grpChg chg="mod">
          <ac:chgData name="鄭 東洋(cheng tungyang)/ADT/雲林・製１・生產推進" userId="a745d7a6-311a-4c35-8004-dafd1272a433" providerId="ADAL" clId="{0E924929-DE5C-4CED-A1DC-67C02E4F9B93}" dt="2024-10-04T06:39:16.838" v="738"/>
          <ac:grpSpMkLst>
            <pc:docMk/>
            <pc:sldMk cId="2984830647" sldId="2147376666"/>
            <ac:grpSpMk id="452" creationId="{D1590B31-F8CC-406A-26E9-D4750CA082BA}"/>
          </ac:grpSpMkLst>
        </pc:grpChg>
        <pc:grpChg chg="mod">
          <ac:chgData name="鄭 東洋(cheng tungyang)/ADT/雲林・製１・生產推進" userId="a745d7a6-311a-4c35-8004-dafd1272a433" providerId="ADAL" clId="{0E924929-DE5C-4CED-A1DC-67C02E4F9B93}" dt="2024-10-04T06:39:16.838" v="738"/>
          <ac:grpSpMkLst>
            <pc:docMk/>
            <pc:sldMk cId="2984830647" sldId="2147376666"/>
            <ac:grpSpMk id="453" creationId="{9D4D7C5A-B6C8-2977-27E6-20AE28BC58CB}"/>
          </ac:grpSpMkLst>
        </pc:grpChg>
        <pc:grpChg chg="add del mod">
          <ac:chgData name="鄭 東洋(cheng tungyang)/ADT/雲林・製１・生產推進" userId="a745d7a6-311a-4c35-8004-dafd1272a433" providerId="ADAL" clId="{0E924929-DE5C-4CED-A1DC-67C02E4F9B93}" dt="2024-10-04T06:40:21.332" v="757" actId="165"/>
          <ac:grpSpMkLst>
            <pc:docMk/>
            <pc:sldMk cId="2984830647" sldId="2147376666"/>
            <ac:grpSpMk id="460" creationId="{8B765D1E-7BC3-52A9-D6F8-73EA8ED36A5F}"/>
          </ac:grpSpMkLst>
        </pc:grpChg>
        <pc:grpChg chg="del mod topLvl">
          <ac:chgData name="鄭 東洋(cheng tungyang)/ADT/雲林・製１・生產推進" userId="a745d7a6-311a-4c35-8004-dafd1272a433" providerId="ADAL" clId="{0E924929-DE5C-4CED-A1DC-67C02E4F9B93}" dt="2024-10-04T06:48:16.542" v="880" actId="478"/>
          <ac:grpSpMkLst>
            <pc:docMk/>
            <pc:sldMk cId="2984830647" sldId="2147376666"/>
            <ac:grpSpMk id="461" creationId="{7E24D424-EC5C-E2B6-FA5B-BE27F24018D8}"/>
          </ac:grpSpMkLst>
        </pc:grpChg>
        <pc:grpChg chg="del mod topLvl">
          <ac:chgData name="鄭 東洋(cheng tungyang)/ADT/雲林・製１・生產推進" userId="a745d7a6-311a-4c35-8004-dafd1272a433" providerId="ADAL" clId="{0E924929-DE5C-4CED-A1DC-67C02E4F9B93}" dt="2024-10-04T06:40:26.443" v="759" actId="478"/>
          <ac:grpSpMkLst>
            <pc:docMk/>
            <pc:sldMk cId="2984830647" sldId="2147376666"/>
            <ac:grpSpMk id="462" creationId="{A0606AED-10E0-FEC8-B205-7901E8121A27}"/>
          </ac:grpSpMkLst>
        </pc:grpChg>
        <pc:grpChg chg="add mod">
          <ac:chgData name="鄭 東洋(cheng tungyang)/ADT/雲林・製１・生產推進" userId="a745d7a6-311a-4c35-8004-dafd1272a433" providerId="ADAL" clId="{0E924929-DE5C-4CED-A1DC-67C02E4F9B93}" dt="2024-10-04T07:38:15.645" v="1358" actId="1076"/>
          <ac:grpSpMkLst>
            <pc:docMk/>
            <pc:sldMk cId="2984830647" sldId="2147376666"/>
            <ac:grpSpMk id="473" creationId="{BDC70963-061F-7C4E-97F1-48DF50D9BCB2}"/>
          </ac:grpSpMkLst>
        </pc:grpChg>
        <pc:grpChg chg="add del mod">
          <ac:chgData name="鄭 東洋(cheng tungyang)/ADT/雲林・製１・生產推進" userId="a745d7a6-311a-4c35-8004-dafd1272a433" providerId="ADAL" clId="{0E924929-DE5C-4CED-A1DC-67C02E4F9B93}" dt="2024-10-04T07:03:19.630" v="1114" actId="478"/>
          <ac:grpSpMkLst>
            <pc:docMk/>
            <pc:sldMk cId="2984830647" sldId="2147376666"/>
            <ac:grpSpMk id="477" creationId="{6B560A16-B295-56AB-8FFB-31111D5466EF}"/>
          </ac:grpSpMkLst>
        </pc:grpChg>
        <pc:grpChg chg="add del mod">
          <ac:chgData name="鄭 東洋(cheng tungyang)/ADT/雲林・製１・生產推進" userId="a745d7a6-311a-4c35-8004-dafd1272a433" providerId="ADAL" clId="{0E924929-DE5C-4CED-A1DC-67C02E4F9B93}" dt="2024-10-04T07:20:25.141" v="1347" actId="478"/>
          <ac:grpSpMkLst>
            <pc:docMk/>
            <pc:sldMk cId="2984830647" sldId="2147376666"/>
            <ac:grpSpMk id="1041" creationId="{6281D003-B3C5-1206-A07F-03DCE398E67C}"/>
          </ac:grpSpMkLst>
        </pc:grpChg>
        <pc:grpChg chg="mod">
          <ac:chgData name="鄭 東洋(cheng tungyang)/ADT/雲林・製１・生產推進" userId="a745d7a6-311a-4c35-8004-dafd1272a433" providerId="ADAL" clId="{0E924929-DE5C-4CED-A1DC-67C02E4F9B93}" dt="2024-10-04T07:05:14.552" v="1157"/>
          <ac:grpSpMkLst>
            <pc:docMk/>
            <pc:sldMk cId="2984830647" sldId="2147376666"/>
            <ac:grpSpMk id="1044" creationId="{625AE133-1A96-6368-2AAE-35E86F7A027C}"/>
          </ac:grpSpMkLst>
        </pc:grpChg>
        <pc:grpChg chg="mod">
          <ac:chgData name="鄭 東洋(cheng tungyang)/ADT/雲林・製１・生產推進" userId="a745d7a6-311a-4c35-8004-dafd1272a433" providerId="ADAL" clId="{0E924929-DE5C-4CED-A1DC-67C02E4F9B93}" dt="2024-10-04T07:05:14.552" v="1157"/>
          <ac:grpSpMkLst>
            <pc:docMk/>
            <pc:sldMk cId="2984830647" sldId="2147376666"/>
            <ac:grpSpMk id="1045" creationId="{795EFC31-BA11-FF83-B4EF-0BBA2EB21C9C}"/>
          </ac:grpSpMkLst>
        </pc:grpChg>
        <pc:grpChg chg="add del mod">
          <ac:chgData name="鄭 東洋(cheng tungyang)/ADT/雲林・製１・生產推進" userId="a745d7a6-311a-4c35-8004-dafd1272a433" providerId="ADAL" clId="{0E924929-DE5C-4CED-A1DC-67C02E4F9B93}" dt="2024-10-04T07:40:14.583" v="1387" actId="478"/>
          <ac:grpSpMkLst>
            <pc:docMk/>
            <pc:sldMk cId="2984830647" sldId="2147376666"/>
            <ac:grpSpMk id="1050" creationId="{3BA75C6E-4AFB-2FE8-254C-44952166A81B}"/>
          </ac:grpSpMkLst>
        </pc:grpChg>
        <pc:grpChg chg="mod">
          <ac:chgData name="鄭 東洋(cheng tungyang)/ADT/雲林・製１・生產推進" userId="a745d7a6-311a-4c35-8004-dafd1272a433" providerId="ADAL" clId="{0E924929-DE5C-4CED-A1DC-67C02E4F9B93}" dt="2024-10-04T07:05:14.552" v="1157"/>
          <ac:grpSpMkLst>
            <pc:docMk/>
            <pc:sldMk cId="2984830647" sldId="2147376666"/>
            <ac:grpSpMk id="1051" creationId="{D0F9CE04-EA0E-CE37-7A6B-BB806DA1B91E}"/>
          </ac:grpSpMkLst>
        </pc:grpChg>
        <pc:grpChg chg="mod">
          <ac:chgData name="鄭 東洋(cheng tungyang)/ADT/雲林・製１・生產推進" userId="a745d7a6-311a-4c35-8004-dafd1272a433" providerId="ADAL" clId="{0E924929-DE5C-4CED-A1DC-67C02E4F9B93}" dt="2024-10-04T07:05:14.552" v="1157"/>
          <ac:grpSpMkLst>
            <pc:docMk/>
            <pc:sldMk cId="2984830647" sldId="2147376666"/>
            <ac:grpSpMk id="1055" creationId="{79442BA1-E495-1499-417F-0F6A6E6102EA}"/>
          </ac:grpSpMkLst>
        </pc:grpChg>
        <pc:grpChg chg="mod">
          <ac:chgData name="鄭 東洋(cheng tungyang)/ADT/雲林・製１・生產推進" userId="a745d7a6-311a-4c35-8004-dafd1272a433" providerId="ADAL" clId="{0E924929-DE5C-4CED-A1DC-67C02E4F9B93}" dt="2024-10-04T07:05:14.552" v="1157"/>
          <ac:grpSpMkLst>
            <pc:docMk/>
            <pc:sldMk cId="2984830647" sldId="2147376666"/>
            <ac:grpSpMk id="1056" creationId="{43D7ACD9-177D-A11A-78D6-E5AC18BD631C}"/>
          </ac:grpSpMkLst>
        </pc:grpChg>
        <pc:grpChg chg="add del mod">
          <ac:chgData name="鄭 東洋(cheng tungyang)/ADT/雲林・製１・生產推進" userId="a745d7a6-311a-4c35-8004-dafd1272a433" providerId="ADAL" clId="{0E924929-DE5C-4CED-A1DC-67C02E4F9B93}" dt="2024-10-04T07:41:52.302" v="1397" actId="478"/>
          <ac:grpSpMkLst>
            <pc:docMk/>
            <pc:sldMk cId="2984830647" sldId="2147376666"/>
            <ac:grpSpMk id="1065" creationId="{45227B6D-A3BA-4B0A-5E70-753851AAAA03}"/>
          </ac:grpSpMkLst>
        </pc:grpChg>
        <pc:grpChg chg="mod">
          <ac:chgData name="鄭 東洋(cheng tungyang)/ADT/雲林・製１・生產推進" userId="a745d7a6-311a-4c35-8004-dafd1272a433" providerId="ADAL" clId="{0E924929-DE5C-4CED-A1DC-67C02E4F9B93}" dt="2024-10-04T07:41:44.826" v="1395"/>
          <ac:grpSpMkLst>
            <pc:docMk/>
            <pc:sldMk cId="2984830647" sldId="2147376666"/>
            <ac:grpSpMk id="1068" creationId="{F70F24D9-D242-075B-560E-286B55D2203D}"/>
          </ac:grpSpMkLst>
        </pc:grpChg>
        <pc:grpChg chg="mod">
          <ac:chgData name="鄭 東洋(cheng tungyang)/ADT/雲林・製１・生產推進" userId="a745d7a6-311a-4c35-8004-dafd1272a433" providerId="ADAL" clId="{0E924929-DE5C-4CED-A1DC-67C02E4F9B93}" dt="2024-10-04T07:41:44.826" v="1395"/>
          <ac:grpSpMkLst>
            <pc:docMk/>
            <pc:sldMk cId="2984830647" sldId="2147376666"/>
            <ac:grpSpMk id="1069" creationId="{5FF333CD-E091-1E20-50E2-921E25CD2D31}"/>
          </ac:grpSpMkLst>
        </pc:grpChg>
        <pc:grpChg chg="add del mod">
          <ac:chgData name="鄭 東洋(cheng tungyang)/ADT/雲林・製１・生產推進" userId="a745d7a6-311a-4c35-8004-dafd1272a433" providerId="ADAL" clId="{0E924929-DE5C-4CED-A1DC-67C02E4F9B93}" dt="2024-10-04T07:42:26.623" v="1406" actId="478"/>
          <ac:grpSpMkLst>
            <pc:docMk/>
            <pc:sldMk cId="2984830647" sldId="2147376666"/>
            <ac:grpSpMk id="1074" creationId="{26CB83A4-047F-9F95-C1F1-FA8995B0974F}"/>
          </ac:grpSpMkLst>
        </pc:grpChg>
        <pc:grpChg chg="mod">
          <ac:chgData name="鄭 東洋(cheng tungyang)/ADT/雲林・製１・生產推進" userId="a745d7a6-311a-4c35-8004-dafd1272a433" providerId="ADAL" clId="{0E924929-DE5C-4CED-A1DC-67C02E4F9B93}" dt="2024-10-04T07:41:44.826" v="1395"/>
          <ac:grpSpMkLst>
            <pc:docMk/>
            <pc:sldMk cId="2984830647" sldId="2147376666"/>
            <ac:grpSpMk id="1075" creationId="{6D8B5C26-3307-BCF8-F5C4-F31F246B6B48}"/>
          </ac:grpSpMkLst>
        </pc:grpChg>
        <pc:grpChg chg="mod">
          <ac:chgData name="鄭 東洋(cheng tungyang)/ADT/雲林・製１・生產推進" userId="a745d7a6-311a-4c35-8004-dafd1272a433" providerId="ADAL" clId="{0E924929-DE5C-4CED-A1DC-67C02E4F9B93}" dt="2024-10-04T07:41:44.826" v="1395"/>
          <ac:grpSpMkLst>
            <pc:docMk/>
            <pc:sldMk cId="2984830647" sldId="2147376666"/>
            <ac:grpSpMk id="1079" creationId="{650FEFDF-ACA1-BF42-A138-2DE52F445B0E}"/>
          </ac:grpSpMkLst>
        </pc:grpChg>
        <pc:grpChg chg="mod">
          <ac:chgData name="鄭 東洋(cheng tungyang)/ADT/雲林・製１・生產推進" userId="a745d7a6-311a-4c35-8004-dafd1272a433" providerId="ADAL" clId="{0E924929-DE5C-4CED-A1DC-67C02E4F9B93}" dt="2024-10-04T07:41:44.826" v="1395"/>
          <ac:grpSpMkLst>
            <pc:docMk/>
            <pc:sldMk cId="2984830647" sldId="2147376666"/>
            <ac:grpSpMk id="1080" creationId="{A3D38C5A-838E-55A7-C4FE-EA78EDD196AD}"/>
          </ac:grpSpMkLst>
        </pc:grpChg>
        <pc:grpChg chg="add del mod">
          <ac:chgData name="鄭 東洋(cheng tungyang)/ADT/雲林・製１・生產推進" userId="a745d7a6-311a-4c35-8004-dafd1272a433" providerId="ADAL" clId="{0E924929-DE5C-4CED-A1DC-67C02E4F9B93}" dt="2024-10-07T01:04:17.622" v="1467" actId="478"/>
          <ac:grpSpMkLst>
            <pc:docMk/>
            <pc:sldMk cId="2984830647" sldId="2147376666"/>
            <ac:grpSpMk id="1087" creationId="{E80D1C19-FBD6-C95E-DBCE-12DDAA400ACE}"/>
          </ac:grpSpMkLst>
        </pc:grpChg>
        <pc:grpChg chg="mod">
          <ac:chgData name="鄭 東洋(cheng tungyang)/ADT/雲林・製１・生產推進" userId="a745d7a6-311a-4c35-8004-dafd1272a433" providerId="ADAL" clId="{0E924929-DE5C-4CED-A1DC-67C02E4F9B93}" dt="2024-10-04T07:42:58.225" v="1410"/>
          <ac:grpSpMkLst>
            <pc:docMk/>
            <pc:sldMk cId="2984830647" sldId="2147376666"/>
            <ac:grpSpMk id="1090" creationId="{210DD4F4-A9EA-95C0-732C-8D951054EAA0}"/>
          </ac:grpSpMkLst>
        </pc:grpChg>
        <pc:grpChg chg="mod">
          <ac:chgData name="鄭 東洋(cheng tungyang)/ADT/雲林・製１・生產推進" userId="a745d7a6-311a-4c35-8004-dafd1272a433" providerId="ADAL" clId="{0E924929-DE5C-4CED-A1DC-67C02E4F9B93}" dt="2024-10-04T07:42:58.225" v="1410"/>
          <ac:grpSpMkLst>
            <pc:docMk/>
            <pc:sldMk cId="2984830647" sldId="2147376666"/>
            <ac:grpSpMk id="1091" creationId="{AB5ACEC1-B6E4-1FFC-D956-1B2714850316}"/>
          </ac:grpSpMkLst>
        </pc:grpChg>
        <pc:grpChg chg="add del mod">
          <ac:chgData name="鄭 東洋(cheng tungyang)/ADT/雲林・製１・生產推進" userId="a745d7a6-311a-4c35-8004-dafd1272a433" providerId="ADAL" clId="{0E924929-DE5C-4CED-A1DC-67C02E4F9B93}" dt="2024-10-04T07:43:38.416" v="1423" actId="478"/>
          <ac:grpSpMkLst>
            <pc:docMk/>
            <pc:sldMk cId="2984830647" sldId="2147376666"/>
            <ac:grpSpMk id="1096" creationId="{2D8302EA-BC42-7ACA-0D99-A4C94E34AA1B}"/>
          </ac:grpSpMkLst>
        </pc:grpChg>
        <pc:grpChg chg="del mod topLvl">
          <ac:chgData name="鄭 東洋(cheng tungyang)/ADT/雲林・製１・生產推進" userId="a745d7a6-311a-4c35-8004-dafd1272a433" providerId="ADAL" clId="{0E924929-DE5C-4CED-A1DC-67C02E4F9B93}" dt="2024-10-07T01:07:35.301" v="1532" actId="165"/>
          <ac:grpSpMkLst>
            <pc:docMk/>
            <pc:sldMk cId="2984830647" sldId="2147376666"/>
            <ac:grpSpMk id="1097" creationId="{9DB98155-C15A-26C9-4EB3-CBD3879562E6}"/>
          </ac:grpSpMkLst>
        </pc:grpChg>
        <pc:grpChg chg="del mod">
          <ac:chgData name="鄭 東洋(cheng tungyang)/ADT/雲林・製１・生產推進" userId="a745d7a6-311a-4c35-8004-dafd1272a433" providerId="ADAL" clId="{0E924929-DE5C-4CED-A1DC-67C02E4F9B93}" dt="2024-10-07T01:06:00.929" v="1509" actId="478"/>
          <ac:grpSpMkLst>
            <pc:docMk/>
            <pc:sldMk cId="2984830647" sldId="2147376666"/>
            <ac:grpSpMk id="1101" creationId="{91853AF4-6D08-02E4-4DFA-EAD3F7E209E7}"/>
          </ac:grpSpMkLst>
        </pc:grpChg>
        <pc:grpChg chg="del mod">
          <ac:chgData name="鄭 東洋(cheng tungyang)/ADT/雲林・製１・生產推進" userId="a745d7a6-311a-4c35-8004-dafd1272a433" providerId="ADAL" clId="{0E924929-DE5C-4CED-A1DC-67C02E4F9B93}" dt="2024-10-07T01:05:56.314" v="1505" actId="478"/>
          <ac:grpSpMkLst>
            <pc:docMk/>
            <pc:sldMk cId="2984830647" sldId="2147376666"/>
            <ac:grpSpMk id="1102" creationId="{3C1B4838-5110-EEC1-17E6-D0E5BEBAF4CB}"/>
          </ac:grpSpMkLst>
        </pc:grpChg>
        <pc:picChg chg="add del mod">
          <ac:chgData name="鄭 東洋(cheng tungyang)/ADT/雲林・製１・生產推進" userId="a745d7a6-311a-4c35-8004-dafd1272a433" providerId="ADAL" clId="{0E924929-DE5C-4CED-A1DC-67C02E4F9B93}" dt="2024-10-07T01:03:47.377" v="1458" actId="21"/>
          <ac:picMkLst>
            <pc:docMk/>
            <pc:sldMk cId="2984830647" sldId="2147376666"/>
            <ac:picMk id="3" creationId="{6ADCCD7A-AF16-6C28-3E60-7363DD449792}"/>
          </ac:picMkLst>
        </pc:picChg>
        <pc:picChg chg="add mod">
          <ac:chgData name="鄭 東洋(cheng tungyang)/ADT/雲林・製１・生產推進" userId="a745d7a6-311a-4c35-8004-dafd1272a433" providerId="ADAL" clId="{0E924929-DE5C-4CED-A1DC-67C02E4F9B93}" dt="2024-10-07T01:14:01.944" v="1734" actId="1076"/>
          <ac:picMkLst>
            <pc:docMk/>
            <pc:sldMk cId="2984830647" sldId="2147376666"/>
            <ac:picMk id="4" creationId="{17F3F3F2-7F91-1B96-15A8-F2B70ED34D7B}"/>
          </ac:picMkLst>
        </pc:picChg>
        <pc:picChg chg="add del mod">
          <ac:chgData name="鄭 東洋(cheng tungyang)/ADT/雲林・製１・生產推進" userId="a745d7a6-311a-4c35-8004-dafd1272a433" providerId="ADAL" clId="{0E924929-DE5C-4CED-A1DC-67C02E4F9B93}" dt="2024-10-07T01:07:05.753" v="1519" actId="478"/>
          <ac:picMkLst>
            <pc:docMk/>
            <pc:sldMk cId="2984830647" sldId="2147376666"/>
            <ac:picMk id="8" creationId="{327345FB-F441-9B24-FB8E-366C03BF7BC2}"/>
          </ac:picMkLst>
        </pc:picChg>
        <pc:picChg chg="add mod modCrop">
          <ac:chgData name="鄭 東洋(cheng tungyang)/ADT/雲林・製１・生產推進" userId="a745d7a6-311a-4c35-8004-dafd1272a433" providerId="ADAL" clId="{0E924929-DE5C-4CED-A1DC-67C02E4F9B93}" dt="2024-10-07T01:15:08.663" v="1741" actId="1076"/>
          <ac:picMkLst>
            <pc:docMk/>
            <pc:sldMk cId="2984830647" sldId="2147376666"/>
            <ac:picMk id="10" creationId="{B3B21E59-6B35-64C6-ED26-7BC11C780B19}"/>
          </ac:picMkLst>
        </pc:picChg>
        <pc:picChg chg="add mod">
          <ac:chgData name="鄭 東洋(cheng tungyang)/ADT/雲林・製１・生產推進" userId="a745d7a6-311a-4c35-8004-dafd1272a433" providerId="ADAL" clId="{0E924929-DE5C-4CED-A1DC-67C02E4F9B93}" dt="2024-10-07T01:12:00.465" v="1610" actId="1076"/>
          <ac:picMkLst>
            <pc:docMk/>
            <pc:sldMk cId="2984830647" sldId="2147376666"/>
            <ac:picMk id="13" creationId="{E9874DB3-0CCC-BB2B-ADD2-E8298407A5AB}"/>
          </ac:picMkLst>
        </pc:picChg>
        <pc:picChg chg="add del">
          <ac:chgData name="鄭 東洋(cheng tungyang)/ADT/雲林・製１・生產推進" userId="a745d7a6-311a-4c35-8004-dafd1272a433" providerId="ADAL" clId="{0E924929-DE5C-4CED-A1DC-67C02E4F9B93}" dt="2024-10-07T01:51:14.379" v="1772"/>
          <ac:picMkLst>
            <pc:docMk/>
            <pc:sldMk cId="2984830647" sldId="2147376666"/>
            <ac:picMk id="18" creationId="{8C63809E-9146-F448-A9EA-884816183645}"/>
          </ac:picMkLst>
        </pc:picChg>
        <pc:picChg chg="add mod">
          <ac:chgData name="鄭 東洋(cheng tungyang)/ADT/雲林・製１・生產推進" userId="a745d7a6-311a-4c35-8004-dafd1272a433" providerId="ADAL" clId="{0E924929-DE5C-4CED-A1DC-67C02E4F9B93}" dt="2024-10-07T01:51:26.993" v="1778" actId="1076"/>
          <ac:picMkLst>
            <pc:docMk/>
            <pc:sldMk cId="2984830647" sldId="2147376666"/>
            <ac:picMk id="19" creationId="{529B02C6-4ABF-1A27-D060-AACEB8589E90}"/>
          </ac:picMkLst>
        </pc:picChg>
        <pc:picChg chg="add del mod">
          <ac:chgData name="鄭 東洋(cheng tungyang)/ADT/雲林・製１・生產推進" userId="a745d7a6-311a-4c35-8004-dafd1272a433" providerId="ADAL" clId="{0E924929-DE5C-4CED-A1DC-67C02E4F9B93}" dt="2024-10-04T06:36:52.208" v="728" actId="478"/>
          <ac:picMkLst>
            <pc:docMk/>
            <pc:sldMk cId="2984830647" sldId="2147376666"/>
            <ac:picMk id="378" creationId="{DCDD0C55-C101-9072-0876-F0B5691BA901}"/>
          </ac:picMkLst>
        </pc:picChg>
        <pc:picChg chg="add del mod">
          <ac:chgData name="鄭 東洋(cheng tungyang)/ADT/雲林・製１・生產推進" userId="a745d7a6-311a-4c35-8004-dafd1272a433" providerId="ADAL" clId="{0E924929-DE5C-4CED-A1DC-67C02E4F9B93}" dt="2024-10-04T06:21:15.339" v="53"/>
          <ac:picMkLst>
            <pc:docMk/>
            <pc:sldMk cId="2984830647" sldId="2147376666"/>
            <ac:picMk id="379" creationId="{FD57B272-99A6-86DA-3B0C-62713B7B98B6}"/>
          </ac:picMkLst>
        </pc:picChg>
        <pc:picChg chg="add del mod">
          <ac:chgData name="鄭 東洋(cheng tungyang)/ADT/雲林・製１・生產推進" userId="a745d7a6-311a-4c35-8004-dafd1272a433" providerId="ADAL" clId="{0E924929-DE5C-4CED-A1DC-67C02E4F9B93}" dt="2024-10-04T06:36:53.194" v="729" actId="478"/>
          <ac:picMkLst>
            <pc:docMk/>
            <pc:sldMk cId="2984830647" sldId="2147376666"/>
            <ac:picMk id="380" creationId="{783168C9-0991-F2B8-874E-CCDAC2AE55B7}"/>
          </ac:picMkLst>
        </pc:picChg>
        <pc:picChg chg="add del mod">
          <ac:chgData name="鄭 東洋(cheng tungyang)/ADT/雲林・製１・生產推進" userId="a745d7a6-311a-4c35-8004-dafd1272a433" providerId="ADAL" clId="{0E924929-DE5C-4CED-A1DC-67C02E4F9B93}" dt="2024-10-04T06:36:47.533" v="724" actId="478"/>
          <ac:picMkLst>
            <pc:docMk/>
            <pc:sldMk cId="2984830647" sldId="2147376666"/>
            <ac:picMk id="381" creationId="{DF5B57AB-061E-80F9-CA05-784F05EDD094}"/>
          </ac:picMkLst>
        </pc:picChg>
        <pc:picChg chg="mod">
          <ac:chgData name="鄭 東洋(cheng tungyang)/ADT/雲林・製１・生產推進" userId="a745d7a6-311a-4c35-8004-dafd1272a433" providerId="ADAL" clId="{0E924929-DE5C-4CED-A1DC-67C02E4F9B93}" dt="2024-10-04T06:29:11.725" v="333"/>
          <ac:picMkLst>
            <pc:docMk/>
            <pc:sldMk cId="2984830647" sldId="2147376666"/>
            <ac:picMk id="407" creationId="{719A1E9D-AFF5-661C-189C-1DC16B76EBBD}"/>
          </ac:picMkLst>
        </pc:picChg>
        <pc:picChg chg="mod">
          <ac:chgData name="鄭 東洋(cheng tungyang)/ADT/雲林・製１・生產推進" userId="a745d7a6-311a-4c35-8004-dafd1272a433" providerId="ADAL" clId="{0E924929-DE5C-4CED-A1DC-67C02E4F9B93}" dt="2024-10-04T06:29:11.725" v="333"/>
          <ac:picMkLst>
            <pc:docMk/>
            <pc:sldMk cId="2984830647" sldId="2147376666"/>
            <ac:picMk id="408" creationId="{E4FA2558-6E8B-6B3B-D907-17CB63B14F3C}"/>
          </ac:picMkLst>
        </pc:picChg>
        <pc:picChg chg="mod">
          <ac:chgData name="鄭 東洋(cheng tungyang)/ADT/雲林・製１・生產推進" userId="a745d7a6-311a-4c35-8004-dafd1272a433" providerId="ADAL" clId="{0E924929-DE5C-4CED-A1DC-67C02E4F9B93}" dt="2024-10-04T06:29:11.725" v="333"/>
          <ac:picMkLst>
            <pc:docMk/>
            <pc:sldMk cId="2984830647" sldId="2147376666"/>
            <ac:picMk id="412" creationId="{AD531421-3AE4-EE42-732A-2F581210A3A9}"/>
          </ac:picMkLst>
        </pc:picChg>
        <pc:picChg chg="add del mod">
          <ac:chgData name="鄭 東洋(cheng tungyang)/ADT/雲林・製１・生產推進" userId="a745d7a6-311a-4c35-8004-dafd1272a433" providerId="ADAL" clId="{0E924929-DE5C-4CED-A1DC-67C02E4F9B93}" dt="2024-10-04T06:36:58.304" v="732" actId="478"/>
          <ac:picMkLst>
            <pc:docMk/>
            <pc:sldMk cId="2984830647" sldId="2147376666"/>
            <ac:picMk id="417" creationId="{F65AE802-FC45-D74E-B2FE-1003B7B56CE9}"/>
          </ac:picMkLst>
        </pc:picChg>
        <pc:picChg chg="mod">
          <ac:chgData name="鄭 東洋(cheng tungyang)/ADT/雲林・製１・生產推進" userId="a745d7a6-311a-4c35-8004-dafd1272a433" providerId="ADAL" clId="{0E924929-DE5C-4CED-A1DC-67C02E4F9B93}" dt="2024-10-04T06:39:16.838" v="738"/>
          <ac:picMkLst>
            <pc:docMk/>
            <pc:sldMk cId="2984830647" sldId="2147376666"/>
            <ac:picMk id="423" creationId="{1FDB3D16-139F-A2E8-9032-3153DE09AEEE}"/>
          </ac:picMkLst>
        </pc:picChg>
        <pc:picChg chg="mod">
          <ac:chgData name="鄭 東洋(cheng tungyang)/ADT/雲林・製１・生產推進" userId="a745d7a6-311a-4c35-8004-dafd1272a433" providerId="ADAL" clId="{0E924929-DE5C-4CED-A1DC-67C02E4F9B93}" dt="2024-10-04T06:39:16.838" v="738"/>
          <ac:picMkLst>
            <pc:docMk/>
            <pc:sldMk cId="2984830647" sldId="2147376666"/>
            <ac:picMk id="427" creationId="{C2475F21-DB77-D3B0-177D-B3E513FAF5AE}"/>
          </ac:picMkLst>
        </pc:picChg>
        <pc:picChg chg="del">
          <ac:chgData name="鄭 東洋(cheng tungyang)/ADT/雲林・製１・生產推進" userId="a745d7a6-311a-4c35-8004-dafd1272a433" providerId="ADAL" clId="{0E924929-DE5C-4CED-A1DC-67C02E4F9B93}" dt="2024-10-04T06:18:03.481" v="10" actId="478"/>
          <ac:picMkLst>
            <pc:docMk/>
            <pc:sldMk cId="2984830647" sldId="2147376666"/>
            <ac:picMk id="428" creationId="{6B321229-FB57-EEEF-201D-7F09A70F49DF}"/>
          </ac:picMkLst>
        </pc:picChg>
        <pc:picChg chg="mod">
          <ac:chgData name="鄭 東洋(cheng tungyang)/ADT/雲林・製１・生產推進" userId="a745d7a6-311a-4c35-8004-dafd1272a433" providerId="ADAL" clId="{0E924929-DE5C-4CED-A1DC-67C02E4F9B93}" dt="2024-10-04T06:39:16.838" v="738"/>
          <ac:picMkLst>
            <pc:docMk/>
            <pc:sldMk cId="2984830647" sldId="2147376666"/>
            <ac:picMk id="442" creationId="{82B93D35-ABAD-3510-553B-91165C738321}"/>
          </ac:picMkLst>
        </pc:picChg>
        <pc:picChg chg="mod">
          <ac:chgData name="鄭 東洋(cheng tungyang)/ADT/雲林・製１・生產推進" userId="a745d7a6-311a-4c35-8004-dafd1272a433" providerId="ADAL" clId="{0E924929-DE5C-4CED-A1DC-67C02E4F9B93}" dt="2024-10-04T06:39:16.838" v="738"/>
          <ac:picMkLst>
            <pc:docMk/>
            <pc:sldMk cId="2984830647" sldId="2147376666"/>
            <ac:picMk id="451" creationId="{2AD5833F-C4A5-280C-335C-90F098DAF044}"/>
          </ac:picMkLst>
        </pc:picChg>
        <pc:picChg chg="mod">
          <ac:chgData name="鄭 東洋(cheng tungyang)/ADT/雲林・製１・生產推進" userId="a745d7a6-311a-4c35-8004-dafd1272a433" providerId="ADAL" clId="{0E924929-DE5C-4CED-A1DC-67C02E4F9B93}" dt="2024-10-04T06:39:16.838" v="738"/>
          <ac:picMkLst>
            <pc:docMk/>
            <pc:sldMk cId="2984830647" sldId="2147376666"/>
            <ac:picMk id="455" creationId="{090C628C-9CA1-19D9-C235-653ECA087539}"/>
          </ac:picMkLst>
        </pc:picChg>
        <pc:picChg chg="add del mod modCrop">
          <ac:chgData name="鄭 東洋(cheng tungyang)/ADT/雲林・製１・生產推進" userId="a745d7a6-311a-4c35-8004-dafd1272a433" providerId="ADAL" clId="{0E924929-DE5C-4CED-A1DC-67C02E4F9B93}" dt="2024-10-04T06:39:52.553" v="752" actId="478"/>
          <ac:picMkLst>
            <pc:docMk/>
            <pc:sldMk cId="2984830647" sldId="2147376666"/>
            <ac:picMk id="458" creationId="{DD46DDE3-E593-386A-8869-00D23394EF3B}"/>
          </ac:picMkLst>
        </pc:picChg>
        <pc:picChg chg="mod">
          <ac:chgData name="鄭 東洋(cheng tungyang)/ADT/雲林・製１・生產推進" userId="a745d7a6-311a-4c35-8004-dafd1272a433" providerId="ADAL" clId="{0E924929-DE5C-4CED-A1DC-67C02E4F9B93}" dt="2024-10-04T06:40:21.332" v="757" actId="165"/>
          <ac:picMkLst>
            <pc:docMk/>
            <pc:sldMk cId="2984830647" sldId="2147376666"/>
            <ac:picMk id="465" creationId="{57F994D4-465A-38AC-4BD5-5A014B6F1CBA}"/>
          </ac:picMkLst>
        </pc:picChg>
        <pc:picChg chg="add mod">
          <ac:chgData name="鄭 東洋(cheng tungyang)/ADT/雲林・製１・生產推進" userId="a745d7a6-311a-4c35-8004-dafd1272a433" providerId="ADAL" clId="{0E924929-DE5C-4CED-A1DC-67C02E4F9B93}" dt="2024-10-04T07:38:15.645" v="1358" actId="1076"/>
          <ac:picMkLst>
            <pc:docMk/>
            <pc:sldMk cId="2984830647" sldId="2147376666"/>
            <ac:picMk id="468" creationId="{B3C415BA-8C95-65D6-C31E-242A9E747990}"/>
          </ac:picMkLst>
        </pc:picChg>
        <pc:picChg chg="add mod ord modCrop">
          <ac:chgData name="鄭 東洋(cheng tungyang)/ADT/雲林・製１・生產推進" userId="a745d7a6-311a-4c35-8004-dafd1272a433" providerId="ADAL" clId="{0E924929-DE5C-4CED-A1DC-67C02E4F9B93}" dt="2024-10-04T07:38:15.645" v="1358" actId="1076"/>
          <ac:picMkLst>
            <pc:docMk/>
            <pc:sldMk cId="2984830647" sldId="2147376666"/>
            <ac:picMk id="469" creationId="{03EDCD30-2459-5A2C-D521-0A0EC39D1DBE}"/>
          </ac:picMkLst>
        </pc:picChg>
        <pc:picChg chg="add del mod modCrop">
          <ac:chgData name="鄭 東洋(cheng tungyang)/ADT/雲林・製１・生產推進" userId="a745d7a6-311a-4c35-8004-dafd1272a433" providerId="ADAL" clId="{0E924929-DE5C-4CED-A1DC-67C02E4F9B93}" dt="2024-10-04T06:49:39.211" v="904" actId="21"/>
          <ac:picMkLst>
            <pc:docMk/>
            <pc:sldMk cId="2984830647" sldId="2147376666"/>
            <ac:picMk id="470" creationId="{A57D3BAC-F8D0-232B-C7F2-4C4948B41448}"/>
          </ac:picMkLst>
        </pc:picChg>
        <pc:picChg chg="add mod">
          <ac:chgData name="鄭 東洋(cheng tungyang)/ADT/雲林・製１・生產推進" userId="a745d7a6-311a-4c35-8004-dafd1272a433" providerId="ADAL" clId="{0E924929-DE5C-4CED-A1DC-67C02E4F9B93}" dt="2024-10-04T07:38:30.015" v="1362" actId="1076"/>
          <ac:picMkLst>
            <pc:docMk/>
            <pc:sldMk cId="2984830647" sldId="2147376666"/>
            <ac:picMk id="471" creationId="{24F238DF-16C2-D697-DD7E-A5D1A8BB38F4}"/>
          </ac:picMkLst>
        </pc:picChg>
        <pc:picChg chg="mod">
          <ac:chgData name="鄭 東洋(cheng tungyang)/ADT/雲林・製１・生產推進" userId="a745d7a6-311a-4c35-8004-dafd1272a433" providerId="ADAL" clId="{0E924929-DE5C-4CED-A1DC-67C02E4F9B93}" dt="2024-10-04T06:56:26.201" v="1057" actId="1076"/>
          <ac:picMkLst>
            <pc:docMk/>
            <pc:sldMk cId="2984830647" sldId="2147376666"/>
            <ac:picMk id="478" creationId="{91163677-A2A0-8515-D894-A1816BD6EF78}"/>
          </ac:picMkLst>
        </pc:picChg>
        <pc:picChg chg="mod">
          <ac:chgData name="鄭 東洋(cheng tungyang)/ADT/雲林・製１・生產推進" userId="a745d7a6-311a-4c35-8004-dafd1272a433" providerId="ADAL" clId="{0E924929-DE5C-4CED-A1DC-67C02E4F9B93}" dt="2024-10-04T06:56:26.201" v="1057" actId="1076"/>
          <ac:picMkLst>
            <pc:docMk/>
            <pc:sldMk cId="2984830647" sldId="2147376666"/>
            <ac:picMk id="479" creationId="{C2EC9191-5271-AFFC-29FE-800DA9953698}"/>
          </ac:picMkLst>
        </pc:picChg>
        <pc:picChg chg="add del mod ord">
          <ac:chgData name="鄭 東洋(cheng tungyang)/ADT/雲林・製１・生產推進" userId="a745d7a6-311a-4c35-8004-dafd1272a433" providerId="ADAL" clId="{0E924929-DE5C-4CED-A1DC-67C02E4F9B93}" dt="2024-10-07T01:51:18.032" v="1774" actId="21"/>
          <ac:picMkLst>
            <pc:docMk/>
            <pc:sldMk cId="2984830647" sldId="2147376666"/>
            <ac:picMk id="1025" creationId="{FC4E85A3-A57B-3EAC-4B74-CE4C1D733EC1}"/>
          </ac:picMkLst>
        </pc:picChg>
        <pc:picChg chg="add mod">
          <ac:chgData name="鄭 東洋(cheng tungyang)/ADT/雲林・製１・生產推進" userId="a745d7a6-311a-4c35-8004-dafd1272a433" providerId="ADAL" clId="{0E924929-DE5C-4CED-A1DC-67C02E4F9B93}" dt="2024-10-04T07:38:45.353" v="1370" actId="1076"/>
          <ac:picMkLst>
            <pc:docMk/>
            <pc:sldMk cId="2984830647" sldId="2147376666"/>
            <ac:picMk id="1026" creationId="{5DC3DE05-2EAE-95B2-4A97-7E8286476834}"/>
          </ac:picMkLst>
        </pc:picChg>
        <pc:picChg chg="add del mod">
          <ac:chgData name="鄭 東洋(cheng tungyang)/ADT/雲林・製１・生產推進" userId="a745d7a6-311a-4c35-8004-dafd1272a433" providerId="ADAL" clId="{0E924929-DE5C-4CED-A1DC-67C02E4F9B93}" dt="2024-10-04T06:49:13.453" v="893" actId="21"/>
          <ac:picMkLst>
            <pc:docMk/>
            <pc:sldMk cId="2984830647" sldId="2147376666"/>
            <ac:picMk id="1027" creationId="{DC78EBDD-12EB-A986-C527-22008E459396}"/>
          </ac:picMkLst>
        </pc:picChg>
        <pc:picChg chg="add del mod">
          <ac:chgData name="鄭 東洋(cheng tungyang)/ADT/雲林・製１・生產推進" userId="a745d7a6-311a-4c35-8004-dafd1272a433" providerId="ADAL" clId="{0E924929-DE5C-4CED-A1DC-67C02E4F9B93}" dt="2024-10-04T07:00:47.735" v="1065" actId="21"/>
          <ac:picMkLst>
            <pc:docMk/>
            <pc:sldMk cId="2984830647" sldId="2147376666"/>
            <ac:picMk id="1029" creationId="{1AAB1C58-9B25-04F3-223B-E6D724F530E0}"/>
          </ac:picMkLst>
        </pc:picChg>
        <pc:picChg chg="add del mod">
          <ac:chgData name="鄭 東洋(cheng tungyang)/ADT/雲林・製１・生產推進" userId="a745d7a6-311a-4c35-8004-dafd1272a433" providerId="ADAL" clId="{0E924929-DE5C-4CED-A1DC-67C02E4F9B93}" dt="2024-10-04T07:03:27.530" v="1115" actId="21"/>
          <ac:picMkLst>
            <pc:docMk/>
            <pc:sldMk cId="2984830647" sldId="2147376666"/>
            <ac:picMk id="1030" creationId="{F5DFC5AF-8D65-C3D2-31B9-DB9D45FC0911}"/>
          </ac:picMkLst>
        </pc:picChg>
        <pc:picChg chg="add del mod">
          <ac:chgData name="鄭 東洋(cheng tungyang)/ADT/雲林・製１・生產推進" userId="a745d7a6-311a-4c35-8004-dafd1272a433" providerId="ADAL" clId="{0E924929-DE5C-4CED-A1DC-67C02E4F9B93}" dt="2024-10-04T07:01:49.130" v="1091" actId="21"/>
          <ac:picMkLst>
            <pc:docMk/>
            <pc:sldMk cId="2984830647" sldId="2147376666"/>
            <ac:picMk id="1031" creationId="{A073C0AF-B36A-AE18-FE68-9AD40DFE1E8B}"/>
          </ac:picMkLst>
        </pc:picChg>
        <pc:picChg chg="add del mod">
          <ac:chgData name="鄭 東洋(cheng tungyang)/ADT/雲林・製１・生產推進" userId="a745d7a6-311a-4c35-8004-dafd1272a433" providerId="ADAL" clId="{0E924929-DE5C-4CED-A1DC-67C02E4F9B93}" dt="2024-10-04T07:01:26.454" v="1082" actId="21"/>
          <ac:picMkLst>
            <pc:docMk/>
            <pc:sldMk cId="2984830647" sldId="2147376666"/>
            <ac:picMk id="1032" creationId="{C49B090E-0231-0BD3-57F5-C2F73C40A1BC}"/>
          </ac:picMkLst>
        </pc:picChg>
        <pc:picChg chg="add del mod">
          <ac:chgData name="鄭 東洋(cheng tungyang)/ADT/雲林・製１・生產推進" userId="a745d7a6-311a-4c35-8004-dafd1272a433" providerId="ADAL" clId="{0E924929-DE5C-4CED-A1DC-67C02E4F9B93}" dt="2024-10-04T07:03:27.530" v="1115" actId="21"/>
          <ac:picMkLst>
            <pc:docMk/>
            <pc:sldMk cId="2984830647" sldId="2147376666"/>
            <ac:picMk id="1033" creationId="{3B9C6846-FCF5-EA57-2CCB-1E1567E41038}"/>
          </ac:picMkLst>
        </pc:picChg>
        <pc:picChg chg="add del mod">
          <ac:chgData name="鄭 東洋(cheng tungyang)/ADT/雲林・製１・生產推進" userId="a745d7a6-311a-4c35-8004-dafd1272a433" providerId="ADAL" clId="{0E924929-DE5C-4CED-A1DC-67C02E4F9B93}" dt="2024-10-04T07:03:27.530" v="1115" actId="21"/>
          <ac:picMkLst>
            <pc:docMk/>
            <pc:sldMk cId="2984830647" sldId="2147376666"/>
            <ac:picMk id="1034" creationId="{7FDAAACB-831C-0482-2FB1-A303C9606068}"/>
          </ac:picMkLst>
        </pc:picChg>
        <pc:picChg chg="add del mod modCrop">
          <ac:chgData name="鄭 東洋(cheng tungyang)/ADT/雲林・製１・生產推進" userId="a745d7a6-311a-4c35-8004-dafd1272a433" providerId="ADAL" clId="{0E924929-DE5C-4CED-A1DC-67C02E4F9B93}" dt="2024-10-04T07:03:27.530" v="1115" actId="21"/>
          <ac:picMkLst>
            <pc:docMk/>
            <pc:sldMk cId="2984830647" sldId="2147376666"/>
            <ac:picMk id="1035" creationId="{81E7CAA7-FB8C-A224-808E-D773DDF23F7F}"/>
          </ac:picMkLst>
        </pc:picChg>
        <pc:picChg chg="add del mod modCrop">
          <ac:chgData name="鄭 東洋(cheng tungyang)/ADT/雲林・製１・生產推進" userId="a745d7a6-311a-4c35-8004-dafd1272a433" providerId="ADAL" clId="{0E924929-DE5C-4CED-A1DC-67C02E4F9B93}" dt="2024-10-04T07:03:27.530" v="1115" actId="21"/>
          <ac:picMkLst>
            <pc:docMk/>
            <pc:sldMk cId="2984830647" sldId="2147376666"/>
            <ac:picMk id="1036" creationId="{B3C0A57F-1332-8897-E1F6-CAE5693B1301}"/>
          </ac:picMkLst>
        </pc:picChg>
        <pc:picChg chg="add del mod">
          <ac:chgData name="鄭 東洋(cheng tungyang)/ADT/雲林・製１・生產推進" userId="a745d7a6-311a-4c35-8004-dafd1272a433" providerId="ADAL" clId="{0E924929-DE5C-4CED-A1DC-67C02E4F9B93}" dt="2024-10-04T07:03:27.530" v="1115" actId="21"/>
          <ac:picMkLst>
            <pc:docMk/>
            <pc:sldMk cId="2984830647" sldId="2147376666"/>
            <ac:picMk id="1037" creationId="{90C3D023-FB31-FB99-B487-204BCD5A719C}"/>
          </ac:picMkLst>
        </pc:picChg>
        <pc:picChg chg="add del mod">
          <ac:chgData name="鄭 東洋(cheng tungyang)/ADT/雲林・製１・生產推進" userId="a745d7a6-311a-4c35-8004-dafd1272a433" providerId="ADAL" clId="{0E924929-DE5C-4CED-A1DC-67C02E4F9B93}" dt="2024-10-04T07:03:05.554" v="1109" actId="21"/>
          <ac:picMkLst>
            <pc:docMk/>
            <pc:sldMk cId="2984830647" sldId="2147376666"/>
            <ac:picMk id="1038" creationId="{B18752B5-0027-6700-DFB8-1563CE5C04E2}"/>
          </ac:picMkLst>
        </pc:picChg>
        <pc:picChg chg="add del mod">
          <ac:chgData name="鄭 東洋(cheng tungyang)/ADT/雲林・製１・生產推進" userId="a745d7a6-311a-4c35-8004-dafd1272a433" providerId="ADAL" clId="{0E924929-DE5C-4CED-A1DC-67C02E4F9B93}" dt="2024-10-04T07:03:27.530" v="1115" actId="21"/>
          <ac:picMkLst>
            <pc:docMk/>
            <pc:sldMk cId="2984830647" sldId="2147376666"/>
            <ac:picMk id="1039" creationId="{FFEE4A70-B5F9-309D-907D-6E01A7C5A971}"/>
          </ac:picMkLst>
        </pc:picChg>
        <pc:picChg chg="add del mod modCrop">
          <ac:chgData name="鄭 東洋(cheng tungyang)/ADT/雲林・製１・生產推進" userId="a745d7a6-311a-4c35-8004-dafd1272a433" providerId="ADAL" clId="{0E924929-DE5C-4CED-A1DC-67C02E4F9B93}" dt="2024-10-07T01:51:18.032" v="1774" actId="21"/>
          <ac:picMkLst>
            <pc:docMk/>
            <pc:sldMk cId="2984830647" sldId="2147376666"/>
            <ac:picMk id="1040" creationId="{84B5EA91-6C69-73C4-ABD1-17954A07F2FA}"/>
          </ac:picMkLst>
        </pc:picChg>
        <pc:picChg chg="mod">
          <ac:chgData name="鄭 東洋(cheng tungyang)/ADT/雲林・製１・生產推進" userId="a745d7a6-311a-4c35-8004-dafd1272a433" providerId="ADAL" clId="{0E924929-DE5C-4CED-A1DC-67C02E4F9B93}" dt="2024-10-04T07:05:14.552" v="1157"/>
          <ac:picMkLst>
            <pc:docMk/>
            <pc:sldMk cId="2984830647" sldId="2147376666"/>
            <ac:picMk id="1042" creationId="{37D435B3-C527-CE24-40C7-2CB0F4B407EA}"/>
          </ac:picMkLst>
        </pc:picChg>
        <pc:picChg chg="mod">
          <ac:chgData name="鄭 東洋(cheng tungyang)/ADT/雲林・製１・生產推進" userId="a745d7a6-311a-4c35-8004-dafd1272a433" providerId="ADAL" clId="{0E924929-DE5C-4CED-A1DC-67C02E4F9B93}" dt="2024-10-04T07:05:14.552" v="1157"/>
          <ac:picMkLst>
            <pc:docMk/>
            <pc:sldMk cId="2984830647" sldId="2147376666"/>
            <ac:picMk id="1043" creationId="{2A54596F-C779-B882-5EDD-4C08C2ED7CE9}"/>
          </ac:picMkLst>
        </pc:picChg>
        <pc:picChg chg="mod">
          <ac:chgData name="鄭 東洋(cheng tungyang)/ADT/雲林・製１・生產推進" userId="a745d7a6-311a-4c35-8004-dafd1272a433" providerId="ADAL" clId="{0E924929-DE5C-4CED-A1DC-67C02E4F9B93}" dt="2024-10-04T07:05:14.552" v="1157"/>
          <ac:picMkLst>
            <pc:docMk/>
            <pc:sldMk cId="2984830647" sldId="2147376666"/>
            <ac:picMk id="1047" creationId="{3497352F-E8C3-DCF3-DB0D-1C4D5190DEA6}"/>
          </ac:picMkLst>
        </pc:picChg>
        <pc:picChg chg="mod">
          <ac:chgData name="鄭 東洋(cheng tungyang)/ADT/雲林・製１・生產推進" userId="a745d7a6-311a-4c35-8004-dafd1272a433" providerId="ADAL" clId="{0E924929-DE5C-4CED-A1DC-67C02E4F9B93}" dt="2024-10-04T07:05:14.552" v="1157"/>
          <ac:picMkLst>
            <pc:docMk/>
            <pc:sldMk cId="2984830647" sldId="2147376666"/>
            <ac:picMk id="1054" creationId="{265EF3A8-4B69-488B-154B-E257BFC96521}"/>
          </ac:picMkLst>
        </pc:picChg>
        <pc:picChg chg="mod">
          <ac:chgData name="鄭 東洋(cheng tungyang)/ADT/雲林・製１・生產推進" userId="a745d7a6-311a-4c35-8004-dafd1272a433" providerId="ADAL" clId="{0E924929-DE5C-4CED-A1DC-67C02E4F9B93}" dt="2024-10-04T07:05:14.552" v="1157"/>
          <ac:picMkLst>
            <pc:docMk/>
            <pc:sldMk cId="2984830647" sldId="2147376666"/>
            <ac:picMk id="1058" creationId="{A2A519CD-DB68-44C0-BF2D-08B2D676FDD5}"/>
          </ac:picMkLst>
        </pc:picChg>
        <pc:picChg chg="mod">
          <ac:chgData name="鄭 東洋(cheng tungyang)/ADT/雲林・製１・生產推進" userId="a745d7a6-311a-4c35-8004-dafd1272a433" providerId="ADAL" clId="{0E924929-DE5C-4CED-A1DC-67C02E4F9B93}" dt="2024-10-04T07:41:44.826" v="1395"/>
          <ac:picMkLst>
            <pc:docMk/>
            <pc:sldMk cId="2984830647" sldId="2147376666"/>
            <ac:picMk id="1066" creationId="{91AE71FF-69B7-2B12-6FFB-E70D95F404E0}"/>
          </ac:picMkLst>
        </pc:picChg>
        <pc:picChg chg="mod">
          <ac:chgData name="鄭 東洋(cheng tungyang)/ADT/雲林・製１・生產推進" userId="a745d7a6-311a-4c35-8004-dafd1272a433" providerId="ADAL" clId="{0E924929-DE5C-4CED-A1DC-67C02E4F9B93}" dt="2024-10-04T07:41:44.826" v="1395"/>
          <ac:picMkLst>
            <pc:docMk/>
            <pc:sldMk cId="2984830647" sldId="2147376666"/>
            <ac:picMk id="1067" creationId="{34597BD4-9517-FB37-A4BF-0BA81A24095D}"/>
          </ac:picMkLst>
        </pc:picChg>
        <pc:picChg chg="mod">
          <ac:chgData name="鄭 東洋(cheng tungyang)/ADT/雲林・製１・生產推進" userId="a745d7a6-311a-4c35-8004-dafd1272a433" providerId="ADAL" clId="{0E924929-DE5C-4CED-A1DC-67C02E4F9B93}" dt="2024-10-04T07:41:44.826" v="1395"/>
          <ac:picMkLst>
            <pc:docMk/>
            <pc:sldMk cId="2984830647" sldId="2147376666"/>
            <ac:picMk id="1071" creationId="{3DAD6FDD-6799-6146-C7F4-581AE2F75F77}"/>
          </ac:picMkLst>
        </pc:picChg>
        <pc:picChg chg="mod">
          <ac:chgData name="鄭 東洋(cheng tungyang)/ADT/雲林・製１・生產推進" userId="a745d7a6-311a-4c35-8004-dafd1272a433" providerId="ADAL" clId="{0E924929-DE5C-4CED-A1DC-67C02E4F9B93}" dt="2024-10-04T07:41:44.826" v="1395"/>
          <ac:picMkLst>
            <pc:docMk/>
            <pc:sldMk cId="2984830647" sldId="2147376666"/>
            <ac:picMk id="1078" creationId="{E8E08CCD-04AB-D5A8-A051-212D1EA35132}"/>
          </ac:picMkLst>
        </pc:picChg>
        <pc:picChg chg="mod">
          <ac:chgData name="鄭 東洋(cheng tungyang)/ADT/雲林・製１・生產推進" userId="a745d7a6-311a-4c35-8004-dafd1272a433" providerId="ADAL" clId="{0E924929-DE5C-4CED-A1DC-67C02E4F9B93}" dt="2024-10-04T07:41:44.826" v="1395"/>
          <ac:picMkLst>
            <pc:docMk/>
            <pc:sldMk cId="2984830647" sldId="2147376666"/>
            <ac:picMk id="1082" creationId="{4CF86A1B-D67D-95DD-5B26-41F4350FC96F}"/>
          </ac:picMkLst>
        </pc:picChg>
        <pc:picChg chg="add del mod">
          <ac:chgData name="鄭 東洋(cheng tungyang)/ADT/雲林・製１・生產推進" userId="a745d7a6-311a-4c35-8004-dafd1272a433" providerId="ADAL" clId="{0E924929-DE5C-4CED-A1DC-67C02E4F9B93}" dt="2024-10-04T07:44:26.924" v="1434" actId="478"/>
          <ac:picMkLst>
            <pc:docMk/>
            <pc:sldMk cId="2984830647" sldId="2147376666"/>
            <ac:picMk id="1086" creationId="{34B0F63B-02A8-595B-F5C6-E1EF827AA62C}"/>
          </ac:picMkLst>
        </pc:picChg>
        <pc:picChg chg="mod">
          <ac:chgData name="鄭 東洋(cheng tungyang)/ADT/雲林・製１・生產推進" userId="a745d7a6-311a-4c35-8004-dafd1272a433" providerId="ADAL" clId="{0E924929-DE5C-4CED-A1DC-67C02E4F9B93}" dt="2024-10-04T07:42:58.225" v="1410"/>
          <ac:picMkLst>
            <pc:docMk/>
            <pc:sldMk cId="2984830647" sldId="2147376666"/>
            <ac:picMk id="1088" creationId="{BB3E7BD1-C0AA-F324-5724-5714885DCF86}"/>
          </ac:picMkLst>
        </pc:picChg>
        <pc:picChg chg="mod">
          <ac:chgData name="鄭 東洋(cheng tungyang)/ADT/雲林・製１・生產推進" userId="a745d7a6-311a-4c35-8004-dafd1272a433" providerId="ADAL" clId="{0E924929-DE5C-4CED-A1DC-67C02E4F9B93}" dt="2024-10-04T07:42:58.225" v="1410"/>
          <ac:picMkLst>
            <pc:docMk/>
            <pc:sldMk cId="2984830647" sldId="2147376666"/>
            <ac:picMk id="1089" creationId="{2A2C93DC-CCF6-2E31-51C4-756DFA2B5B01}"/>
          </ac:picMkLst>
        </pc:picChg>
        <pc:picChg chg="mod">
          <ac:chgData name="鄭 東洋(cheng tungyang)/ADT/雲林・製１・生產推進" userId="a745d7a6-311a-4c35-8004-dafd1272a433" providerId="ADAL" clId="{0E924929-DE5C-4CED-A1DC-67C02E4F9B93}" dt="2024-10-04T07:42:58.225" v="1410"/>
          <ac:picMkLst>
            <pc:docMk/>
            <pc:sldMk cId="2984830647" sldId="2147376666"/>
            <ac:picMk id="1093" creationId="{A416A075-A157-3B60-F7B8-CBDCEC60090F}"/>
          </ac:picMkLst>
        </pc:picChg>
        <pc:picChg chg="mod topLvl">
          <ac:chgData name="鄭 東洋(cheng tungyang)/ADT/雲林・製１・生產推進" userId="a745d7a6-311a-4c35-8004-dafd1272a433" providerId="ADAL" clId="{0E924929-DE5C-4CED-A1DC-67C02E4F9B93}" dt="2024-10-07T01:15:02.499" v="1739" actId="1076"/>
          <ac:picMkLst>
            <pc:docMk/>
            <pc:sldMk cId="2984830647" sldId="2147376666"/>
            <ac:picMk id="1100" creationId="{72F3359B-6816-84AA-25B3-C4E37E855F94}"/>
          </ac:picMkLst>
        </pc:picChg>
        <pc:picChg chg="del mod">
          <ac:chgData name="鄭 東洋(cheng tungyang)/ADT/雲林・製１・生產推進" userId="a745d7a6-311a-4c35-8004-dafd1272a433" providerId="ADAL" clId="{0E924929-DE5C-4CED-A1DC-67C02E4F9B93}" dt="2024-10-07T01:05:57.856" v="1506" actId="478"/>
          <ac:picMkLst>
            <pc:docMk/>
            <pc:sldMk cId="2984830647" sldId="2147376666"/>
            <ac:picMk id="1104" creationId="{DD7E9DBB-9CC4-058C-F1DA-17AFBF0EC2B7}"/>
          </ac:picMkLst>
        </pc:picChg>
        <pc:cxnChg chg="add del mod">
          <ac:chgData name="鄭 東洋(cheng tungyang)/ADT/雲林・製１・生產推進" userId="a745d7a6-311a-4c35-8004-dafd1272a433" providerId="ADAL" clId="{0E924929-DE5C-4CED-A1DC-67C02E4F9B93}" dt="2024-10-04T06:18:38.843" v="16"/>
          <ac:cxnSpMkLst>
            <pc:docMk/>
            <pc:sldMk cId="2984830647" sldId="2147376666"/>
            <ac:cxnSpMk id="225" creationId="{94932C78-5096-B366-0AB4-6C0DA2BB9553}"/>
          </ac:cxnSpMkLst>
        </pc:cxnChg>
        <pc:cxnChg chg="add del mod">
          <ac:chgData name="鄭 東洋(cheng tungyang)/ADT/雲林・製１・生產推進" userId="a745d7a6-311a-4c35-8004-dafd1272a433" providerId="ADAL" clId="{0E924929-DE5C-4CED-A1DC-67C02E4F9B93}" dt="2024-10-04T06:18:38.843" v="16"/>
          <ac:cxnSpMkLst>
            <pc:docMk/>
            <pc:sldMk cId="2984830647" sldId="2147376666"/>
            <ac:cxnSpMk id="230" creationId="{43A6178B-024A-F9D0-DAB9-F7B579328EC4}"/>
          </ac:cxnSpMkLst>
        </pc:cxnChg>
        <pc:cxnChg chg="add del mod">
          <ac:chgData name="鄭 東洋(cheng tungyang)/ADT/雲林・製１・生產推進" userId="a745d7a6-311a-4c35-8004-dafd1272a433" providerId="ADAL" clId="{0E924929-DE5C-4CED-A1DC-67C02E4F9B93}" dt="2024-10-04T06:18:38.843" v="16"/>
          <ac:cxnSpMkLst>
            <pc:docMk/>
            <pc:sldMk cId="2984830647" sldId="2147376666"/>
            <ac:cxnSpMk id="231" creationId="{E23C8371-89AB-8295-CE69-CD07174E962C}"/>
          </ac:cxnSpMkLst>
        </pc:cxnChg>
        <pc:cxnChg chg="add del mod">
          <ac:chgData name="鄭 東洋(cheng tungyang)/ADT/雲林・製１・生產推進" userId="a745d7a6-311a-4c35-8004-dafd1272a433" providerId="ADAL" clId="{0E924929-DE5C-4CED-A1DC-67C02E4F9B93}" dt="2024-10-04T06:18:38.843" v="16"/>
          <ac:cxnSpMkLst>
            <pc:docMk/>
            <pc:sldMk cId="2984830647" sldId="2147376666"/>
            <ac:cxnSpMk id="232" creationId="{D62BF0D9-65F3-26D5-B387-09A607216154}"/>
          </ac:cxnSpMkLst>
        </pc:cxnChg>
        <pc:cxnChg chg="add del mod">
          <ac:chgData name="鄭 東洋(cheng tungyang)/ADT/雲林・製１・生產推進" userId="a745d7a6-311a-4c35-8004-dafd1272a433" providerId="ADAL" clId="{0E924929-DE5C-4CED-A1DC-67C02E4F9B93}" dt="2024-10-04T06:18:38.843" v="16"/>
          <ac:cxnSpMkLst>
            <pc:docMk/>
            <pc:sldMk cId="2984830647" sldId="2147376666"/>
            <ac:cxnSpMk id="254" creationId="{45A3F412-6ACE-93A9-B693-A46C2F06A5B8}"/>
          </ac:cxnSpMkLst>
        </pc:cxnChg>
        <pc:cxnChg chg="del">
          <ac:chgData name="鄭 東洋(cheng tungyang)/ADT/雲林・製１・生產推進" userId="a745d7a6-311a-4c35-8004-dafd1272a433" providerId="ADAL" clId="{0E924929-DE5C-4CED-A1DC-67C02E4F9B93}" dt="2024-10-04T06:18:03.481" v="10" actId="478"/>
          <ac:cxnSpMkLst>
            <pc:docMk/>
            <pc:sldMk cId="2984830647" sldId="2147376666"/>
            <ac:cxnSpMk id="361" creationId="{ABC40111-D635-ECDA-C300-F06FA1669832}"/>
          </ac:cxnSpMkLst>
        </pc:cxnChg>
        <pc:cxnChg chg="del">
          <ac:chgData name="鄭 東洋(cheng tungyang)/ADT/雲林・製１・生產推進" userId="a745d7a6-311a-4c35-8004-dafd1272a433" providerId="ADAL" clId="{0E924929-DE5C-4CED-A1DC-67C02E4F9B93}" dt="2024-10-04T06:18:03.481" v="10" actId="478"/>
          <ac:cxnSpMkLst>
            <pc:docMk/>
            <pc:sldMk cId="2984830647" sldId="2147376666"/>
            <ac:cxnSpMk id="363" creationId="{1EEDD834-D703-3D57-7C89-0E7351AD030C}"/>
          </ac:cxnSpMkLst>
        </pc:cxnChg>
        <pc:cxnChg chg="add del mod">
          <ac:chgData name="鄭 東洋(cheng tungyang)/ADT/雲林・製１・生產推進" userId="a745d7a6-311a-4c35-8004-dafd1272a433" providerId="ADAL" clId="{0E924929-DE5C-4CED-A1DC-67C02E4F9B93}" dt="2024-10-04T06:36:50.206" v="726" actId="478"/>
          <ac:cxnSpMkLst>
            <pc:docMk/>
            <pc:sldMk cId="2984830647" sldId="2147376666"/>
            <ac:cxnSpMk id="390" creationId="{E2EFD4ED-5874-FF2A-61E7-B6E5EB04421F}"/>
          </ac:cxnSpMkLst>
        </pc:cxnChg>
        <pc:cxnChg chg="add del mod">
          <ac:chgData name="鄭 東洋(cheng tungyang)/ADT/雲林・製１・生產推進" userId="a745d7a6-311a-4c35-8004-dafd1272a433" providerId="ADAL" clId="{0E924929-DE5C-4CED-A1DC-67C02E4F9B93}" dt="2024-10-04T06:36:51.313" v="727" actId="478"/>
          <ac:cxnSpMkLst>
            <pc:docMk/>
            <pc:sldMk cId="2984830647" sldId="2147376666"/>
            <ac:cxnSpMk id="394" creationId="{A3ED6F41-6CF0-BA45-7CED-182E96720AC7}"/>
          </ac:cxnSpMkLst>
        </pc:cxnChg>
        <pc:cxnChg chg="add mod">
          <ac:chgData name="鄭 東洋(cheng tungyang)/ADT/雲林・製１・生產推進" userId="a745d7a6-311a-4c35-8004-dafd1272a433" providerId="ADAL" clId="{0E924929-DE5C-4CED-A1DC-67C02E4F9B93}" dt="2024-10-04T07:39:59.328" v="1383" actId="208"/>
          <ac:cxnSpMkLst>
            <pc:docMk/>
            <pc:sldMk cId="2984830647" sldId="2147376666"/>
            <ac:cxnSpMk id="1063" creationId="{61275745-C9FA-90D6-EA1D-E9EAE0E1FCE1}"/>
          </ac:cxnSpMkLst>
        </pc:cxnChg>
        <pc:cxnChg chg="add del mod">
          <ac:chgData name="鄭 東洋(cheng tungyang)/ADT/雲林・製１・生產推進" userId="a745d7a6-311a-4c35-8004-dafd1272a433" providerId="ADAL" clId="{0E924929-DE5C-4CED-A1DC-67C02E4F9B93}" dt="2024-10-07T01:04:15.593" v="1466" actId="478"/>
          <ac:cxnSpMkLst>
            <pc:docMk/>
            <pc:sldMk cId="2984830647" sldId="2147376666"/>
            <ac:cxnSpMk id="1107" creationId="{871A1BEB-99F1-3E15-DA03-3E7E9212EF3D}"/>
          </ac:cxnSpMkLst>
        </pc:cxnChg>
        <pc:cxnChg chg="add del mod">
          <ac:chgData name="鄭 東洋(cheng tungyang)/ADT/雲林・製１・生產推進" userId="a745d7a6-311a-4c35-8004-dafd1272a433" providerId="ADAL" clId="{0E924929-DE5C-4CED-A1DC-67C02E4F9B93}" dt="2024-10-07T01:05:58.880" v="1507" actId="478"/>
          <ac:cxnSpMkLst>
            <pc:docMk/>
            <pc:sldMk cId="2984830647" sldId="2147376666"/>
            <ac:cxnSpMk id="1108" creationId="{B94E9979-BE8B-D068-B7B6-79DD97F94795}"/>
          </ac:cxnSpMkLst>
        </pc:cxnChg>
      </pc:sldChg>
      <pc:sldChg chg="modSp add mod ord">
        <pc:chgData name="鄭 東洋(cheng tungyang)/ADT/雲林・製１・生產推進" userId="a745d7a6-311a-4c35-8004-dafd1272a433" providerId="ADAL" clId="{0E924929-DE5C-4CED-A1DC-67C02E4F9B93}" dt="2024-10-07T01:18:43.690" v="1765" actId="20577"/>
        <pc:sldMkLst>
          <pc:docMk/>
          <pc:sldMk cId="3106016044" sldId="2147376667"/>
        </pc:sldMkLst>
        <pc:spChg chg="mod">
          <ac:chgData name="鄭 東洋(cheng tungyang)/ADT/雲林・製１・生產推進" userId="a745d7a6-311a-4c35-8004-dafd1272a433" providerId="ADAL" clId="{0E924929-DE5C-4CED-A1DC-67C02E4F9B93}" dt="2024-10-07T01:18:43.690" v="1765" actId="20577"/>
          <ac:spMkLst>
            <pc:docMk/>
            <pc:sldMk cId="3106016044" sldId="2147376667"/>
            <ac:spMk id="420" creationId="{5E8283CE-9E98-A9B4-CE43-302F397435DA}"/>
          </ac:spMkLst>
        </pc:spChg>
      </pc:sldChg>
      <pc:sldChg chg="addSp delSp modSp add del mod">
        <pc:chgData name="鄭 東洋(cheng tungyang)/ADT/雲林・製１・生產推進" userId="a745d7a6-311a-4c35-8004-dafd1272a433" providerId="ADAL" clId="{0E924929-DE5C-4CED-A1DC-67C02E4F9B93}" dt="2024-10-04T07:39:02.776" v="1372" actId="47"/>
        <pc:sldMkLst>
          <pc:docMk/>
          <pc:sldMk cId="693794744" sldId="2147376668"/>
        </pc:sldMkLst>
        <pc:spChg chg="add mod">
          <ac:chgData name="鄭 東洋(cheng tungyang)/ADT/雲林・製１・生產推進" userId="a745d7a6-311a-4c35-8004-dafd1272a433" providerId="ADAL" clId="{0E924929-DE5C-4CED-A1DC-67C02E4F9B93}" dt="2024-10-04T07:19:25.986" v="1342" actId="1076"/>
          <ac:spMkLst>
            <pc:docMk/>
            <pc:sldMk cId="693794744" sldId="2147376668"/>
            <ac:spMk id="2" creationId="{13FE406A-F33A-B369-6DC9-3A5407E21D3B}"/>
          </ac:spMkLst>
        </pc:spChg>
        <pc:spChg chg="mod">
          <ac:chgData name="鄭 東洋(cheng tungyang)/ADT/雲林・製１・生產推進" userId="a745d7a6-311a-4c35-8004-dafd1272a433" providerId="ADAL" clId="{0E924929-DE5C-4CED-A1DC-67C02E4F9B93}" dt="2024-10-04T07:19:09.960" v="1340" actId="1076"/>
          <ac:spMkLst>
            <pc:docMk/>
            <pc:sldMk cId="693794744" sldId="2147376668"/>
            <ac:spMk id="472" creationId="{B6C8FB0D-9B80-BFA2-F097-5D298B103235}"/>
          </ac:spMkLst>
        </pc:spChg>
        <pc:spChg chg="del">
          <ac:chgData name="鄭 東洋(cheng tungyang)/ADT/雲林・製１・生產推進" userId="a745d7a6-311a-4c35-8004-dafd1272a433" providerId="ADAL" clId="{0E924929-DE5C-4CED-A1DC-67C02E4F9B93}" dt="2024-10-04T07:08:32.150" v="1314" actId="478"/>
          <ac:spMkLst>
            <pc:docMk/>
            <pc:sldMk cId="693794744" sldId="2147376668"/>
            <ac:spMk id="1057" creationId="{19812F1D-1DCF-9356-406F-82D99B62E35F}"/>
          </ac:spMkLst>
        </pc:spChg>
        <pc:spChg chg="mod">
          <ac:chgData name="鄭 東洋(cheng tungyang)/ADT/雲林・製１・生產推進" userId="a745d7a6-311a-4c35-8004-dafd1272a433" providerId="ADAL" clId="{0E924929-DE5C-4CED-A1DC-67C02E4F9B93}" dt="2024-10-04T07:18:56.244" v="1333" actId="1076"/>
          <ac:spMkLst>
            <pc:docMk/>
            <pc:sldMk cId="693794744" sldId="2147376668"/>
            <ac:spMk id="1061" creationId="{FF405B7A-1C8C-C57E-68EB-0241DE910362}"/>
          </ac:spMkLst>
        </pc:spChg>
        <pc:grpChg chg="del">
          <ac:chgData name="鄭 東洋(cheng tungyang)/ADT/雲林・製１・生產推進" userId="a745d7a6-311a-4c35-8004-dafd1272a433" providerId="ADAL" clId="{0E924929-DE5C-4CED-A1DC-67C02E4F9B93}" dt="2024-10-04T07:08:30.618" v="1313" actId="478"/>
          <ac:grpSpMkLst>
            <pc:docMk/>
            <pc:sldMk cId="693794744" sldId="2147376668"/>
            <ac:grpSpMk id="1041" creationId="{6281D003-B3C5-1206-A07F-03DCE398E67C}"/>
          </ac:grpSpMkLst>
        </pc:grpChg>
        <pc:grpChg chg="del">
          <ac:chgData name="鄭 東洋(cheng tungyang)/ADT/雲林・製１・生產推進" userId="a745d7a6-311a-4c35-8004-dafd1272a433" providerId="ADAL" clId="{0E924929-DE5C-4CED-A1DC-67C02E4F9B93}" dt="2024-10-04T07:08:33.629" v="1315" actId="478"/>
          <ac:grpSpMkLst>
            <pc:docMk/>
            <pc:sldMk cId="693794744" sldId="2147376668"/>
            <ac:grpSpMk id="1050" creationId="{3BA75C6E-4AFB-2FE8-254C-44952166A81B}"/>
          </ac:grpSpMkLst>
        </pc:grpChg>
        <pc:grpChg chg="del">
          <ac:chgData name="鄭 東洋(cheng tungyang)/ADT/雲林・製１・生產推進" userId="a745d7a6-311a-4c35-8004-dafd1272a433" providerId="ADAL" clId="{0E924929-DE5C-4CED-A1DC-67C02E4F9B93}" dt="2024-10-04T07:08:32.150" v="1314" actId="478"/>
          <ac:grpSpMkLst>
            <pc:docMk/>
            <pc:sldMk cId="693794744" sldId="2147376668"/>
            <ac:grpSpMk id="1056" creationId="{43D7ACD9-177D-A11A-78D6-E5AC18BD631C}"/>
          </ac:grpSpMkLst>
        </pc:grpChg>
        <pc:picChg chg="mod">
          <ac:chgData name="鄭 東洋(cheng tungyang)/ADT/雲林・製１・生產推進" userId="a745d7a6-311a-4c35-8004-dafd1272a433" providerId="ADAL" clId="{0E924929-DE5C-4CED-A1DC-67C02E4F9B93}" dt="2024-10-04T07:19:16.659" v="1341" actId="1076"/>
          <ac:picMkLst>
            <pc:docMk/>
            <pc:sldMk cId="693794744" sldId="2147376668"/>
            <ac:picMk id="471" creationId="{24F238DF-16C2-D697-DD7E-A5D1A8BB38F4}"/>
          </ac:picMkLst>
        </pc:picChg>
        <pc:picChg chg="mod">
          <ac:chgData name="鄭 東洋(cheng tungyang)/ADT/雲林・製１・生產推進" userId="a745d7a6-311a-4c35-8004-dafd1272a433" providerId="ADAL" clId="{0E924929-DE5C-4CED-A1DC-67C02E4F9B93}" dt="2024-10-04T07:19:03.300" v="1337" actId="14100"/>
          <ac:picMkLst>
            <pc:docMk/>
            <pc:sldMk cId="693794744" sldId="2147376668"/>
            <ac:picMk id="1026" creationId="{5DC3DE05-2EAE-95B2-4A97-7E8286476834}"/>
          </ac:picMkLst>
        </pc:picChg>
        <pc:picChg chg="mod">
          <ac:chgData name="鄭 東洋(cheng tungyang)/ADT/雲林・製１・生產推進" userId="a745d7a6-311a-4c35-8004-dafd1272a433" providerId="ADAL" clId="{0E924929-DE5C-4CED-A1DC-67C02E4F9B93}" dt="2024-10-04T07:18:48.670" v="1328" actId="1076"/>
          <ac:picMkLst>
            <pc:docMk/>
            <pc:sldMk cId="693794744" sldId="2147376668"/>
            <ac:picMk id="1040" creationId="{84B5EA91-6C69-73C4-ABD1-17954A07F2FA}"/>
          </ac:picMkLst>
        </pc:picChg>
      </pc:sldChg>
      <pc:sldChg chg="addSp delSp modSp add mod">
        <pc:chgData name="鄭 東洋(cheng tungyang)/ADT/雲林・製１・生產推進" userId="a745d7a6-311a-4c35-8004-dafd1272a433" providerId="ADAL" clId="{0E924929-DE5C-4CED-A1DC-67C02E4F9B93}" dt="2024-10-07T01:17:13.835" v="1748" actId="478"/>
        <pc:sldMkLst>
          <pc:docMk/>
          <pc:sldMk cId="2137446462" sldId="2147376668"/>
        </pc:sldMkLst>
        <pc:spChg chg="mod">
          <ac:chgData name="鄭 東洋(cheng tungyang)/ADT/雲林・製１・生產推進" userId="a745d7a6-311a-4c35-8004-dafd1272a433" providerId="ADAL" clId="{0E924929-DE5C-4CED-A1DC-67C02E4F9B93}" dt="2024-10-04T08:03:33.270" v="1448" actId="1076"/>
          <ac:spMkLst>
            <pc:docMk/>
            <pc:sldMk cId="2137446462" sldId="2147376668"/>
            <ac:spMk id="4" creationId="{7A720AD8-CEA7-75B0-32E5-4A195A5C86A9}"/>
          </ac:spMkLst>
        </pc:spChg>
        <pc:spChg chg="mod">
          <ac:chgData name="鄭 東洋(cheng tungyang)/ADT/雲林・製１・生產推進" userId="a745d7a6-311a-4c35-8004-dafd1272a433" providerId="ADAL" clId="{0E924929-DE5C-4CED-A1DC-67C02E4F9B93}" dt="2024-10-04T08:03:33.270" v="1448" actId="1076"/>
          <ac:spMkLst>
            <pc:docMk/>
            <pc:sldMk cId="2137446462" sldId="2147376668"/>
            <ac:spMk id="6" creationId="{DD8C9BDE-0999-937F-227F-C2F9E0F57B1A}"/>
          </ac:spMkLst>
        </pc:spChg>
        <pc:spChg chg="mod">
          <ac:chgData name="鄭 東洋(cheng tungyang)/ADT/雲林・製１・生產推進" userId="a745d7a6-311a-4c35-8004-dafd1272a433" providerId="ADAL" clId="{0E924929-DE5C-4CED-A1DC-67C02E4F9B93}" dt="2024-10-04T08:03:33.270" v="1448" actId="1076"/>
          <ac:spMkLst>
            <pc:docMk/>
            <pc:sldMk cId="2137446462" sldId="2147376668"/>
            <ac:spMk id="7" creationId="{37D3207B-856C-E05E-47AA-02EAD92A874B}"/>
          </ac:spMkLst>
        </pc:spChg>
        <pc:spChg chg="mod">
          <ac:chgData name="鄭 東洋(cheng tungyang)/ADT/雲林・製１・生產推進" userId="a745d7a6-311a-4c35-8004-dafd1272a433" providerId="ADAL" clId="{0E924929-DE5C-4CED-A1DC-67C02E4F9B93}" dt="2024-10-04T08:03:33.270" v="1448" actId="1076"/>
          <ac:spMkLst>
            <pc:docMk/>
            <pc:sldMk cId="2137446462" sldId="2147376668"/>
            <ac:spMk id="8" creationId="{BB1C6BED-937E-3CD6-7D32-466C63D3D562}"/>
          </ac:spMkLst>
        </pc:spChg>
        <pc:spChg chg="mod">
          <ac:chgData name="鄭 東洋(cheng tungyang)/ADT/雲林・製１・生產推進" userId="a745d7a6-311a-4c35-8004-dafd1272a433" providerId="ADAL" clId="{0E924929-DE5C-4CED-A1DC-67C02E4F9B93}" dt="2024-10-04T08:03:33.270" v="1448" actId="1076"/>
          <ac:spMkLst>
            <pc:docMk/>
            <pc:sldMk cId="2137446462" sldId="2147376668"/>
            <ac:spMk id="9" creationId="{0743AD1D-DAA2-A8FB-A0C9-329F3D28EB1D}"/>
          </ac:spMkLst>
        </pc:spChg>
        <pc:spChg chg="mod">
          <ac:chgData name="鄭 東洋(cheng tungyang)/ADT/雲林・製１・生產推進" userId="a745d7a6-311a-4c35-8004-dafd1272a433" providerId="ADAL" clId="{0E924929-DE5C-4CED-A1DC-67C02E4F9B93}" dt="2024-10-04T08:04:14.443" v="1450" actId="1076"/>
          <ac:spMkLst>
            <pc:docMk/>
            <pc:sldMk cId="2137446462" sldId="2147376668"/>
            <ac:spMk id="13" creationId="{86C8B8BE-35B0-E0A6-D3AF-B5FE66E85294}"/>
          </ac:spMkLst>
        </pc:spChg>
        <pc:spChg chg="mod topLvl">
          <ac:chgData name="鄭 東洋(cheng tungyang)/ADT/雲林・製１・生產推進" userId="a745d7a6-311a-4c35-8004-dafd1272a433" providerId="ADAL" clId="{0E924929-DE5C-4CED-A1DC-67C02E4F9B93}" dt="2024-10-07T01:17:08.651" v="1747" actId="165"/>
          <ac:spMkLst>
            <pc:docMk/>
            <pc:sldMk cId="2137446462" sldId="2147376668"/>
            <ac:spMk id="16" creationId="{34AED614-7B88-A7CF-1ACC-8743B29FE7C1}"/>
          </ac:spMkLst>
        </pc:spChg>
        <pc:spChg chg="mod topLvl">
          <ac:chgData name="鄭 東洋(cheng tungyang)/ADT/雲林・製１・生產推進" userId="a745d7a6-311a-4c35-8004-dafd1272a433" providerId="ADAL" clId="{0E924929-DE5C-4CED-A1DC-67C02E4F9B93}" dt="2024-10-07T01:17:08.651" v="1747" actId="165"/>
          <ac:spMkLst>
            <pc:docMk/>
            <pc:sldMk cId="2137446462" sldId="2147376668"/>
            <ac:spMk id="17" creationId="{56E59C35-A4C0-D5B6-41EA-9A32868665C5}"/>
          </ac:spMkLst>
        </pc:spChg>
        <pc:spChg chg="mod">
          <ac:chgData name="鄭 東洋(cheng tungyang)/ADT/雲林・製１・生產推進" userId="a745d7a6-311a-4c35-8004-dafd1272a433" providerId="ADAL" clId="{0E924929-DE5C-4CED-A1DC-67C02E4F9B93}" dt="2024-10-07T01:17:08.651" v="1747" actId="165"/>
          <ac:spMkLst>
            <pc:docMk/>
            <pc:sldMk cId="2137446462" sldId="2147376668"/>
            <ac:spMk id="21" creationId="{495F5CC9-59ED-17C5-3527-E2331E870EC0}"/>
          </ac:spMkLst>
        </pc:spChg>
        <pc:spChg chg="mod">
          <ac:chgData name="鄭 東洋(cheng tungyang)/ADT/雲林・製１・生產推進" userId="a745d7a6-311a-4c35-8004-dafd1272a433" providerId="ADAL" clId="{0E924929-DE5C-4CED-A1DC-67C02E4F9B93}" dt="2024-10-07T01:17:08.651" v="1747" actId="165"/>
          <ac:spMkLst>
            <pc:docMk/>
            <pc:sldMk cId="2137446462" sldId="2147376668"/>
            <ac:spMk id="23" creationId="{F71FE225-F0E0-2479-2CCE-001D59D14B65}"/>
          </ac:spMkLst>
        </pc:spChg>
        <pc:spChg chg="del mod">
          <ac:chgData name="鄭 東洋(cheng tungyang)/ADT/雲林・製１・生產推進" userId="a745d7a6-311a-4c35-8004-dafd1272a433" providerId="ADAL" clId="{0E924929-DE5C-4CED-A1DC-67C02E4F9B93}" dt="2024-10-07T01:17:13.835" v="1748" actId="478"/>
          <ac:spMkLst>
            <pc:docMk/>
            <pc:sldMk cId="2137446462" sldId="2147376668"/>
            <ac:spMk id="24" creationId="{983D5711-60BC-9ED8-D6A1-5E4F92DCE73A}"/>
          </ac:spMkLst>
        </pc:spChg>
        <pc:spChg chg="mod">
          <ac:chgData name="鄭 東洋(cheng tungyang)/ADT/雲林・製１・生產推進" userId="a745d7a6-311a-4c35-8004-dafd1272a433" providerId="ADAL" clId="{0E924929-DE5C-4CED-A1DC-67C02E4F9B93}" dt="2024-10-04T08:04:14.443" v="1450" actId="1076"/>
          <ac:spMkLst>
            <pc:docMk/>
            <pc:sldMk cId="2137446462" sldId="2147376668"/>
            <ac:spMk id="27" creationId="{3D8FB3A6-2F10-694C-D62A-55340CC182A4}"/>
          </ac:spMkLst>
        </pc:spChg>
        <pc:spChg chg="mod">
          <ac:chgData name="鄭 東洋(cheng tungyang)/ADT/雲林・製１・生產推進" userId="a745d7a6-311a-4c35-8004-dafd1272a433" providerId="ADAL" clId="{0E924929-DE5C-4CED-A1DC-67C02E4F9B93}" dt="2024-10-04T08:04:14.443" v="1450" actId="1076"/>
          <ac:spMkLst>
            <pc:docMk/>
            <pc:sldMk cId="2137446462" sldId="2147376668"/>
            <ac:spMk id="30" creationId="{83A81FAA-5403-E3B3-4960-12BF94B9FEBE}"/>
          </ac:spMkLst>
        </pc:spChg>
        <pc:spChg chg="mod">
          <ac:chgData name="鄭 東洋(cheng tungyang)/ADT/雲林・製１・生產推進" userId="a745d7a6-311a-4c35-8004-dafd1272a433" providerId="ADAL" clId="{0E924929-DE5C-4CED-A1DC-67C02E4F9B93}" dt="2024-10-04T08:04:14.443" v="1450" actId="1076"/>
          <ac:spMkLst>
            <pc:docMk/>
            <pc:sldMk cId="2137446462" sldId="2147376668"/>
            <ac:spMk id="449" creationId="{70003C4D-4292-132A-6CA6-E04DD32D5578}"/>
          </ac:spMkLst>
        </pc:spChg>
        <pc:spChg chg="mod">
          <ac:chgData name="鄭 東洋(cheng tungyang)/ADT/雲林・製１・生產推進" userId="a745d7a6-311a-4c35-8004-dafd1272a433" providerId="ADAL" clId="{0E924929-DE5C-4CED-A1DC-67C02E4F9B93}" dt="2024-10-04T08:04:14.443" v="1450" actId="1076"/>
          <ac:spMkLst>
            <pc:docMk/>
            <pc:sldMk cId="2137446462" sldId="2147376668"/>
            <ac:spMk id="451" creationId="{49A60595-1359-FD7C-9A5B-CB18F62EE65D}"/>
          </ac:spMkLst>
        </pc:spChg>
        <pc:spChg chg="mod">
          <ac:chgData name="鄭 東洋(cheng tungyang)/ADT/雲林・製１・生產推進" userId="a745d7a6-311a-4c35-8004-dafd1272a433" providerId="ADAL" clId="{0E924929-DE5C-4CED-A1DC-67C02E4F9B93}" dt="2024-10-04T08:04:14.443" v="1450" actId="1076"/>
          <ac:spMkLst>
            <pc:docMk/>
            <pc:sldMk cId="2137446462" sldId="2147376668"/>
            <ac:spMk id="452" creationId="{A47E7197-1C99-7960-615F-F362CBD71D0E}"/>
          </ac:spMkLst>
        </pc:spChg>
        <pc:spChg chg="mod">
          <ac:chgData name="鄭 東洋(cheng tungyang)/ADT/雲林・製１・生產推進" userId="a745d7a6-311a-4c35-8004-dafd1272a433" providerId="ADAL" clId="{0E924929-DE5C-4CED-A1DC-67C02E4F9B93}" dt="2024-10-04T08:04:14.443" v="1450" actId="1076"/>
          <ac:spMkLst>
            <pc:docMk/>
            <pc:sldMk cId="2137446462" sldId="2147376668"/>
            <ac:spMk id="453" creationId="{42C0A93F-6C6C-F259-B2A9-07EC263FC993}"/>
          </ac:spMkLst>
        </pc:spChg>
        <pc:spChg chg="mod">
          <ac:chgData name="鄭 東洋(cheng tungyang)/ADT/雲林・製１・生產推進" userId="a745d7a6-311a-4c35-8004-dafd1272a433" providerId="ADAL" clId="{0E924929-DE5C-4CED-A1DC-67C02E4F9B93}" dt="2024-10-04T08:04:14.443" v="1450" actId="1076"/>
          <ac:spMkLst>
            <pc:docMk/>
            <pc:sldMk cId="2137446462" sldId="2147376668"/>
            <ac:spMk id="455" creationId="{602E3566-6154-9A08-6B13-514F22BE66DE}"/>
          </ac:spMkLst>
        </pc:spChg>
        <pc:spChg chg="mod">
          <ac:chgData name="鄭 東洋(cheng tungyang)/ADT/雲林・製１・生產推進" userId="a745d7a6-311a-4c35-8004-dafd1272a433" providerId="ADAL" clId="{0E924929-DE5C-4CED-A1DC-67C02E4F9B93}" dt="2024-10-04T08:04:14.443" v="1450" actId="1076"/>
          <ac:spMkLst>
            <pc:docMk/>
            <pc:sldMk cId="2137446462" sldId="2147376668"/>
            <ac:spMk id="457" creationId="{0E4B03A7-F245-4429-2979-5CD125E6CC54}"/>
          </ac:spMkLst>
        </pc:spChg>
        <pc:spChg chg="mod">
          <ac:chgData name="鄭 東洋(cheng tungyang)/ADT/雲林・製１・生產推進" userId="a745d7a6-311a-4c35-8004-dafd1272a433" providerId="ADAL" clId="{0E924929-DE5C-4CED-A1DC-67C02E4F9B93}" dt="2024-10-04T08:04:14.443" v="1450" actId="1076"/>
          <ac:spMkLst>
            <pc:docMk/>
            <pc:sldMk cId="2137446462" sldId="2147376668"/>
            <ac:spMk id="458" creationId="{F4364842-EF9B-BED1-FC20-B0E650F5FF85}"/>
          </ac:spMkLst>
        </pc:spChg>
        <pc:spChg chg="mod">
          <ac:chgData name="鄭 東洋(cheng tungyang)/ADT/雲林・製１・生產推進" userId="a745d7a6-311a-4c35-8004-dafd1272a433" providerId="ADAL" clId="{0E924929-DE5C-4CED-A1DC-67C02E4F9B93}" dt="2024-10-04T08:04:14.443" v="1450" actId="1076"/>
          <ac:spMkLst>
            <pc:docMk/>
            <pc:sldMk cId="2137446462" sldId="2147376668"/>
            <ac:spMk id="459" creationId="{3EA767B6-6936-1B54-408E-608FE306684E}"/>
          </ac:spMkLst>
        </pc:spChg>
        <pc:spChg chg="add mod">
          <ac:chgData name="鄭 東洋(cheng tungyang)/ADT/雲林・製１・生產推進" userId="a745d7a6-311a-4c35-8004-dafd1272a433" providerId="ADAL" clId="{0E924929-DE5C-4CED-A1DC-67C02E4F9B93}" dt="2024-10-04T08:04:14.443" v="1450" actId="1076"/>
          <ac:spMkLst>
            <pc:docMk/>
            <pc:sldMk cId="2137446462" sldId="2147376668"/>
            <ac:spMk id="460" creationId="{EB81456C-618F-3752-0537-EE13220CB02E}"/>
          </ac:spMkLst>
        </pc:spChg>
        <pc:spChg chg="mod">
          <ac:chgData name="鄭 東洋(cheng tungyang)/ADT/雲林・製１・生產推進" userId="a745d7a6-311a-4c35-8004-dafd1272a433" providerId="ADAL" clId="{0E924929-DE5C-4CED-A1DC-67C02E4F9B93}" dt="2024-10-04T08:04:14.443" v="1450" actId="1076"/>
          <ac:spMkLst>
            <pc:docMk/>
            <pc:sldMk cId="2137446462" sldId="2147376668"/>
            <ac:spMk id="464" creationId="{F7907145-265F-A48F-E461-310AF2A7A2AE}"/>
          </ac:spMkLst>
        </pc:spChg>
        <pc:spChg chg="mod">
          <ac:chgData name="鄭 東洋(cheng tungyang)/ADT/雲林・製１・生產推進" userId="a745d7a6-311a-4c35-8004-dafd1272a433" providerId="ADAL" clId="{0E924929-DE5C-4CED-A1DC-67C02E4F9B93}" dt="2024-10-04T08:04:14.443" v="1450" actId="1076"/>
          <ac:spMkLst>
            <pc:docMk/>
            <pc:sldMk cId="2137446462" sldId="2147376668"/>
            <ac:spMk id="465" creationId="{7504D4A0-7017-646D-7017-486E16313E01}"/>
          </ac:spMkLst>
        </pc:spChg>
        <pc:spChg chg="mod">
          <ac:chgData name="鄭 東洋(cheng tungyang)/ADT/雲林・製１・生產推進" userId="a745d7a6-311a-4c35-8004-dafd1272a433" providerId="ADAL" clId="{0E924929-DE5C-4CED-A1DC-67C02E4F9B93}" dt="2024-10-04T08:04:14.443" v="1450" actId="1076"/>
          <ac:spMkLst>
            <pc:docMk/>
            <pc:sldMk cId="2137446462" sldId="2147376668"/>
            <ac:spMk id="466" creationId="{F8229122-6F3B-3F5B-1E60-1D0AA2B1981E}"/>
          </ac:spMkLst>
        </pc:spChg>
        <pc:spChg chg="del">
          <ac:chgData name="鄭 東洋(cheng tungyang)/ADT/雲林・製１・生產推進" userId="a745d7a6-311a-4c35-8004-dafd1272a433" providerId="ADAL" clId="{0E924929-DE5C-4CED-A1DC-67C02E4F9B93}" dt="2024-10-04T08:03:21.633" v="1445" actId="478"/>
          <ac:spMkLst>
            <pc:docMk/>
            <pc:sldMk cId="2137446462" sldId="2147376668"/>
            <ac:spMk id="467" creationId="{662A6DEF-C69E-CA1C-176F-8D640B6F16C2}"/>
          </ac:spMkLst>
        </pc:spChg>
        <pc:spChg chg="mod">
          <ac:chgData name="鄭 東洋(cheng tungyang)/ADT/雲林・製１・生產推進" userId="a745d7a6-311a-4c35-8004-dafd1272a433" providerId="ADAL" clId="{0E924929-DE5C-4CED-A1DC-67C02E4F9B93}" dt="2024-10-04T08:04:14.443" v="1450" actId="1076"/>
          <ac:spMkLst>
            <pc:docMk/>
            <pc:sldMk cId="2137446462" sldId="2147376668"/>
            <ac:spMk id="470" creationId="{28879A16-6DF4-E09D-7996-DA5D871D30D4}"/>
          </ac:spMkLst>
        </pc:spChg>
        <pc:spChg chg="del mod">
          <ac:chgData name="鄭 東洋(cheng tungyang)/ADT/雲林・製１・生產推進" userId="a745d7a6-311a-4c35-8004-dafd1272a433" providerId="ADAL" clId="{0E924929-DE5C-4CED-A1DC-67C02E4F9B93}" dt="2024-10-04T08:03:18.118" v="1441" actId="478"/>
          <ac:spMkLst>
            <pc:docMk/>
            <pc:sldMk cId="2137446462" sldId="2147376668"/>
            <ac:spMk id="472" creationId="{B6C8FB0D-9B80-BFA2-F097-5D298B103235}"/>
          </ac:spMkLst>
        </pc:spChg>
        <pc:spChg chg="mod">
          <ac:chgData name="鄭 東洋(cheng tungyang)/ADT/雲林・製１・生產推進" userId="a745d7a6-311a-4c35-8004-dafd1272a433" providerId="ADAL" clId="{0E924929-DE5C-4CED-A1DC-67C02E4F9B93}" dt="2024-10-04T08:03:23.067" v="1446" actId="6549"/>
          <ac:spMkLst>
            <pc:docMk/>
            <pc:sldMk cId="2137446462" sldId="2147376668"/>
            <ac:spMk id="475" creationId="{981C4E3D-2E0A-982F-3294-89156AD3FA5F}"/>
          </ac:spMkLst>
        </pc:spChg>
        <pc:spChg chg="del">
          <ac:chgData name="鄭 東洋(cheng tungyang)/ADT/雲林・製１・生產推進" userId="a745d7a6-311a-4c35-8004-dafd1272a433" providerId="ADAL" clId="{0E924929-DE5C-4CED-A1DC-67C02E4F9B93}" dt="2024-10-04T08:03:20.562" v="1444" actId="478"/>
          <ac:spMkLst>
            <pc:docMk/>
            <pc:sldMk cId="2137446462" sldId="2147376668"/>
            <ac:spMk id="476" creationId="{64CFFDCE-7A7B-3109-1464-B38A93FF589B}"/>
          </ac:spMkLst>
        </pc:spChg>
        <pc:spChg chg="mod">
          <ac:chgData name="鄭 東洋(cheng tungyang)/ADT/雲林・製１・生產推進" userId="a745d7a6-311a-4c35-8004-dafd1272a433" providerId="ADAL" clId="{0E924929-DE5C-4CED-A1DC-67C02E4F9B93}" dt="2024-10-04T08:04:14.443" v="1450" actId="1076"/>
          <ac:spMkLst>
            <pc:docMk/>
            <pc:sldMk cId="2137446462" sldId="2147376668"/>
            <ac:spMk id="1024" creationId="{0B831B4B-077C-8B03-7113-30EF1007EB53}"/>
          </ac:spMkLst>
        </pc:spChg>
        <pc:spChg chg="del">
          <ac:chgData name="鄭 東洋(cheng tungyang)/ADT/雲林・製１・生產推進" userId="a745d7a6-311a-4c35-8004-dafd1272a433" providerId="ADAL" clId="{0E924929-DE5C-4CED-A1DC-67C02E4F9B93}" dt="2024-10-04T08:03:18.796" v="1442" actId="478"/>
          <ac:spMkLst>
            <pc:docMk/>
            <pc:sldMk cId="2137446462" sldId="2147376668"/>
            <ac:spMk id="1061" creationId="{FF405B7A-1C8C-C57E-68EB-0241DE910362}"/>
          </ac:spMkLst>
        </pc:spChg>
        <pc:grpChg chg="add mod">
          <ac:chgData name="鄭 東洋(cheng tungyang)/ADT/雲林・製１・生產推進" userId="a745d7a6-311a-4c35-8004-dafd1272a433" providerId="ADAL" clId="{0E924929-DE5C-4CED-A1DC-67C02E4F9B93}" dt="2024-10-04T08:03:33.270" v="1448" actId="1076"/>
          <ac:grpSpMkLst>
            <pc:docMk/>
            <pc:sldMk cId="2137446462" sldId="2147376668"/>
            <ac:grpSpMk id="2" creationId="{CFED9148-59F6-EA00-EA22-E329D6A7A507}"/>
          </ac:grpSpMkLst>
        </pc:grpChg>
        <pc:grpChg chg="mod">
          <ac:chgData name="鄭 東洋(cheng tungyang)/ADT/雲林・製１・生產推進" userId="a745d7a6-311a-4c35-8004-dafd1272a433" providerId="ADAL" clId="{0E924929-DE5C-4CED-A1DC-67C02E4F9B93}" dt="2024-10-04T08:03:33.270" v="1448" actId="1076"/>
          <ac:grpSpMkLst>
            <pc:docMk/>
            <pc:sldMk cId="2137446462" sldId="2147376668"/>
            <ac:grpSpMk id="3" creationId="{619D2B47-4850-A363-8D3D-2B79B9D40A1E}"/>
          </ac:grpSpMkLst>
        </pc:grpChg>
        <pc:grpChg chg="add mod">
          <ac:chgData name="鄭 東洋(cheng tungyang)/ADT/雲林・製１・生產推進" userId="a745d7a6-311a-4c35-8004-dafd1272a433" providerId="ADAL" clId="{0E924929-DE5C-4CED-A1DC-67C02E4F9B93}" dt="2024-10-04T08:04:14.443" v="1450" actId="1076"/>
          <ac:grpSpMkLst>
            <pc:docMk/>
            <pc:sldMk cId="2137446462" sldId="2147376668"/>
            <ac:grpSpMk id="11" creationId="{D4283AE0-B6B6-B823-9724-7A76C2938C09}"/>
          </ac:grpSpMkLst>
        </pc:grpChg>
        <pc:grpChg chg="add del mod">
          <ac:chgData name="鄭 東洋(cheng tungyang)/ADT/雲林・製１・生產推進" userId="a745d7a6-311a-4c35-8004-dafd1272a433" providerId="ADAL" clId="{0E924929-DE5C-4CED-A1DC-67C02E4F9B93}" dt="2024-10-07T01:17:08.651" v="1747" actId="165"/>
          <ac:grpSpMkLst>
            <pc:docMk/>
            <pc:sldMk cId="2137446462" sldId="2147376668"/>
            <ac:grpSpMk id="14" creationId="{C5EF4621-AFBC-745E-F3B2-7B653208B774}"/>
          </ac:grpSpMkLst>
        </pc:grpChg>
        <pc:grpChg chg="mod topLvl">
          <ac:chgData name="鄭 東洋(cheng tungyang)/ADT/雲林・製１・生產推進" userId="a745d7a6-311a-4c35-8004-dafd1272a433" providerId="ADAL" clId="{0E924929-DE5C-4CED-A1DC-67C02E4F9B93}" dt="2024-10-07T01:17:08.651" v="1747" actId="165"/>
          <ac:grpSpMkLst>
            <pc:docMk/>
            <pc:sldMk cId="2137446462" sldId="2147376668"/>
            <ac:grpSpMk id="15" creationId="{EB5E15C3-02EF-D6F7-AA19-AEE9B77AC02B}"/>
          </ac:grpSpMkLst>
        </pc:grpChg>
        <pc:grpChg chg="del mod">
          <ac:chgData name="鄭 東洋(cheng tungyang)/ADT/雲林・製１・生產推進" userId="a745d7a6-311a-4c35-8004-dafd1272a433" providerId="ADAL" clId="{0E924929-DE5C-4CED-A1DC-67C02E4F9B93}" dt="2024-10-07T01:17:13.835" v="1748" actId="478"/>
          <ac:grpSpMkLst>
            <pc:docMk/>
            <pc:sldMk cId="2137446462" sldId="2147376668"/>
            <ac:grpSpMk id="19" creationId="{3A7806ED-C741-F9C1-949C-25DD5C53F9E2}"/>
          </ac:grpSpMkLst>
        </pc:grpChg>
        <pc:grpChg chg="del mod">
          <ac:chgData name="鄭 東洋(cheng tungyang)/ADT/雲林・製１・生產推進" userId="a745d7a6-311a-4c35-8004-dafd1272a433" providerId="ADAL" clId="{0E924929-DE5C-4CED-A1DC-67C02E4F9B93}" dt="2024-10-07T01:17:02.274" v="1743" actId="478"/>
          <ac:grpSpMkLst>
            <pc:docMk/>
            <pc:sldMk cId="2137446462" sldId="2147376668"/>
            <ac:grpSpMk id="20" creationId="{DD61C3A8-B3D8-3634-9EEC-55D836A7CC07}"/>
          </ac:grpSpMkLst>
        </pc:grpChg>
        <pc:grpChg chg="add mod">
          <ac:chgData name="鄭 東洋(cheng tungyang)/ADT/雲林・製１・生產推進" userId="a745d7a6-311a-4c35-8004-dafd1272a433" providerId="ADAL" clId="{0E924929-DE5C-4CED-A1DC-67C02E4F9B93}" dt="2024-10-04T08:04:14.443" v="1450" actId="1076"/>
          <ac:grpSpMkLst>
            <pc:docMk/>
            <pc:sldMk cId="2137446462" sldId="2147376668"/>
            <ac:grpSpMk id="25" creationId="{E5F42CDE-7D9D-BACB-1DB2-943DBBF02D67}"/>
          </ac:grpSpMkLst>
        </pc:grpChg>
        <pc:grpChg chg="add mod">
          <ac:chgData name="鄭 東洋(cheng tungyang)/ADT/雲林・製１・生產推進" userId="a745d7a6-311a-4c35-8004-dafd1272a433" providerId="ADAL" clId="{0E924929-DE5C-4CED-A1DC-67C02E4F9B93}" dt="2024-10-04T08:04:14.443" v="1450" actId="1076"/>
          <ac:grpSpMkLst>
            <pc:docMk/>
            <pc:sldMk cId="2137446462" sldId="2147376668"/>
            <ac:grpSpMk id="28" creationId="{CBEAAB3E-227E-EE28-88BE-AB8072BA404A}"/>
          </ac:grpSpMkLst>
        </pc:grpChg>
        <pc:grpChg chg="add mod">
          <ac:chgData name="鄭 東洋(cheng tungyang)/ADT/雲林・製１・生產推進" userId="a745d7a6-311a-4c35-8004-dafd1272a433" providerId="ADAL" clId="{0E924929-DE5C-4CED-A1DC-67C02E4F9B93}" dt="2024-10-04T08:04:14.443" v="1450" actId="1076"/>
          <ac:grpSpMkLst>
            <pc:docMk/>
            <pc:sldMk cId="2137446462" sldId="2147376668"/>
            <ac:grpSpMk id="448" creationId="{AE99C091-0E1C-E941-D0CD-0B4ADE66B5A2}"/>
          </ac:grpSpMkLst>
        </pc:grpChg>
        <pc:grpChg chg="mod">
          <ac:chgData name="鄭 東洋(cheng tungyang)/ADT/雲林・製１・生產推進" userId="a745d7a6-311a-4c35-8004-dafd1272a433" providerId="ADAL" clId="{0E924929-DE5C-4CED-A1DC-67C02E4F9B93}" dt="2024-10-04T08:04:14.443" v="1450" actId="1076"/>
          <ac:grpSpMkLst>
            <pc:docMk/>
            <pc:sldMk cId="2137446462" sldId="2147376668"/>
            <ac:grpSpMk id="450" creationId="{24E917C0-D07A-3A5E-C825-2276B0F842C0}"/>
          </ac:grpSpMkLst>
        </pc:grpChg>
        <pc:grpChg chg="add mod">
          <ac:chgData name="鄭 東洋(cheng tungyang)/ADT/雲林・製１・生產推進" userId="a745d7a6-311a-4c35-8004-dafd1272a433" providerId="ADAL" clId="{0E924929-DE5C-4CED-A1DC-67C02E4F9B93}" dt="2024-10-04T08:04:14.443" v="1450" actId="1076"/>
          <ac:grpSpMkLst>
            <pc:docMk/>
            <pc:sldMk cId="2137446462" sldId="2147376668"/>
            <ac:grpSpMk id="454" creationId="{A95A5DCE-9776-5640-5308-15DB0F65334D}"/>
          </ac:grpSpMkLst>
        </pc:grpChg>
        <pc:grpChg chg="mod">
          <ac:chgData name="鄭 東洋(cheng tungyang)/ADT/雲林・製１・生產推進" userId="a745d7a6-311a-4c35-8004-dafd1272a433" providerId="ADAL" clId="{0E924929-DE5C-4CED-A1DC-67C02E4F9B93}" dt="2024-10-04T08:04:14.443" v="1450" actId="1076"/>
          <ac:grpSpMkLst>
            <pc:docMk/>
            <pc:sldMk cId="2137446462" sldId="2147376668"/>
            <ac:grpSpMk id="456" creationId="{E83259BF-96B4-3190-6B93-46A6DB3A063F}"/>
          </ac:grpSpMkLst>
        </pc:grpChg>
        <pc:grpChg chg="add mod">
          <ac:chgData name="鄭 東洋(cheng tungyang)/ADT/雲林・製１・生產推進" userId="a745d7a6-311a-4c35-8004-dafd1272a433" providerId="ADAL" clId="{0E924929-DE5C-4CED-A1DC-67C02E4F9B93}" dt="2024-10-04T08:04:14.443" v="1450" actId="1076"/>
          <ac:grpSpMkLst>
            <pc:docMk/>
            <pc:sldMk cId="2137446462" sldId="2147376668"/>
            <ac:grpSpMk id="461" creationId="{354255DA-B477-6E06-97B3-278D5B9A7813}"/>
          </ac:grpSpMkLst>
        </pc:grpChg>
        <pc:grpChg chg="mod">
          <ac:chgData name="鄭 東洋(cheng tungyang)/ADT/雲林・製１・生產推進" userId="a745d7a6-311a-4c35-8004-dafd1272a433" providerId="ADAL" clId="{0E924929-DE5C-4CED-A1DC-67C02E4F9B93}" dt="2024-10-04T08:04:14.443" v="1450" actId="1076"/>
          <ac:grpSpMkLst>
            <pc:docMk/>
            <pc:sldMk cId="2137446462" sldId="2147376668"/>
            <ac:grpSpMk id="462" creationId="{D20F89AE-8905-5E78-B443-2FDFB656C8F7}"/>
          </ac:grpSpMkLst>
        </pc:grpChg>
        <pc:grpChg chg="mod">
          <ac:chgData name="鄭 東洋(cheng tungyang)/ADT/雲林・製１・生產推進" userId="a745d7a6-311a-4c35-8004-dafd1272a433" providerId="ADAL" clId="{0E924929-DE5C-4CED-A1DC-67C02E4F9B93}" dt="2024-10-04T08:04:14.443" v="1450" actId="1076"/>
          <ac:grpSpMkLst>
            <pc:docMk/>
            <pc:sldMk cId="2137446462" sldId="2147376668"/>
            <ac:grpSpMk id="463" creationId="{90FD0DBF-5353-EFD1-83A0-733BBB87B8EF}"/>
          </ac:grpSpMkLst>
        </pc:grpChg>
        <pc:grpChg chg="del">
          <ac:chgData name="鄭 東洋(cheng tungyang)/ADT/雲林・製１・生產推進" userId="a745d7a6-311a-4c35-8004-dafd1272a433" providerId="ADAL" clId="{0E924929-DE5C-4CED-A1DC-67C02E4F9B93}" dt="2024-10-04T08:03:15.444" v="1435" actId="478"/>
          <ac:grpSpMkLst>
            <pc:docMk/>
            <pc:sldMk cId="2137446462" sldId="2147376668"/>
            <ac:grpSpMk id="473" creationId="{BDC70963-061F-7C4E-97F1-48DF50D9BCB2}"/>
          </ac:grpSpMkLst>
        </pc:grpChg>
        <pc:grpChg chg="add mod">
          <ac:chgData name="鄭 東洋(cheng tungyang)/ADT/雲林・製１・生產推進" userId="a745d7a6-311a-4c35-8004-dafd1272a433" providerId="ADAL" clId="{0E924929-DE5C-4CED-A1DC-67C02E4F9B93}" dt="2024-10-04T08:04:14.443" v="1450" actId="1076"/>
          <ac:grpSpMkLst>
            <pc:docMk/>
            <pc:sldMk cId="2137446462" sldId="2147376668"/>
            <ac:grpSpMk id="478" creationId="{D29769E3-FF59-F907-5B46-7EA57A2926B6}"/>
          </ac:grpSpMkLst>
        </pc:grpChg>
        <pc:grpChg chg="del">
          <ac:chgData name="鄭 東洋(cheng tungyang)/ADT/雲林・製１・生產推進" userId="a745d7a6-311a-4c35-8004-dafd1272a433" providerId="ADAL" clId="{0E924929-DE5C-4CED-A1DC-67C02E4F9B93}" dt="2024-10-04T08:04:30.948" v="1453" actId="478"/>
          <ac:grpSpMkLst>
            <pc:docMk/>
            <pc:sldMk cId="2137446462" sldId="2147376668"/>
            <ac:grpSpMk id="1050" creationId="{3BA75C6E-4AFB-2FE8-254C-44952166A81B}"/>
          </ac:grpSpMkLst>
        </pc:grpChg>
        <pc:picChg chg="add mod">
          <ac:chgData name="鄭 東洋(cheng tungyang)/ADT/雲林・製１・生產推進" userId="a745d7a6-311a-4c35-8004-dafd1272a433" providerId="ADAL" clId="{0E924929-DE5C-4CED-A1DC-67C02E4F9B93}" dt="2024-10-04T08:04:14.443" v="1450" actId="1076"/>
          <ac:picMkLst>
            <pc:docMk/>
            <pc:sldMk cId="2137446462" sldId="2147376668"/>
            <ac:picMk id="10" creationId="{A7D9DCBE-F3A6-0456-3745-B93C6B9A93F1}"/>
          </ac:picMkLst>
        </pc:picChg>
        <pc:picChg chg="mod">
          <ac:chgData name="鄭 東洋(cheng tungyang)/ADT/雲林・製１・生產推進" userId="a745d7a6-311a-4c35-8004-dafd1272a433" providerId="ADAL" clId="{0E924929-DE5C-4CED-A1DC-67C02E4F9B93}" dt="2024-10-04T08:04:14.443" v="1450" actId="1076"/>
          <ac:picMkLst>
            <pc:docMk/>
            <pc:sldMk cId="2137446462" sldId="2147376668"/>
            <ac:picMk id="12" creationId="{F2429AC6-4553-45ED-2DD6-C6C72FD080D2}"/>
          </ac:picMkLst>
        </pc:picChg>
        <pc:picChg chg="mod">
          <ac:chgData name="鄭 東洋(cheng tungyang)/ADT/雲林・製１・生產推進" userId="a745d7a6-311a-4c35-8004-dafd1272a433" providerId="ADAL" clId="{0E924929-DE5C-4CED-A1DC-67C02E4F9B93}" dt="2024-10-07T01:17:08.651" v="1747" actId="165"/>
          <ac:picMkLst>
            <pc:docMk/>
            <pc:sldMk cId="2137446462" sldId="2147376668"/>
            <ac:picMk id="18" creationId="{455E7E23-B893-9764-BEB2-8EAD206DE0F2}"/>
          </ac:picMkLst>
        </pc:picChg>
        <pc:picChg chg="del mod">
          <ac:chgData name="鄭 東洋(cheng tungyang)/ADT/雲林・製１・生產推進" userId="a745d7a6-311a-4c35-8004-dafd1272a433" providerId="ADAL" clId="{0E924929-DE5C-4CED-A1DC-67C02E4F9B93}" dt="2024-10-07T01:17:02.274" v="1743" actId="478"/>
          <ac:picMkLst>
            <pc:docMk/>
            <pc:sldMk cId="2137446462" sldId="2147376668"/>
            <ac:picMk id="22" creationId="{679C624A-502E-7577-CCDA-7CB2196760FA}"/>
          </ac:picMkLst>
        </pc:picChg>
        <pc:picChg chg="mod">
          <ac:chgData name="鄭 東洋(cheng tungyang)/ADT/雲林・製１・生產推進" userId="a745d7a6-311a-4c35-8004-dafd1272a433" providerId="ADAL" clId="{0E924929-DE5C-4CED-A1DC-67C02E4F9B93}" dt="2024-10-04T08:04:14.443" v="1450" actId="1076"/>
          <ac:picMkLst>
            <pc:docMk/>
            <pc:sldMk cId="2137446462" sldId="2147376668"/>
            <ac:picMk id="26" creationId="{8E634A59-5582-171B-AE5B-C663880EDBCA}"/>
          </ac:picMkLst>
        </pc:picChg>
        <pc:picChg chg="mod">
          <ac:chgData name="鄭 東洋(cheng tungyang)/ADT/雲林・製１・生產推進" userId="a745d7a6-311a-4c35-8004-dafd1272a433" providerId="ADAL" clId="{0E924929-DE5C-4CED-A1DC-67C02E4F9B93}" dt="2024-10-04T08:04:14.443" v="1450" actId="1076"/>
          <ac:picMkLst>
            <pc:docMk/>
            <pc:sldMk cId="2137446462" sldId="2147376668"/>
            <ac:picMk id="29" creationId="{4576DF39-0CC3-BBDC-D983-AA7E45962F75}"/>
          </ac:picMkLst>
        </pc:picChg>
        <pc:picChg chg="del mod">
          <ac:chgData name="鄭 東洋(cheng tungyang)/ADT/雲林・製１・生產推進" userId="a745d7a6-311a-4c35-8004-dafd1272a433" providerId="ADAL" clId="{0E924929-DE5C-4CED-A1DC-67C02E4F9B93}" dt="2024-10-04T08:03:17.365" v="1439" actId="478"/>
          <ac:picMkLst>
            <pc:docMk/>
            <pc:sldMk cId="2137446462" sldId="2147376668"/>
            <ac:picMk id="471" creationId="{24F238DF-16C2-D697-DD7E-A5D1A8BB38F4}"/>
          </ac:picMkLst>
        </pc:picChg>
        <pc:picChg chg="mod">
          <ac:chgData name="鄭 東洋(cheng tungyang)/ADT/雲林・製１・生產推進" userId="a745d7a6-311a-4c35-8004-dafd1272a433" providerId="ADAL" clId="{0E924929-DE5C-4CED-A1DC-67C02E4F9B93}" dt="2024-10-04T08:04:14.443" v="1450" actId="1076"/>
          <ac:picMkLst>
            <pc:docMk/>
            <pc:sldMk cId="2137446462" sldId="2147376668"/>
            <ac:picMk id="479" creationId="{5D2C88A5-D4DC-C109-BF9E-C0244A08FE84}"/>
          </ac:picMkLst>
        </pc:picChg>
        <pc:picChg chg="del">
          <ac:chgData name="鄭 東洋(cheng tungyang)/ADT/雲林・製１・生產推進" userId="a745d7a6-311a-4c35-8004-dafd1272a433" providerId="ADAL" clId="{0E924929-DE5C-4CED-A1DC-67C02E4F9B93}" dt="2024-10-04T08:03:19.538" v="1443" actId="478"/>
          <ac:picMkLst>
            <pc:docMk/>
            <pc:sldMk cId="2137446462" sldId="2147376668"/>
            <ac:picMk id="1025" creationId="{FC4E85A3-A57B-3EAC-4B74-CE4C1D733EC1}"/>
          </ac:picMkLst>
        </pc:picChg>
        <pc:picChg chg="del">
          <ac:chgData name="鄭 東洋(cheng tungyang)/ADT/雲林・製１・生產推進" userId="a745d7a6-311a-4c35-8004-dafd1272a433" providerId="ADAL" clId="{0E924929-DE5C-4CED-A1DC-67C02E4F9B93}" dt="2024-10-04T08:03:17.035" v="1437" actId="478"/>
          <ac:picMkLst>
            <pc:docMk/>
            <pc:sldMk cId="2137446462" sldId="2147376668"/>
            <ac:picMk id="1026" creationId="{5DC3DE05-2EAE-95B2-4A97-7E8286476834}"/>
          </ac:picMkLst>
        </pc:picChg>
        <pc:picChg chg="del">
          <ac:chgData name="鄭 東洋(cheng tungyang)/ADT/雲林・製１・生產推進" userId="a745d7a6-311a-4c35-8004-dafd1272a433" providerId="ADAL" clId="{0E924929-DE5C-4CED-A1DC-67C02E4F9B93}" dt="2024-10-04T08:03:16.358" v="1436" actId="478"/>
          <ac:picMkLst>
            <pc:docMk/>
            <pc:sldMk cId="2137446462" sldId="2147376668"/>
            <ac:picMk id="1040" creationId="{84B5EA91-6C69-73C4-ABD1-17954A07F2FA}"/>
          </ac:picMkLst>
        </pc:picChg>
        <pc:cxnChg chg="add del mod">
          <ac:chgData name="鄭 東洋(cheng tungyang)/ADT/雲林・製１・生產推進" userId="a745d7a6-311a-4c35-8004-dafd1272a433" providerId="ADAL" clId="{0E924929-DE5C-4CED-A1DC-67C02E4F9B93}" dt="2024-10-07T01:17:03.159" v="1744" actId="478"/>
          <ac:cxnSpMkLst>
            <pc:docMk/>
            <pc:sldMk cId="2137446462" sldId="2147376668"/>
            <ac:cxnSpMk id="31" creationId="{A4D32610-B7D5-A23D-7BCB-1D639AB3DD6F}"/>
          </ac:cxnSpMkLst>
        </pc:cxnChg>
        <pc:cxnChg chg="mod">
          <ac:chgData name="鄭 東洋(cheng tungyang)/ADT/雲林・製１・生產推進" userId="a745d7a6-311a-4c35-8004-dafd1272a433" providerId="ADAL" clId="{0E924929-DE5C-4CED-A1DC-67C02E4F9B93}" dt="2024-10-04T08:04:14.443" v="1450" actId="1076"/>
          <ac:cxnSpMkLst>
            <pc:docMk/>
            <pc:sldMk cId="2137446462" sldId="2147376668"/>
            <ac:cxnSpMk id="474" creationId="{E457B426-3617-3236-EA80-5D03A1B78963}"/>
          </ac:cxnSpMkLst>
        </pc:cxnChg>
        <pc:cxnChg chg="mod">
          <ac:chgData name="鄭 東洋(cheng tungyang)/ADT/雲林・製１・生產推進" userId="a745d7a6-311a-4c35-8004-dafd1272a433" providerId="ADAL" clId="{0E924929-DE5C-4CED-A1DC-67C02E4F9B93}" dt="2024-10-04T08:04:14.443" v="1450" actId="1076"/>
          <ac:cxnSpMkLst>
            <pc:docMk/>
            <pc:sldMk cId="2137446462" sldId="2147376668"/>
            <ac:cxnSpMk id="477" creationId="{BE45F461-3700-1643-D0F3-3E6B8DFDA193}"/>
          </ac:cxnSpMkLst>
        </pc:cxnChg>
      </pc:sldChg>
      <pc:sldChg chg="delSp mod">
        <pc:chgData name="鄭 東洋(cheng tungyang)/ADT/雲林・製１・生產推進" userId="a745d7a6-311a-4c35-8004-dafd1272a433" providerId="ADAL" clId="{0E924929-DE5C-4CED-A1DC-67C02E4F9B93}" dt="2024-10-07T02:34:46.658" v="1783" actId="478"/>
        <pc:sldMkLst>
          <pc:docMk/>
          <pc:sldMk cId="2137446462" sldId="2147376669"/>
        </pc:sldMkLst>
        <pc:spChg chg="del">
          <ac:chgData name="鄭 東洋(cheng tungyang)/ADT/雲林・製１・生產推進" userId="a745d7a6-311a-4c35-8004-dafd1272a433" providerId="ADAL" clId="{0E924929-DE5C-4CED-A1DC-67C02E4F9B93}" dt="2024-10-07T02:34:46.658" v="1783" actId="478"/>
          <ac:spMkLst>
            <pc:docMk/>
            <pc:sldMk cId="2137446462" sldId="2147376669"/>
            <ac:spMk id="475" creationId="{981C4E3D-2E0A-982F-3294-89156AD3FA5F}"/>
          </ac:spMkLst>
        </pc:spChg>
      </pc:sldChg>
    </pc:docChg>
  </pc:docChgLst>
  <pc:docChgLst>
    <pc:chgData name="吳 姿瑩(wu tzuying)/ADT/雲林・製１・素３" userId="b0122e96-9cd1-4aa6-a0fd-e2d7501e28b1" providerId="ADAL" clId="{FDF73317-941D-41F6-B325-1E311BD0A69F}"/>
    <pc:docChg chg="undo custSel modSld">
      <pc:chgData name="吳 姿瑩(wu tzuying)/ADT/雲林・製１・素３" userId="b0122e96-9cd1-4aa6-a0fd-e2d7501e28b1" providerId="ADAL" clId="{FDF73317-941D-41F6-B325-1E311BD0A69F}" dt="2024-10-04T09:13:11.391" v="6769" actId="20577"/>
      <pc:docMkLst>
        <pc:docMk/>
      </pc:docMkLst>
      <pc:sldChg chg="modSp mod">
        <pc:chgData name="吳 姿瑩(wu tzuying)/ADT/雲林・製１・素３" userId="b0122e96-9cd1-4aa6-a0fd-e2d7501e28b1" providerId="ADAL" clId="{FDF73317-941D-41F6-B325-1E311BD0A69F}" dt="2024-10-01T03:21:13.055" v="865" actId="20577"/>
        <pc:sldMkLst>
          <pc:docMk/>
          <pc:sldMk cId="1140929254" sldId="2147376596"/>
        </pc:sldMkLst>
        <pc:spChg chg="mod">
          <ac:chgData name="吳 姿瑩(wu tzuying)/ADT/雲林・製１・素３" userId="b0122e96-9cd1-4aa6-a0fd-e2d7501e28b1" providerId="ADAL" clId="{FDF73317-941D-41F6-B325-1E311BD0A69F}" dt="2024-10-01T03:21:13.055" v="865" actId="20577"/>
          <ac:spMkLst>
            <pc:docMk/>
            <pc:sldMk cId="1140929254" sldId="2147376596"/>
            <ac:spMk id="21" creationId="{76AA558A-B866-F0A9-78E3-525F16CDDED5}"/>
          </ac:spMkLst>
        </pc:spChg>
        <pc:spChg chg="mod">
          <ac:chgData name="吳 姿瑩(wu tzuying)/ADT/雲林・製１・素３" userId="b0122e96-9cd1-4aa6-a0fd-e2d7501e28b1" providerId="ADAL" clId="{FDF73317-941D-41F6-B325-1E311BD0A69F}" dt="2024-10-01T03:21:00.130" v="851" actId="20577"/>
          <ac:spMkLst>
            <pc:docMk/>
            <pc:sldMk cId="1140929254" sldId="2147376596"/>
            <ac:spMk id="22" creationId="{7ECD45BE-D0B0-1757-2499-50E1B4F38145}"/>
          </ac:spMkLst>
        </pc:spChg>
        <pc:spChg chg="mod">
          <ac:chgData name="吳 姿瑩(wu tzuying)/ADT/雲林・製１・素３" userId="b0122e96-9cd1-4aa6-a0fd-e2d7501e28b1" providerId="ADAL" clId="{FDF73317-941D-41F6-B325-1E311BD0A69F}" dt="2024-10-01T03:20:33.830" v="806" actId="20577"/>
          <ac:spMkLst>
            <pc:docMk/>
            <pc:sldMk cId="1140929254" sldId="2147376596"/>
            <ac:spMk id="23" creationId="{054A951C-BCEF-19DE-C15A-2976DAAEF9C5}"/>
          </ac:spMkLst>
        </pc:spChg>
        <pc:spChg chg="mod">
          <ac:chgData name="吳 姿瑩(wu tzuying)/ADT/雲林・製１・素３" userId="b0122e96-9cd1-4aa6-a0fd-e2d7501e28b1" providerId="ADAL" clId="{FDF73317-941D-41F6-B325-1E311BD0A69F}" dt="2024-10-01T03:21:07.233" v="857" actId="20577"/>
          <ac:spMkLst>
            <pc:docMk/>
            <pc:sldMk cId="1140929254" sldId="2147376596"/>
            <ac:spMk id="24" creationId="{27DCF7F6-EE2E-64E9-A311-176F1A443D2C}"/>
          </ac:spMkLst>
        </pc:spChg>
        <pc:spChg chg="mod">
          <ac:chgData name="吳 姿瑩(wu tzuying)/ADT/雲林・製１・素３" userId="b0122e96-9cd1-4aa6-a0fd-e2d7501e28b1" providerId="ADAL" clId="{FDF73317-941D-41F6-B325-1E311BD0A69F}" dt="2024-10-01T03:20:36.341" v="807" actId="20577"/>
          <ac:spMkLst>
            <pc:docMk/>
            <pc:sldMk cId="1140929254" sldId="2147376596"/>
            <ac:spMk id="25" creationId="{14989746-DFA4-FF86-9CFB-D329199C13E8}"/>
          </ac:spMkLst>
        </pc:spChg>
        <pc:spChg chg="mod">
          <ac:chgData name="吳 姿瑩(wu tzuying)/ADT/雲林・製１・素３" userId="b0122e96-9cd1-4aa6-a0fd-e2d7501e28b1" providerId="ADAL" clId="{FDF73317-941D-41F6-B325-1E311BD0A69F}" dt="2024-10-01T03:20:53.444" v="845" actId="20577"/>
          <ac:spMkLst>
            <pc:docMk/>
            <pc:sldMk cId="1140929254" sldId="2147376596"/>
            <ac:spMk id="26" creationId="{4076AD37-26D3-646A-16DC-F59EA7FC6A60}"/>
          </ac:spMkLst>
        </pc:spChg>
        <pc:spChg chg="mod">
          <ac:chgData name="吳 姿瑩(wu tzuying)/ADT/雲林・製１・素３" userId="b0122e96-9cd1-4aa6-a0fd-e2d7501e28b1" providerId="ADAL" clId="{FDF73317-941D-41F6-B325-1E311BD0A69F}" dt="2024-10-01T03:20:03.728" v="755" actId="20577"/>
          <ac:spMkLst>
            <pc:docMk/>
            <pc:sldMk cId="1140929254" sldId="2147376596"/>
            <ac:spMk id="28" creationId="{A2AF97A8-C5EF-4952-DB90-BAF1A434C0E5}"/>
          </ac:spMkLst>
        </pc:spChg>
      </pc:sldChg>
      <pc:sldChg chg="modSp mod">
        <pc:chgData name="吳 姿瑩(wu tzuying)/ADT/雲林・製１・素３" userId="b0122e96-9cd1-4aa6-a0fd-e2d7501e28b1" providerId="ADAL" clId="{FDF73317-941D-41F6-B325-1E311BD0A69F}" dt="2024-10-01T02:47:05.207" v="411" actId="20577"/>
        <pc:sldMkLst>
          <pc:docMk/>
          <pc:sldMk cId="2119040417" sldId="2147376602"/>
        </pc:sldMkLst>
        <pc:spChg chg="mod">
          <ac:chgData name="吳 姿瑩(wu tzuying)/ADT/雲林・製１・素３" userId="b0122e96-9cd1-4aa6-a0fd-e2d7501e28b1" providerId="ADAL" clId="{FDF73317-941D-41F6-B325-1E311BD0A69F}" dt="2024-10-01T02:43:14.593" v="327"/>
          <ac:spMkLst>
            <pc:docMk/>
            <pc:sldMk cId="2119040417" sldId="2147376602"/>
            <ac:spMk id="15" creationId="{0BF1C470-14EE-B12E-EDAF-81C0F5E0CCFB}"/>
          </ac:spMkLst>
        </pc:spChg>
        <pc:spChg chg="mod">
          <ac:chgData name="吳 姿瑩(wu tzuying)/ADT/雲林・製１・素３" userId="b0122e96-9cd1-4aa6-a0fd-e2d7501e28b1" providerId="ADAL" clId="{FDF73317-941D-41F6-B325-1E311BD0A69F}" dt="2024-10-01T02:43:17.433" v="330"/>
          <ac:spMkLst>
            <pc:docMk/>
            <pc:sldMk cId="2119040417" sldId="2147376602"/>
            <ac:spMk id="18" creationId="{1DCA5B9E-E8EF-F540-BDF4-8B53AF2603D2}"/>
          </ac:spMkLst>
        </pc:spChg>
        <pc:spChg chg="mod">
          <ac:chgData name="吳 姿瑩(wu tzuying)/ADT/雲林・製１・素３" userId="b0122e96-9cd1-4aa6-a0fd-e2d7501e28b1" providerId="ADAL" clId="{FDF73317-941D-41F6-B325-1E311BD0A69F}" dt="2024-10-01T02:42:13.182" v="311" actId="20577"/>
          <ac:spMkLst>
            <pc:docMk/>
            <pc:sldMk cId="2119040417" sldId="2147376602"/>
            <ac:spMk id="19" creationId="{026013B1-1C0F-974A-8B74-012CA07275AA}"/>
          </ac:spMkLst>
        </pc:spChg>
        <pc:spChg chg="mod">
          <ac:chgData name="吳 姿瑩(wu tzuying)/ADT/雲林・製１・素３" userId="b0122e96-9cd1-4aa6-a0fd-e2d7501e28b1" providerId="ADAL" clId="{FDF73317-941D-41F6-B325-1E311BD0A69F}" dt="2024-10-01T02:47:05.207" v="411" actId="20577"/>
          <ac:spMkLst>
            <pc:docMk/>
            <pc:sldMk cId="2119040417" sldId="2147376602"/>
            <ac:spMk id="73" creationId="{77600699-05C7-C9ED-ED79-04B5F0FA08C4}"/>
          </ac:spMkLst>
        </pc:spChg>
        <pc:spChg chg="mod">
          <ac:chgData name="吳 姿瑩(wu tzuying)/ADT/雲林・製１・素３" userId="b0122e96-9cd1-4aa6-a0fd-e2d7501e28b1" providerId="ADAL" clId="{FDF73317-941D-41F6-B325-1E311BD0A69F}" dt="2024-10-01T02:43:04.909" v="324" actId="20577"/>
          <ac:spMkLst>
            <pc:docMk/>
            <pc:sldMk cId="2119040417" sldId="2147376602"/>
            <ac:spMk id="144" creationId="{ECDE6217-88E9-79FA-7780-2F21D29775D4}"/>
          </ac:spMkLst>
        </pc:spChg>
      </pc:sldChg>
      <pc:sldChg chg="modSp mod">
        <pc:chgData name="吳 姿瑩(wu tzuying)/ADT/雲林・製１・素３" userId="b0122e96-9cd1-4aa6-a0fd-e2d7501e28b1" providerId="ADAL" clId="{FDF73317-941D-41F6-B325-1E311BD0A69F}" dt="2024-10-02T02:41:53.063" v="3195" actId="20577"/>
        <pc:sldMkLst>
          <pc:docMk/>
          <pc:sldMk cId="3496065457" sldId="2147376604"/>
        </pc:sldMkLst>
        <pc:spChg chg="mod">
          <ac:chgData name="吳 姿瑩(wu tzuying)/ADT/雲林・製１・素３" userId="b0122e96-9cd1-4aa6-a0fd-e2d7501e28b1" providerId="ADAL" clId="{FDF73317-941D-41F6-B325-1E311BD0A69F}" dt="2024-10-02T02:40:59.147" v="3191" actId="20577"/>
          <ac:spMkLst>
            <pc:docMk/>
            <pc:sldMk cId="3496065457" sldId="2147376604"/>
            <ac:spMk id="5" creationId="{B8C17E22-F4A3-B94E-B9F1-6F09D3F61E1C}"/>
          </ac:spMkLst>
        </pc:spChg>
        <pc:spChg chg="mod">
          <ac:chgData name="吳 姿瑩(wu tzuying)/ADT/雲林・製１・素３" userId="b0122e96-9cd1-4aa6-a0fd-e2d7501e28b1" providerId="ADAL" clId="{FDF73317-941D-41F6-B325-1E311BD0A69F}" dt="2024-10-02T02:41:53.063" v="3195" actId="20577"/>
          <ac:spMkLst>
            <pc:docMk/>
            <pc:sldMk cId="3496065457" sldId="2147376604"/>
            <ac:spMk id="21" creationId="{10E0A095-B353-1955-928F-51398298E54B}"/>
          </ac:spMkLst>
        </pc:spChg>
      </pc:sldChg>
      <pc:sldChg chg="modSp mod">
        <pc:chgData name="吳 姿瑩(wu tzuying)/ADT/雲林・製１・素３" userId="b0122e96-9cd1-4aa6-a0fd-e2d7501e28b1" providerId="ADAL" clId="{FDF73317-941D-41F6-B325-1E311BD0A69F}" dt="2024-10-02T02:32:18.116" v="2733" actId="20577"/>
        <pc:sldMkLst>
          <pc:docMk/>
          <pc:sldMk cId="3822804791" sldId="2147376622"/>
        </pc:sldMkLst>
        <pc:spChg chg="mod">
          <ac:chgData name="吳 姿瑩(wu tzuying)/ADT/雲林・製１・素３" userId="b0122e96-9cd1-4aa6-a0fd-e2d7501e28b1" providerId="ADAL" clId="{FDF73317-941D-41F6-B325-1E311BD0A69F}" dt="2024-10-01T09:15:27.785" v="2452" actId="20577"/>
          <ac:spMkLst>
            <pc:docMk/>
            <pc:sldMk cId="3822804791" sldId="2147376622"/>
            <ac:spMk id="5" creationId="{B8C17E22-F4A3-B94E-B9F1-6F09D3F61E1C}"/>
          </ac:spMkLst>
        </pc:spChg>
        <pc:spChg chg="mod">
          <ac:chgData name="吳 姿瑩(wu tzuying)/ADT/雲林・製１・素３" userId="b0122e96-9cd1-4aa6-a0fd-e2d7501e28b1" providerId="ADAL" clId="{FDF73317-941D-41F6-B325-1E311BD0A69F}" dt="2024-10-01T09:13:45.561" v="2347" actId="20577"/>
          <ac:spMkLst>
            <pc:docMk/>
            <pc:sldMk cId="3822804791" sldId="2147376622"/>
            <ac:spMk id="21" creationId="{10E0A095-B353-1955-928F-51398298E54B}"/>
          </ac:spMkLst>
        </pc:spChg>
        <pc:spChg chg="mod">
          <ac:chgData name="吳 姿瑩(wu tzuying)/ADT/雲林・製１・素３" userId="b0122e96-9cd1-4aa6-a0fd-e2d7501e28b1" providerId="ADAL" clId="{FDF73317-941D-41F6-B325-1E311BD0A69F}" dt="2024-10-01T09:14:11.676" v="2371" actId="20577"/>
          <ac:spMkLst>
            <pc:docMk/>
            <pc:sldMk cId="3822804791" sldId="2147376622"/>
            <ac:spMk id="92" creationId="{7B5F4841-CF1E-9030-1DBF-DE3D5C800F0A}"/>
          </ac:spMkLst>
        </pc:spChg>
        <pc:spChg chg="mod">
          <ac:chgData name="吳 姿瑩(wu tzuying)/ADT/雲林・製１・素３" userId="b0122e96-9cd1-4aa6-a0fd-e2d7501e28b1" providerId="ADAL" clId="{FDF73317-941D-41F6-B325-1E311BD0A69F}" dt="2024-10-01T09:02:49.446" v="1886" actId="1035"/>
          <ac:spMkLst>
            <pc:docMk/>
            <pc:sldMk cId="3822804791" sldId="2147376622"/>
            <ac:spMk id="215" creationId="{57B0F19C-6166-08B1-47AE-C979FDDDCEE0}"/>
          </ac:spMkLst>
        </pc:spChg>
        <pc:spChg chg="mod">
          <ac:chgData name="吳 姿瑩(wu tzuying)/ADT/雲林・製１・素３" userId="b0122e96-9cd1-4aa6-a0fd-e2d7501e28b1" providerId="ADAL" clId="{FDF73317-941D-41F6-B325-1E311BD0A69F}" dt="2024-10-01T09:02:49.446" v="1886" actId="1035"/>
          <ac:spMkLst>
            <pc:docMk/>
            <pc:sldMk cId="3822804791" sldId="2147376622"/>
            <ac:spMk id="216" creationId="{4EA5C36E-E9F9-5074-170A-C81F5162FCBA}"/>
          </ac:spMkLst>
        </pc:spChg>
        <pc:spChg chg="mod">
          <ac:chgData name="吳 姿瑩(wu tzuying)/ADT/雲林・製１・素３" userId="b0122e96-9cd1-4aa6-a0fd-e2d7501e28b1" providerId="ADAL" clId="{FDF73317-941D-41F6-B325-1E311BD0A69F}" dt="2024-10-01T09:02:49.446" v="1886" actId="1035"/>
          <ac:spMkLst>
            <pc:docMk/>
            <pc:sldMk cId="3822804791" sldId="2147376622"/>
            <ac:spMk id="217" creationId="{C5A40716-623E-4AFE-DE23-D3804A87D26E}"/>
          </ac:spMkLst>
        </pc:spChg>
        <pc:spChg chg="mod">
          <ac:chgData name="吳 姿瑩(wu tzuying)/ADT/雲林・製１・素３" userId="b0122e96-9cd1-4aa6-a0fd-e2d7501e28b1" providerId="ADAL" clId="{FDF73317-941D-41F6-B325-1E311BD0A69F}" dt="2024-10-01T09:04:54.793" v="1971" actId="20577"/>
          <ac:spMkLst>
            <pc:docMk/>
            <pc:sldMk cId="3822804791" sldId="2147376622"/>
            <ac:spMk id="219" creationId="{CFCE6FD0-F996-F4FA-8CF2-E18EC018936A}"/>
          </ac:spMkLst>
        </pc:spChg>
        <pc:spChg chg="mod">
          <ac:chgData name="吳 姿瑩(wu tzuying)/ADT/雲林・製１・素３" userId="b0122e96-9cd1-4aa6-a0fd-e2d7501e28b1" providerId="ADAL" clId="{FDF73317-941D-41F6-B325-1E311BD0A69F}" dt="2024-10-01T09:07:48.054" v="2052" actId="20577"/>
          <ac:spMkLst>
            <pc:docMk/>
            <pc:sldMk cId="3822804791" sldId="2147376622"/>
            <ac:spMk id="220" creationId="{BAD73E8C-2A84-FBD1-B770-63004AB0C345}"/>
          </ac:spMkLst>
        </pc:spChg>
        <pc:spChg chg="mod">
          <ac:chgData name="吳 姿瑩(wu tzuying)/ADT/雲林・製１・素３" userId="b0122e96-9cd1-4aa6-a0fd-e2d7501e28b1" providerId="ADAL" clId="{FDF73317-941D-41F6-B325-1E311BD0A69F}" dt="2024-10-01T09:10:23.374" v="2164" actId="20577"/>
          <ac:spMkLst>
            <pc:docMk/>
            <pc:sldMk cId="3822804791" sldId="2147376622"/>
            <ac:spMk id="230" creationId="{763ADA1A-EC53-A3A4-7450-44A410D2838E}"/>
          </ac:spMkLst>
        </pc:spChg>
        <pc:spChg chg="mod">
          <ac:chgData name="吳 姿瑩(wu tzuying)/ADT/雲林・製１・素３" userId="b0122e96-9cd1-4aa6-a0fd-e2d7501e28b1" providerId="ADAL" clId="{FDF73317-941D-41F6-B325-1E311BD0A69F}" dt="2024-10-02T02:32:18.116" v="2733" actId="20577"/>
          <ac:spMkLst>
            <pc:docMk/>
            <pc:sldMk cId="3822804791" sldId="2147376622"/>
            <ac:spMk id="231" creationId="{1E30F231-65E5-8C4B-B454-A26BC7DC1E29}"/>
          </ac:spMkLst>
        </pc:spChg>
        <pc:spChg chg="mod">
          <ac:chgData name="吳 姿瑩(wu tzuying)/ADT/雲林・製１・素３" userId="b0122e96-9cd1-4aa6-a0fd-e2d7501e28b1" providerId="ADAL" clId="{FDF73317-941D-41F6-B325-1E311BD0A69F}" dt="2024-10-01T09:14:43.725" v="2389" actId="20577"/>
          <ac:spMkLst>
            <pc:docMk/>
            <pc:sldMk cId="3822804791" sldId="2147376622"/>
            <ac:spMk id="236" creationId="{FD011B64-7982-EE5A-63F9-DB721C5385EF}"/>
          </ac:spMkLst>
        </pc:spChg>
        <pc:spChg chg="mod">
          <ac:chgData name="吳 姿瑩(wu tzuying)/ADT/雲林・製１・素３" userId="b0122e96-9cd1-4aa6-a0fd-e2d7501e28b1" providerId="ADAL" clId="{FDF73317-941D-41F6-B325-1E311BD0A69F}" dt="2024-10-01T09:14:40.399" v="2387" actId="20577"/>
          <ac:spMkLst>
            <pc:docMk/>
            <pc:sldMk cId="3822804791" sldId="2147376622"/>
            <ac:spMk id="238" creationId="{34766673-9A0F-CD12-C6A8-79B01ECB9E31}"/>
          </ac:spMkLst>
        </pc:spChg>
        <pc:grpChg chg="mod">
          <ac:chgData name="吳 姿瑩(wu tzuying)/ADT/雲林・製１・素３" userId="b0122e96-9cd1-4aa6-a0fd-e2d7501e28b1" providerId="ADAL" clId="{FDF73317-941D-41F6-B325-1E311BD0A69F}" dt="2024-10-01T09:13:20.940" v="2341" actId="1037"/>
          <ac:grpSpMkLst>
            <pc:docMk/>
            <pc:sldMk cId="3822804791" sldId="2147376622"/>
            <ac:grpSpMk id="22" creationId="{224B24CC-9FEE-6B24-DD7A-FDC285BE5662}"/>
          </ac:grpSpMkLst>
        </pc:grpChg>
      </pc:sldChg>
      <pc:sldChg chg="addSp delSp modSp mod">
        <pc:chgData name="吳 姿瑩(wu tzuying)/ADT/雲林・製１・素３" userId="b0122e96-9cd1-4aa6-a0fd-e2d7501e28b1" providerId="ADAL" clId="{FDF73317-941D-41F6-B325-1E311BD0A69F}" dt="2024-10-02T03:25:42.285" v="4741" actId="20577"/>
        <pc:sldMkLst>
          <pc:docMk/>
          <pc:sldMk cId="673166131" sldId="2147376625"/>
        </pc:sldMkLst>
        <pc:spChg chg="mod">
          <ac:chgData name="吳 姿瑩(wu tzuying)/ADT/雲林・製１・素３" userId="b0122e96-9cd1-4aa6-a0fd-e2d7501e28b1" providerId="ADAL" clId="{FDF73317-941D-41F6-B325-1E311BD0A69F}" dt="2024-10-01T09:19:42.533" v="2544"/>
          <ac:spMkLst>
            <pc:docMk/>
            <pc:sldMk cId="673166131" sldId="2147376625"/>
            <ac:spMk id="5" creationId="{B8C17E22-F4A3-B94E-B9F1-6F09D3F61E1C}"/>
          </ac:spMkLst>
        </pc:spChg>
        <pc:spChg chg="add del">
          <ac:chgData name="吳 姿瑩(wu tzuying)/ADT/雲林・製１・素３" userId="b0122e96-9cd1-4aa6-a0fd-e2d7501e28b1" providerId="ADAL" clId="{FDF73317-941D-41F6-B325-1E311BD0A69F}" dt="2024-10-01T09:37:16.051" v="2573" actId="22"/>
          <ac:spMkLst>
            <pc:docMk/>
            <pc:sldMk cId="673166131" sldId="2147376625"/>
            <ac:spMk id="12" creationId="{444B72B6-0841-BCCE-EF35-E1B92880C72C}"/>
          </ac:spMkLst>
        </pc:spChg>
        <pc:spChg chg="add del">
          <ac:chgData name="吳 姿瑩(wu tzuying)/ADT/雲林・製１・素３" userId="b0122e96-9cd1-4aa6-a0fd-e2d7501e28b1" providerId="ADAL" clId="{FDF73317-941D-41F6-B325-1E311BD0A69F}" dt="2024-10-01T09:37:24.614" v="2575" actId="22"/>
          <ac:spMkLst>
            <pc:docMk/>
            <pc:sldMk cId="673166131" sldId="2147376625"/>
            <ac:spMk id="18" creationId="{D80C6FE9-FD4E-F303-B899-A3CC7C2C8905}"/>
          </ac:spMkLst>
        </pc:spChg>
        <pc:spChg chg="mod">
          <ac:chgData name="吳 姿瑩(wu tzuying)/ADT/雲林・製１・素３" userId="b0122e96-9cd1-4aa6-a0fd-e2d7501e28b1" providerId="ADAL" clId="{FDF73317-941D-41F6-B325-1E311BD0A69F}" dt="2024-10-02T02:38:02.931" v="3123" actId="20577"/>
          <ac:spMkLst>
            <pc:docMk/>
            <pc:sldMk cId="673166131" sldId="2147376625"/>
            <ac:spMk id="21" creationId="{10E0A095-B353-1955-928F-51398298E54B}"/>
          </ac:spMkLst>
        </pc:spChg>
        <pc:spChg chg="mod">
          <ac:chgData name="吳 姿瑩(wu tzuying)/ADT/雲林・製１・素３" userId="b0122e96-9cd1-4aa6-a0fd-e2d7501e28b1" providerId="ADAL" clId="{FDF73317-941D-41F6-B325-1E311BD0A69F}" dt="2024-10-02T02:36:24.580" v="2933" actId="20577"/>
          <ac:spMkLst>
            <pc:docMk/>
            <pc:sldMk cId="673166131" sldId="2147376625"/>
            <ac:spMk id="41" creationId="{B7D77B53-745A-6FED-E690-55FDF6B8271C}"/>
          </ac:spMkLst>
        </pc:spChg>
        <pc:spChg chg="mod">
          <ac:chgData name="吳 姿瑩(wu tzuying)/ADT/雲林・製１・素３" userId="b0122e96-9cd1-4aa6-a0fd-e2d7501e28b1" providerId="ADAL" clId="{FDF73317-941D-41F6-B325-1E311BD0A69F}" dt="2024-10-01T09:39:09.223" v="2671" actId="20577"/>
          <ac:spMkLst>
            <pc:docMk/>
            <pc:sldMk cId="673166131" sldId="2147376625"/>
            <ac:spMk id="48" creationId="{311B0557-B583-452F-1939-792B736491B7}"/>
          </ac:spMkLst>
        </pc:spChg>
        <pc:spChg chg="mod">
          <ac:chgData name="吳 姿瑩(wu tzuying)/ADT/雲林・製１・素３" userId="b0122e96-9cd1-4aa6-a0fd-e2d7501e28b1" providerId="ADAL" clId="{FDF73317-941D-41F6-B325-1E311BD0A69F}" dt="2024-10-01T09:39:45.747" v="2689" actId="20577"/>
          <ac:spMkLst>
            <pc:docMk/>
            <pc:sldMk cId="673166131" sldId="2147376625"/>
            <ac:spMk id="49" creationId="{39764804-1F1C-924E-EEFA-71A8721CA438}"/>
          </ac:spMkLst>
        </pc:spChg>
        <pc:spChg chg="mod">
          <ac:chgData name="吳 姿瑩(wu tzuying)/ADT/雲林・製１・素３" userId="b0122e96-9cd1-4aa6-a0fd-e2d7501e28b1" providerId="ADAL" clId="{FDF73317-941D-41F6-B325-1E311BD0A69F}" dt="2024-10-02T02:34:38.528" v="2805" actId="20577"/>
          <ac:spMkLst>
            <pc:docMk/>
            <pc:sldMk cId="673166131" sldId="2147376625"/>
            <ac:spMk id="53" creationId="{1E27B571-4FBD-FA0E-A0A1-26317EF69F4A}"/>
          </ac:spMkLst>
        </pc:spChg>
        <pc:spChg chg="mod">
          <ac:chgData name="吳 姿瑩(wu tzuying)/ADT/雲林・製１・素３" userId="b0122e96-9cd1-4aa6-a0fd-e2d7501e28b1" providerId="ADAL" clId="{FDF73317-941D-41F6-B325-1E311BD0A69F}" dt="2024-10-02T02:35:29.920" v="2868" actId="20577"/>
          <ac:spMkLst>
            <pc:docMk/>
            <pc:sldMk cId="673166131" sldId="2147376625"/>
            <ac:spMk id="60" creationId="{91C9519F-6239-504E-6731-AF121A918222}"/>
          </ac:spMkLst>
        </pc:spChg>
        <pc:spChg chg="mod">
          <ac:chgData name="吳 姿瑩(wu tzuying)/ADT/雲林・製１・素３" userId="b0122e96-9cd1-4aa6-a0fd-e2d7501e28b1" providerId="ADAL" clId="{FDF73317-941D-41F6-B325-1E311BD0A69F}" dt="2024-10-02T03:25:42.285" v="4741" actId="20577"/>
          <ac:spMkLst>
            <pc:docMk/>
            <pc:sldMk cId="673166131" sldId="2147376625"/>
            <ac:spMk id="77" creationId="{CD8ACEB1-4DB9-2CE7-A236-09A5E127EA29}"/>
          </ac:spMkLst>
        </pc:spChg>
      </pc:sldChg>
      <pc:sldChg chg="modSp mod">
        <pc:chgData name="吳 姿瑩(wu tzuying)/ADT/雲林・製１・素３" userId="b0122e96-9cd1-4aa6-a0fd-e2d7501e28b1" providerId="ADAL" clId="{FDF73317-941D-41F6-B325-1E311BD0A69F}" dt="2024-10-04T09:13:11.391" v="6769" actId="20577"/>
        <pc:sldMkLst>
          <pc:docMk/>
          <pc:sldMk cId="3487130038" sldId="2147376629"/>
        </pc:sldMkLst>
        <pc:spChg chg="mod">
          <ac:chgData name="吳 姿瑩(wu tzuying)/ADT/雲林・製１・素３" userId="b0122e96-9cd1-4aa6-a0fd-e2d7501e28b1" providerId="ADAL" clId="{FDF73317-941D-41F6-B325-1E311BD0A69F}" dt="2024-10-04T08:52:07.207" v="5873" actId="20577"/>
          <ac:spMkLst>
            <pc:docMk/>
            <pc:sldMk cId="3487130038" sldId="2147376629"/>
            <ac:spMk id="5" creationId="{B8C17E22-F4A3-B94E-B9F1-6F09D3F61E1C}"/>
          </ac:spMkLst>
        </pc:spChg>
        <pc:spChg chg="mod">
          <ac:chgData name="吳 姿瑩(wu tzuying)/ADT/雲林・製１・素３" userId="b0122e96-9cd1-4aa6-a0fd-e2d7501e28b1" providerId="ADAL" clId="{FDF73317-941D-41F6-B325-1E311BD0A69F}" dt="2024-10-04T09:13:11.391" v="6769" actId="20577"/>
          <ac:spMkLst>
            <pc:docMk/>
            <pc:sldMk cId="3487130038" sldId="2147376629"/>
            <ac:spMk id="21" creationId="{10E0A095-B353-1955-928F-51398298E54B}"/>
          </ac:spMkLst>
        </pc:spChg>
        <pc:spChg chg="mod">
          <ac:chgData name="吳 姿瑩(wu tzuying)/ADT/雲林・製１・素３" userId="b0122e96-9cd1-4aa6-a0fd-e2d7501e28b1" providerId="ADAL" clId="{FDF73317-941D-41F6-B325-1E311BD0A69F}" dt="2024-10-04T08:56:04.830" v="6109" actId="20577"/>
          <ac:spMkLst>
            <pc:docMk/>
            <pc:sldMk cId="3487130038" sldId="2147376629"/>
            <ac:spMk id="111" creationId="{CFB2E3DC-9D6A-C50F-9C43-8053D7542DE0}"/>
          </ac:spMkLst>
        </pc:spChg>
        <pc:spChg chg="mod">
          <ac:chgData name="吳 姿瑩(wu tzuying)/ADT/雲林・製１・素３" userId="b0122e96-9cd1-4aa6-a0fd-e2d7501e28b1" providerId="ADAL" clId="{FDF73317-941D-41F6-B325-1E311BD0A69F}" dt="2024-10-04T08:52:43.534" v="5910" actId="20577"/>
          <ac:spMkLst>
            <pc:docMk/>
            <pc:sldMk cId="3487130038" sldId="2147376629"/>
            <ac:spMk id="224" creationId="{D3DD099C-17FF-ACFE-23B9-773BE0129285}"/>
          </ac:spMkLst>
        </pc:spChg>
        <pc:spChg chg="mod">
          <ac:chgData name="吳 姿瑩(wu tzuying)/ADT/雲林・製１・素３" userId="b0122e96-9cd1-4aa6-a0fd-e2d7501e28b1" providerId="ADAL" clId="{FDF73317-941D-41F6-B325-1E311BD0A69F}" dt="2024-10-04T08:57:20.548" v="6127" actId="20577"/>
          <ac:spMkLst>
            <pc:docMk/>
            <pc:sldMk cId="3487130038" sldId="2147376629"/>
            <ac:spMk id="239" creationId="{97372D6E-AD17-B8AB-4F10-06B00A334A12}"/>
          </ac:spMkLst>
        </pc:spChg>
      </pc:sldChg>
      <pc:sldChg chg="modSp mod">
        <pc:chgData name="吳 姿瑩(wu tzuying)/ADT/雲林・製１・素３" userId="b0122e96-9cd1-4aa6-a0fd-e2d7501e28b1" providerId="ADAL" clId="{FDF73317-941D-41F6-B325-1E311BD0A69F}" dt="2024-10-04T09:09:19.110" v="6591" actId="20577"/>
        <pc:sldMkLst>
          <pc:docMk/>
          <pc:sldMk cId="1909037961" sldId="2147376632"/>
        </pc:sldMkLst>
        <pc:spChg chg="mod">
          <ac:chgData name="吳 姿瑩(wu tzuying)/ADT/雲林・製１・素３" userId="b0122e96-9cd1-4aa6-a0fd-e2d7501e28b1" providerId="ADAL" clId="{FDF73317-941D-41F6-B325-1E311BD0A69F}" dt="2024-10-04T09:09:19.110" v="6591" actId="20577"/>
          <ac:spMkLst>
            <pc:docMk/>
            <pc:sldMk cId="1909037961" sldId="2147376632"/>
            <ac:spMk id="5" creationId="{B8C17E22-F4A3-B94E-B9F1-6F09D3F61E1C}"/>
          </ac:spMkLst>
        </pc:spChg>
        <pc:spChg chg="mod">
          <ac:chgData name="吳 姿瑩(wu tzuying)/ADT/雲林・製１・素３" userId="b0122e96-9cd1-4aa6-a0fd-e2d7501e28b1" providerId="ADAL" clId="{FDF73317-941D-41F6-B325-1E311BD0A69F}" dt="2024-10-04T09:06:23.960" v="6448" actId="20577"/>
          <ac:spMkLst>
            <pc:docMk/>
            <pc:sldMk cId="1909037961" sldId="2147376632"/>
            <ac:spMk id="8" creationId="{779FFB03-BF0D-8E73-0C1D-4D2EABA192A0}"/>
          </ac:spMkLst>
        </pc:spChg>
        <pc:spChg chg="mod">
          <ac:chgData name="吳 姿瑩(wu tzuying)/ADT/雲林・製１・素３" userId="b0122e96-9cd1-4aa6-a0fd-e2d7501e28b1" providerId="ADAL" clId="{FDF73317-941D-41F6-B325-1E311BD0A69F}" dt="2024-10-04T09:06:50.026" v="6489" actId="20577"/>
          <ac:spMkLst>
            <pc:docMk/>
            <pc:sldMk cId="1909037961" sldId="2147376632"/>
            <ac:spMk id="10" creationId="{67AA7422-8108-00D7-68F9-4A45DE8CAF60}"/>
          </ac:spMkLst>
        </pc:spChg>
        <pc:spChg chg="mod">
          <ac:chgData name="吳 姿瑩(wu tzuying)/ADT/雲林・製１・素３" userId="b0122e96-9cd1-4aa6-a0fd-e2d7501e28b1" providerId="ADAL" clId="{FDF73317-941D-41F6-B325-1E311BD0A69F}" dt="2024-10-04T09:07:29.860" v="6553" actId="20577"/>
          <ac:spMkLst>
            <pc:docMk/>
            <pc:sldMk cId="1909037961" sldId="2147376632"/>
            <ac:spMk id="11" creationId="{7B8E1DD4-8B3C-1684-BA6C-3A3423BDBE40}"/>
          </ac:spMkLst>
        </pc:spChg>
        <pc:spChg chg="mod">
          <ac:chgData name="吳 姿瑩(wu tzuying)/ADT/雲林・製１・素３" userId="b0122e96-9cd1-4aa6-a0fd-e2d7501e28b1" providerId="ADAL" clId="{FDF73317-941D-41F6-B325-1E311BD0A69F}" dt="2024-10-04T09:00:10.918" v="6264" actId="20577"/>
          <ac:spMkLst>
            <pc:docMk/>
            <pc:sldMk cId="1909037961" sldId="2147376632"/>
            <ac:spMk id="77" creationId="{37A0CF84-51F5-B50B-2B0D-0379639D3F5E}"/>
          </ac:spMkLst>
        </pc:spChg>
        <pc:spChg chg="mod">
          <ac:chgData name="吳 姿瑩(wu tzuying)/ADT/雲林・製１・素３" userId="b0122e96-9cd1-4aa6-a0fd-e2d7501e28b1" providerId="ADAL" clId="{FDF73317-941D-41F6-B325-1E311BD0A69F}" dt="2024-10-04T09:00:15.849" v="6273" actId="20577"/>
          <ac:spMkLst>
            <pc:docMk/>
            <pc:sldMk cId="1909037961" sldId="2147376632"/>
            <ac:spMk id="126" creationId="{A91EAF16-7904-01B5-0D16-5A290F43EF87}"/>
          </ac:spMkLst>
        </pc:spChg>
        <pc:spChg chg="mod">
          <ac:chgData name="吳 姿瑩(wu tzuying)/ADT/雲林・製１・素３" userId="b0122e96-9cd1-4aa6-a0fd-e2d7501e28b1" providerId="ADAL" clId="{FDF73317-941D-41F6-B325-1E311BD0A69F}" dt="2024-10-04T09:08:58.511" v="6575" actId="20577"/>
          <ac:spMkLst>
            <pc:docMk/>
            <pc:sldMk cId="1909037961" sldId="2147376632"/>
            <ac:spMk id="243" creationId="{E545E21E-27BB-0CE4-C4A4-B95148D15C94}"/>
          </ac:spMkLst>
        </pc:spChg>
        <pc:spChg chg="mod">
          <ac:chgData name="吳 姿瑩(wu tzuying)/ADT/雲林・製１・素３" userId="b0122e96-9cd1-4aa6-a0fd-e2d7501e28b1" providerId="ADAL" clId="{FDF73317-941D-41F6-B325-1E311BD0A69F}" dt="2024-10-04T09:00:22.930" v="6291" actId="20577"/>
          <ac:spMkLst>
            <pc:docMk/>
            <pc:sldMk cId="1909037961" sldId="2147376632"/>
            <ac:spMk id="257" creationId="{CA9B2599-9883-CE14-A739-DA0A369DE994}"/>
          </ac:spMkLst>
        </pc:spChg>
        <pc:spChg chg="mod">
          <ac:chgData name="吳 姿瑩(wu tzuying)/ADT/雲林・製１・素３" userId="b0122e96-9cd1-4aa6-a0fd-e2d7501e28b1" providerId="ADAL" clId="{FDF73317-941D-41F6-B325-1E311BD0A69F}" dt="2024-10-04T09:00:46.408" v="6342" actId="20577"/>
          <ac:spMkLst>
            <pc:docMk/>
            <pc:sldMk cId="1909037961" sldId="2147376632"/>
            <ac:spMk id="266" creationId="{F59F417C-6D97-75ED-4C11-44EC4FCF7C1A}"/>
          </ac:spMkLst>
        </pc:spChg>
        <pc:spChg chg="mod">
          <ac:chgData name="吳 姿瑩(wu tzuying)/ADT/雲林・製１・素３" userId="b0122e96-9cd1-4aa6-a0fd-e2d7501e28b1" providerId="ADAL" clId="{FDF73317-941D-41F6-B325-1E311BD0A69F}" dt="2024-10-04T09:01:02.927" v="6378" actId="20577"/>
          <ac:spMkLst>
            <pc:docMk/>
            <pc:sldMk cId="1909037961" sldId="2147376632"/>
            <ac:spMk id="295" creationId="{55F84A02-70B4-FD83-046F-09A35F88D1DE}"/>
          </ac:spMkLst>
        </pc:spChg>
        <pc:spChg chg="mod">
          <ac:chgData name="吳 姿瑩(wu tzuying)/ADT/雲林・製１・素３" userId="b0122e96-9cd1-4aa6-a0fd-e2d7501e28b1" providerId="ADAL" clId="{FDF73317-941D-41F6-B325-1E311BD0A69F}" dt="2024-10-04T09:00:03.741" v="6253" actId="20577"/>
          <ac:spMkLst>
            <pc:docMk/>
            <pc:sldMk cId="1909037961" sldId="2147376632"/>
            <ac:spMk id="360" creationId="{44BDFE57-3850-47C3-EAF3-66F5C57A8FF7}"/>
          </ac:spMkLst>
        </pc:spChg>
        <pc:spChg chg="mod">
          <ac:chgData name="吳 姿瑩(wu tzuying)/ADT/雲林・製１・素３" userId="b0122e96-9cd1-4aa6-a0fd-e2d7501e28b1" providerId="ADAL" clId="{FDF73317-941D-41F6-B325-1E311BD0A69F}" dt="2024-10-04T08:59:32.891" v="6195" actId="20577"/>
          <ac:spMkLst>
            <pc:docMk/>
            <pc:sldMk cId="1909037961" sldId="2147376632"/>
            <ac:spMk id="361" creationId="{30988B97-16C4-A6DE-01FE-CB4802544C1A}"/>
          </ac:spMkLst>
        </pc:spChg>
        <pc:spChg chg="mod">
          <ac:chgData name="吳 姿瑩(wu tzuying)/ADT/雲林・製１・素３" userId="b0122e96-9cd1-4aa6-a0fd-e2d7501e28b1" providerId="ADAL" clId="{FDF73317-941D-41F6-B325-1E311BD0A69F}" dt="2024-10-04T08:59:41.265" v="6211" actId="20577"/>
          <ac:spMkLst>
            <pc:docMk/>
            <pc:sldMk cId="1909037961" sldId="2147376632"/>
            <ac:spMk id="412" creationId="{1D1FDD27-9E37-E259-8532-1F2123536EE1}"/>
          </ac:spMkLst>
        </pc:spChg>
        <pc:spChg chg="mod">
          <ac:chgData name="吳 姿瑩(wu tzuying)/ADT/雲林・製１・素３" userId="b0122e96-9cd1-4aa6-a0fd-e2d7501e28b1" providerId="ADAL" clId="{FDF73317-941D-41F6-B325-1E311BD0A69F}" dt="2024-10-04T08:59:52.706" v="6235" actId="20577"/>
          <ac:spMkLst>
            <pc:docMk/>
            <pc:sldMk cId="1909037961" sldId="2147376632"/>
            <ac:spMk id="419" creationId="{63810FC4-05A6-295F-0506-FDCCBCBEC37F}"/>
          </ac:spMkLst>
        </pc:spChg>
      </pc:sldChg>
      <pc:sldChg chg="modSp mod">
        <pc:chgData name="吳 姿瑩(wu tzuying)/ADT/雲林・製１・素３" userId="b0122e96-9cd1-4aa6-a0fd-e2d7501e28b1" providerId="ADAL" clId="{FDF73317-941D-41F6-B325-1E311BD0A69F}" dt="2024-10-02T02:31:01.977" v="2693" actId="1076"/>
        <pc:sldMkLst>
          <pc:docMk/>
          <pc:sldMk cId="3487368938" sldId="2147376637"/>
        </pc:sldMkLst>
        <pc:spChg chg="mod">
          <ac:chgData name="吳 姿瑩(wu tzuying)/ADT/雲林・製１・素３" userId="b0122e96-9cd1-4aa6-a0fd-e2d7501e28b1" providerId="ADAL" clId="{FDF73317-941D-41F6-B325-1E311BD0A69F}" dt="2024-10-01T02:40:35.014" v="252" actId="20577"/>
          <ac:spMkLst>
            <pc:docMk/>
            <pc:sldMk cId="3487368938" sldId="2147376637"/>
            <ac:spMk id="97" creationId="{120356A7-32EA-2A6D-3F2D-37A3CAEE14CC}"/>
          </ac:spMkLst>
        </pc:spChg>
        <pc:spChg chg="mod">
          <ac:chgData name="吳 姿瑩(wu tzuying)/ADT/雲林・製１・素３" userId="b0122e96-9cd1-4aa6-a0fd-e2d7501e28b1" providerId="ADAL" clId="{FDF73317-941D-41F6-B325-1E311BD0A69F}" dt="2024-10-01T02:40:56.185" v="280" actId="20577"/>
          <ac:spMkLst>
            <pc:docMk/>
            <pc:sldMk cId="3487368938" sldId="2147376637"/>
            <ac:spMk id="106" creationId="{9DA97609-6BDB-08A5-33C0-62E169CCAB60}"/>
          </ac:spMkLst>
        </pc:spChg>
        <pc:spChg chg="mod">
          <ac:chgData name="吳 姿瑩(wu tzuying)/ADT/雲林・製１・素３" userId="b0122e96-9cd1-4aa6-a0fd-e2d7501e28b1" providerId="ADAL" clId="{FDF73317-941D-41F6-B325-1E311BD0A69F}" dt="2024-10-02T02:31:01.977" v="2693" actId="1076"/>
          <ac:spMkLst>
            <pc:docMk/>
            <pc:sldMk cId="3487368938" sldId="2147376637"/>
            <ac:spMk id="417" creationId="{72857F77-E195-7FD8-C5B4-AFA7EEA31555}"/>
          </ac:spMkLst>
        </pc:spChg>
      </pc:sldChg>
      <pc:sldChg chg="modSp mod">
        <pc:chgData name="吳 姿瑩(wu tzuying)/ADT/雲林・製１・素３" userId="b0122e96-9cd1-4aa6-a0fd-e2d7501e28b1" providerId="ADAL" clId="{FDF73317-941D-41F6-B325-1E311BD0A69F}" dt="2024-10-02T10:19:08.426" v="5043" actId="20577"/>
        <pc:sldMkLst>
          <pc:docMk/>
          <pc:sldMk cId="4212671701" sldId="2147376638"/>
        </pc:sldMkLst>
        <pc:spChg chg="mod">
          <ac:chgData name="吳 姿瑩(wu tzuying)/ADT/雲林・製１・素３" userId="b0122e96-9cd1-4aa6-a0fd-e2d7501e28b1" providerId="ADAL" clId="{FDF73317-941D-41F6-B325-1E311BD0A69F}" dt="2024-10-02T10:19:08.426" v="5043" actId="20577"/>
          <ac:spMkLst>
            <pc:docMk/>
            <pc:sldMk cId="4212671701" sldId="2147376638"/>
            <ac:spMk id="5" creationId="{B8C17E22-F4A3-B94E-B9F1-6F09D3F61E1C}"/>
          </ac:spMkLst>
        </pc:spChg>
      </pc:sldChg>
      <pc:sldChg chg="addSp delSp modSp mod">
        <pc:chgData name="吳 姿瑩(wu tzuying)/ADT/雲林・製１・素３" userId="b0122e96-9cd1-4aa6-a0fd-e2d7501e28b1" providerId="ADAL" clId="{FDF73317-941D-41F6-B325-1E311BD0A69F}" dt="2024-10-01T09:17:09.181" v="2536" actId="20577"/>
        <pc:sldMkLst>
          <pc:docMk/>
          <pc:sldMk cId="3714415355" sldId="2147376641"/>
        </pc:sldMkLst>
        <pc:spChg chg="mod">
          <ac:chgData name="吳 姿瑩(wu tzuying)/ADT/雲林・製１・素３" userId="b0122e96-9cd1-4aa6-a0fd-e2d7501e28b1" providerId="ADAL" clId="{FDF73317-941D-41F6-B325-1E311BD0A69F}" dt="2024-10-01T03:22:29.454" v="930" actId="20577"/>
          <ac:spMkLst>
            <pc:docMk/>
            <pc:sldMk cId="3714415355" sldId="2147376641"/>
            <ac:spMk id="5" creationId="{B8C17E22-F4A3-B94E-B9F1-6F09D3F61E1C}"/>
          </ac:spMkLst>
        </pc:spChg>
        <pc:spChg chg="add del">
          <ac:chgData name="吳 姿瑩(wu tzuying)/ADT/雲林・製１・素３" userId="b0122e96-9cd1-4aa6-a0fd-e2d7501e28b1" providerId="ADAL" clId="{FDF73317-941D-41F6-B325-1E311BD0A69F}" dt="2024-10-01T08:53:32.244" v="1388" actId="22"/>
          <ac:spMkLst>
            <pc:docMk/>
            <pc:sldMk cId="3714415355" sldId="2147376641"/>
            <ac:spMk id="14" creationId="{958A0D61-F780-B589-E56B-CE5425FCB58C}"/>
          </ac:spMkLst>
        </pc:spChg>
        <pc:spChg chg="mod">
          <ac:chgData name="吳 姿瑩(wu tzuying)/ADT/雲林・製１・素３" userId="b0122e96-9cd1-4aa6-a0fd-e2d7501e28b1" providerId="ADAL" clId="{FDF73317-941D-41F6-B325-1E311BD0A69F}" dt="2024-10-01T09:17:09.181" v="2536" actId="20577"/>
          <ac:spMkLst>
            <pc:docMk/>
            <pc:sldMk cId="3714415355" sldId="2147376641"/>
            <ac:spMk id="21" creationId="{10E0A095-B353-1955-928F-51398298E54B}"/>
          </ac:spMkLst>
        </pc:spChg>
        <pc:spChg chg="mod">
          <ac:chgData name="吳 姿瑩(wu tzuying)/ADT/雲林・製１・素３" userId="b0122e96-9cd1-4aa6-a0fd-e2d7501e28b1" providerId="ADAL" clId="{FDF73317-941D-41F6-B325-1E311BD0A69F}" dt="2024-10-01T08:56:08.842" v="1612"/>
          <ac:spMkLst>
            <pc:docMk/>
            <pc:sldMk cId="3714415355" sldId="2147376641"/>
            <ac:spMk id="40" creationId="{23C59C26-0ED5-1C87-5457-3F156EA989EA}"/>
          </ac:spMkLst>
        </pc:spChg>
        <pc:spChg chg="mod">
          <ac:chgData name="吳 姿瑩(wu tzuying)/ADT/雲林・製１・素３" userId="b0122e96-9cd1-4aa6-a0fd-e2d7501e28b1" providerId="ADAL" clId="{FDF73317-941D-41F6-B325-1E311BD0A69F}" dt="2024-10-01T03:27:17.174" v="964" actId="20577"/>
          <ac:spMkLst>
            <pc:docMk/>
            <pc:sldMk cId="3714415355" sldId="2147376641"/>
            <ac:spMk id="43" creationId="{A58D08A3-672E-424C-07A2-BC6D2C856201}"/>
          </ac:spMkLst>
        </pc:spChg>
        <pc:spChg chg="mod">
          <ac:chgData name="吳 姿瑩(wu tzuying)/ADT/雲林・製１・素３" userId="b0122e96-9cd1-4aa6-a0fd-e2d7501e28b1" providerId="ADAL" clId="{FDF73317-941D-41F6-B325-1E311BD0A69F}" dt="2024-10-01T08:55:11.132" v="1607" actId="20577"/>
          <ac:spMkLst>
            <pc:docMk/>
            <pc:sldMk cId="3714415355" sldId="2147376641"/>
            <ac:spMk id="45" creationId="{013EE008-8355-6122-7500-74F8C28E6CC6}"/>
          </ac:spMkLst>
        </pc:spChg>
        <pc:spChg chg="mod">
          <ac:chgData name="吳 姿瑩(wu tzuying)/ADT/雲林・製１・素３" userId="b0122e96-9cd1-4aa6-a0fd-e2d7501e28b1" providerId="ADAL" clId="{FDF73317-941D-41F6-B325-1E311BD0A69F}" dt="2024-10-01T03:32:34.402" v="1000" actId="20577"/>
          <ac:spMkLst>
            <pc:docMk/>
            <pc:sldMk cId="3714415355" sldId="2147376641"/>
            <ac:spMk id="98" creationId="{004FFB8E-ADD8-58FD-3631-C75365ACC3B8}"/>
          </ac:spMkLst>
        </pc:spChg>
        <pc:spChg chg="mod">
          <ac:chgData name="吳 姿瑩(wu tzuying)/ADT/雲林・製１・素３" userId="b0122e96-9cd1-4aa6-a0fd-e2d7501e28b1" providerId="ADAL" clId="{FDF73317-941D-41F6-B325-1E311BD0A69F}" dt="2024-10-01T03:32:18.730" v="984" actId="14100"/>
          <ac:spMkLst>
            <pc:docMk/>
            <pc:sldMk cId="3714415355" sldId="2147376641"/>
            <ac:spMk id="107" creationId="{C25CF399-34F9-9413-8B56-1BF9A6037ABE}"/>
          </ac:spMkLst>
        </pc:spChg>
        <pc:spChg chg="mod">
          <ac:chgData name="吳 姿瑩(wu tzuying)/ADT/雲林・製１・素３" userId="b0122e96-9cd1-4aa6-a0fd-e2d7501e28b1" providerId="ADAL" clId="{FDF73317-941D-41F6-B325-1E311BD0A69F}" dt="2024-10-01T03:33:57.665" v="1028" actId="20577"/>
          <ac:spMkLst>
            <pc:docMk/>
            <pc:sldMk cId="3714415355" sldId="2147376641"/>
            <ac:spMk id="116" creationId="{A84F9DF4-241F-9974-1C8B-781A80930F66}"/>
          </ac:spMkLst>
        </pc:spChg>
        <pc:spChg chg="mod">
          <ac:chgData name="吳 姿瑩(wu tzuying)/ADT/雲林・製１・素３" userId="b0122e96-9cd1-4aa6-a0fd-e2d7501e28b1" providerId="ADAL" clId="{FDF73317-941D-41F6-B325-1E311BD0A69F}" dt="2024-10-01T03:34:41.978" v="1057" actId="20577"/>
          <ac:spMkLst>
            <pc:docMk/>
            <pc:sldMk cId="3714415355" sldId="2147376641"/>
            <ac:spMk id="117" creationId="{1AF6D62C-CE51-279E-5ECA-C9F4D0E056C7}"/>
          </ac:spMkLst>
        </pc:spChg>
        <pc:spChg chg="mod">
          <ac:chgData name="吳 姿瑩(wu tzuying)/ADT/雲林・製１・素３" userId="b0122e96-9cd1-4aa6-a0fd-e2d7501e28b1" providerId="ADAL" clId="{FDF73317-941D-41F6-B325-1E311BD0A69F}" dt="2024-10-01T08:17:40.583" v="1384" actId="20577"/>
          <ac:spMkLst>
            <pc:docMk/>
            <pc:sldMk cId="3714415355" sldId="2147376641"/>
            <ac:spMk id="119" creationId="{2C4ED82F-EF16-3713-16B0-EA3C76822FBA}"/>
          </ac:spMkLst>
        </pc:spChg>
        <pc:spChg chg="mod">
          <ac:chgData name="吳 姿瑩(wu tzuying)/ADT/雲林・製１・素３" userId="b0122e96-9cd1-4aa6-a0fd-e2d7501e28b1" providerId="ADAL" clId="{FDF73317-941D-41F6-B325-1E311BD0A69F}" dt="2024-10-01T08:17:00.838" v="1344" actId="14100"/>
          <ac:spMkLst>
            <pc:docMk/>
            <pc:sldMk cId="3714415355" sldId="2147376641"/>
            <ac:spMk id="126" creationId="{CE77E6A1-23E4-0609-4C9D-FDE738058688}"/>
          </ac:spMkLst>
        </pc:spChg>
        <pc:spChg chg="mod">
          <ac:chgData name="吳 姿瑩(wu tzuying)/ADT/雲林・製１・素３" userId="b0122e96-9cd1-4aa6-a0fd-e2d7501e28b1" providerId="ADAL" clId="{FDF73317-941D-41F6-B325-1E311BD0A69F}" dt="2024-10-01T08:13:51.007" v="1247" actId="20577"/>
          <ac:spMkLst>
            <pc:docMk/>
            <pc:sldMk cId="3714415355" sldId="2147376641"/>
            <ac:spMk id="127" creationId="{CBB550A6-B479-030D-5954-1C6E2D7DB0DD}"/>
          </ac:spMkLst>
        </pc:spChg>
        <pc:spChg chg="mod">
          <ac:chgData name="吳 姿瑩(wu tzuying)/ADT/雲林・製１・素３" userId="b0122e96-9cd1-4aa6-a0fd-e2d7501e28b1" providerId="ADAL" clId="{FDF73317-941D-41F6-B325-1E311BD0A69F}" dt="2024-10-01T08:16:56.362" v="1343" actId="20577"/>
          <ac:spMkLst>
            <pc:docMk/>
            <pc:sldMk cId="3714415355" sldId="2147376641"/>
            <ac:spMk id="128" creationId="{CCB6F80A-5C1B-EA69-FFCE-68999CC091D3}"/>
          </ac:spMkLst>
        </pc:spChg>
        <pc:spChg chg="mod">
          <ac:chgData name="吳 姿瑩(wu tzuying)/ADT/雲林・製１・素３" userId="b0122e96-9cd1-4aa6-a0fd-e2d7501e28b1" providerId="ADAL" clId="{FDF73317-941D-41F6-B325-1E311BD0A69F}" dt="2024-10-01T08:26:49.892" v="1385" actId="20577"/>
          <ac:spMkLst>
            <pc:docMk/>
            <pc:sldMk cId="3714415355" sldId="2147376641"/>
            <ac:spMk id="137" creationId="{BF402A81-2ABD-8C5F-A1C2-C32223268EDA}"/>
          </ac:spMkLst>
        </pc:spChg>
        <pc:grpChg chg="mod">
          <ac:chgData name="吳 姿瑩(wu tzuying)/ADT/雲林・製１・素３" userId="b0122e96-9cd1-4aa6-a0fd-e2d7501e28b1" providerId="ADAL" clId="{FDF73317-941D-41F6-B325-1E311BD0A69F}" dt="2024-10-01T03:32:11.323" v="982" actId="1076"/>
          <ac:grpSpMkLst>
            <pc:docMk/>
            <pc:sldMk cId="3714415355" sldId="2147376641"/>
            <ac:grpSpMk id="106" creationId="{8132DE7F-640A-1755-B86F-35CB2C2B8830}"/>
          </ac:grpSpMkLst>
        </pc:grpChg>
      </pc:sldChg>
      <pc:sldChg chg="modSp mod">
        <pc:chgData name="吳 姿瑩(wu tzuying)/ADT/雲林・製１・素３" userId="b0122e96-9cd1-4aa6-a0fd-e2d7501e28b1" providerId="ADAL" clId="{FDF73317-941D-41F6-B325-1E311BD0A69F}" dt="2024-10-02T03:16:56.828" v="4455" actId="20577"/>
        <pc:sldMkLst>
          <pc:docMk/>
          <pc:sldMk cId="3278518719" sldId="2147376643"/>
        </pc:sldMkLst>
        <pc:spChg chg="mod">
          <ac:chgData name="吳 姿瑩(wu tzuying)/ADT/雲林・製１・素３" userId="b0122e96-9cd1-4aa6-a0fd-e2d7501e28b1" providerId="ADAL" clId="{FDF73317-941D-41F6-B325-1E311BD0A69F}" dt="2024-10-02T03:16:56.828" v="4455" actId="20577"/>
          <ac:spMkLst>
            <pc:docMk/>
            <pc:sldMk cId="3278518719" sldId="2147376643"/>
            <ac:spMk id="21" creationId="{10E0A095-B353-1955-928F-51398298E54B}"/>
          </ac:spMkLst>
        </pc:spChg>
        <pc:spChg chg="mod">
          <ac:chgData name="吳 姿瑩(wu tzuying)/ADT/雲林・製１・素３" userId="b0122e96-9cd1-4aa6-a0fd-e2d7501e28b1" providerId="ADAL" clId="{FDF73317-941D-41F6-B325-1E311BD0A69F}" dt="2024-10-02T02:58:28.256" v="3496" actId="20577"/>
          <ac:spMkLst>
            <pc:docMk/>
            <pc:sldMk cId="3278518719" sldId="2147376643"/>
            <ac:spMk id="216" creationId="{65B4B9FE-1FC5-9466-E985-E910FF621D08}"/>
          </ac:spMkLst>
        </pc:spChg>
        <pc:spChg chg="mod">
          <ac:chgData name="吳 姿瑩(wu tzuying)/ADT/雲林・製１・素３" userId="b0122e96-9cd1-4aa6-a0fd-e2d7501e28b1" providerId="ADAL" clId="{FDF73317-941D-41F6-B325-1E311BD0A69F}" dt="2024-10-02T03:09:31.881" v="4033" actId="20577"/>
          <ac:spMkLst>
            <pc:docMk/>
            <pc:sldMk cId="3278518719" sldId="2147376643"/>
            <ac:spMk id="221" creationId="{A3851AB5-98C7-86CE-30DB-034A3ED1ED50}"/>
          </ac:spMkLst>
        </pc:spChg>
        <pc:spChg chg="mod">
          <ac:chgData name="吳 姿瑩(wu tzuying)/ADT/雲林・製１・素３" userId="b0122e96-9cd1-4aa6-a0fd-e2d7501e28b1" providerId="ADAL" clId="{FDF73317-941D-41F6-B325-1E311BD0A69F}" dt="2024-10-02T03:08:23.199" v="3970" actId="20577"/>
          <ac:spMkLst>
            <pc:docMk/>
            <pc:sldMk cId="3278518719" sldId="2147376643"/>
            <ac:spMk id="226" creationId="{27DEA1D7-77FF-AE83-6103-FDFFBAA39616}"/>
          </ac:spMkLst>
        </pc:spChg>
        <pc:spChg chg="mod">
          <ac:chgData name="吳 姿瑩(wu tzuying)/ADT/雲林・製１・素３" userId="b0122e96-9cd1-4aa6-a0fd-e2d7501e28b1" providerId="ADAL" clId="{FDF73317-941D-41F6-B325-1E311BD0A69F}" dt="2024-10-02T03:11:54.119" v="4162" actId="20577"/>
          <ac:spMkLst>
            <pc:docMk/>
            <pc:sldMk cId="3278518719" sldId="2147376643"/>
            <ac:spMk id="228" creationId="{DEA412E2-23D1-C3D6-8508-4411E49AF0FC}"/>
          </ac:spMkLst>
        </pc:spChg>
      </pc:sldChg>
      <pc:sldChg chg="modSp mod">
        <pc:chgData name="吳 姿瑩(wu tzuying)/ADT/雲林・製１・素３" userId="b0122e96-9cd1-4aa6-a0fd-e2d7501e28b1" providerId="ADAL" clId="{FDF73317-941D-41F6-B325-1E311BD0A69F}" dt="2024-10-01T02:39:03.982" v="152" actId="20577"/>
        <pc:sldMkLst>
          <pc:docMk/>
          <pc:sldMk cId="2267255055" sldId="2147376650"/>
        </pc:sldMkLst>
        <pc:spChg chg="mod">
          <ac:chgData name="吳 姿瑩(wu tzuying)/ADT/雲林・製１・素３" userId="b0122e96-9cd1-4aa6-a0fd-e2d7501e28b1" providerId="ADAL" clId="{FDF73317-941D-41F6-B325-1E311BD0A69F}" dt="2024-10-01T02:39:03.982" v="152" actId="20577"/>
          <ac:spMkLst>
            <pc:docMk/>
            <pc:sldMk cId="2267255055" sldId="2147376650"/>
            <ac:spMk id="12" creationId="{43D70AF7-95ED-FE64-E514-163B855B812E}"/>
          </ac:spMkLst>
        </pc:spChg>
        <pc:spChg chg="mod">
          <ac:chgData name="吳 姿瑩(wu tzuying)/ADT/雲林・製１・素３" userId="b0122e96-9cd1-4aa6-a0fd-e2d7501e28b1" providerId="ADAL" clId="{FDF73317-941D-41F6-B325-1E311BD0A69F}" dt="2024-10-01T02:37:44.184" v="132" actId="14100"/>
          <ac:spMkLst>
            <pc:docMk/>
            <pc:sldMk cId="2267255055" sldId="2147376650"/>
            <ac:spMk id="20" creationId="{168A6B2C-C519-32E4-905C-113CD02D1D74}"/>
          </ac:spMkLst>
        </pc:spChg>
        <pc:spChg chg="mod">
          <ac:chgData name="吳 姿瑩(wu tzuying)/ADT/雲林・製１・素３" userId="b0122e96-9cd1-4aa6-a0fd-e2d7501e28b1" providerId="ADAL" clId="{FDF73317-941D-41F6-B325-1E311BD0A69F}" dt="2024-10-01T02:30:13.073" v="67" actId="20577"/>
          <ac:spMkLst>
            <pc:docMk/>
            <pc:sldMk cId="2267255055" sldId="2147376650"/>
            <ac:spMk id="535" creationId="{7059F785-C101-A28A-4464-BDFBF616EFB0}"/>
          </ac:spMkLst>
        </pc:spChg>
      </pc:sldChg>
      <pc:sldChg chg="modSp mod">
        <pc:chgData name="吳 姿瑩(wu tzuying)/ADT/雲林・製１・素３" userId="b0122e96-9cd1-4aa6-a0fd-e2d7501e28b1" providerId="ADAL" clId="{FDF73317-941D-41F6-B325-1E311BD0A69F}" dt="2024-10-02T02:42:32.518" v="3197" actId="1076"/>
        <pc:sldMkLst>
          <pc:docMk/>
          <pc:sldMk cId="3341936717" sldId="2147376652"/>
        </pc:sldMkLst>
        <pc:spChg chg="mod">
          <ac:chgData name="吳 姿瑩(wu tzuying)/ADT/雲林・製１・素３" userId="b0122e96-9cd1-4aa6-a0fd-e2d7501e28b1" providerId="ADAL" clId="{FDF73317-941D-41F6-B325-1E311BD0A69F}" dt="2024-10-02T02:42:32.518" v="3197" actId="1076"/>
          <ac:spMkLst>
            <pc:docMk/>
            <pc:sldMk cId="3341936717" sldId="2147376652"/>
            <ac:spMk id="19" creationId="{026013B1-1C0F-974A-8B74-012CA07275AA}"/>
          </ac:spMkLst>
        </pc:spChg>
        <pc:spChg chg="mod">
          <ac:chgData name="吳 姿瑩(wu tzuying)/ADT/雲林・製１・素３" userId="b0122e96-9cd1-4aa6-a0fd-e2d7501e28b1" providerId="ADAL" clId="{FDF73317-941D-41F6-B325-1E311BD0A69F}" dt="2024-10-01T03:18:12.195" v="683" actId="20577"/>
          <ac:spMkLst>
            <pc:docMk/>
            <pc:sldMk cId="3341936717" sldId="2147376652"/>
            <ac:spMk id="98" creationId="{9762100E-BEB3-433B-4486-6F95EDFE15C6}"/>
          </ac:spMkLst>
        </pc:spChg>
        <pc:spChg chg="mod">
          <ac:chgData name="吳 姿瑩(wu tzuying)/ADT/雲林・製１・素３" userId="b0122e96-9cd1-4aa6-a0fd-e2d7501e28b1" providerId="ADAL" clId="{FDF73317-941D-41F6-B325-1E311BD0A69F}" dt="2024-10-01T02:48:42.126" v="482" actId="20577"/>
          <ac:spMkLst>
            <pc:docMk/>
            <pc:sldMk cId="3341936717" sldId="2147376652"/>
            <ac:spMk id="123" creationId="{EE8A7B86-1F14-B890-889A-8F666E3E1FC7}"/>
          </ac:spMkLst>
        </pc:spChg>
        <pc:spChg chg="mod">
          <ac:chgData name="吳 姿瑩(wu tzuying)/ADT/雲林・製１・素３" userId="b0122e96-9cd1-4aa6-a0fd-e2d7501e28b1" providerId="ADAL" clId="{FDF73317-941D-41F6-B325-1E311BD0A69F}" dt="2024-10-01T02:51:12.200" v="551" actId="1036"/>
          <ac:spMkLst>
            <pc:docMk/>
            <pc:sldMk cId="3341936717" sldId="2147376652"/>
            <ac:spMk id="124" creationId="{F3C229D3-7202-3CDB-D28E-24BC9164F771}"/>
          </ac:spMkLst>
        </pc:spChg>
        <pc:spChg chg="mod">
          <ac:chgData name="吳 姿瑩(wu tzuying)/ADT/雲林・製１・素３" userId="b0122e96-9cd1-4aa6-a0fd-e2d7501e28b1" providerId="ADAL" clId="{FDF73317-941D-41F6-B325-1E311BD0A69F}" dt="2024-10-01T03:17:52.555" v="651" actId="20577"/>
          <ac:spMkLst>
            <pc:docMk/>
            <pc:sldMk cId="3341936717" sldId="2147376652"/>
            <ac:spMk id="132" creationId="{53B03C8D-3FA0-0998-340A-0FC39C9C1E83}"/>
          </ac:spMkLst>
        </pc:spChg>
        <pc:spChg chg="mod">
          <ac:chgData name="吳 姿瑩(wu tzuying)/ADT/雲林・製１・素３" userId="b0122e96-9cd1-4aa6-a0fd-e2d7501e28b1" providerId="ADAL" clId="{FDF73317-941D-41F6-B325-1E311BD0A69F}" dt="2024-10-01T03:19:23.250" v="731" actId="20577"/>
          <ac:spMkLst>
            <pc:docMk/>
            <pc:sldMk cId="3341936717" sldId="2147376652"/>
            <ac:spMk id="144" creationId="{ECDE6217-88E9-79FA-7780-2F21D29775D4}"/>
          </ac:spMkLst>
        </pc:spChg>
        <pc:spChg chg="mod">
          <ac:chgData name="吳 姿瑩(wu tzuying)/ADT/雲林・製１・素３" userId="b0122e96-9cd1-4aa6-a0fd-e2d7501e28b1" providerId="ADAL" clId="{FDF73317-941D-41F6-B325-1E311BD0A69F}" dt="2024-10-01T03:17:01.054" v="629" actId="20577"/>
          <ac:spMkLst>
            <pc:docMk/>
            <pc:sldMk cId="3341936717" sldId="2147376652"/>
            <ac:spMk id="159" creationId="{5774D509-68BE-C08D-2E2B-F15D75FCDA64}"/>
          </ac:spMkLst>
        </pc:spChg>
      </pc:sldChg>
      <pc:sldChg chg="modSp mod">
        <pc:chgData name="吳 姿瑩(wu tzuying)/ADT/雲林・製１・素３" userId="b0122e96-9cd1-4aa6-a0fd-e2d7501e28b1" providerId="ADAL" clId="{FDF73317-941D-41F6-B325-1E311BD0A69F}" dt="2024-10-02T03:25:01.751" v="4684" actId="20577"/>
        <pc:sldMkLst>
          <pc:docMk/>
          <pc:sldMk cId="3362540307" sldId="2147376657"/>
        </pc:sldMkLst>
        <pc:spChg chg="mod">
          <ac:chgData name="吳 姿瑩(wu tzuying)/ADT/雲林・製１・素３" userId="b0122e96-9cd1-4aa6-a0fd-e2d7501e28b1" providerId="ADAL" clId="{FDF73317-941D-41F6-B325-1E311BD0A69F}" dt="2024-10-02T02:42:47.864" v="3198"/>
          <ac:spMkLst>
            <pc:docMk/>
            <pc:sldMk cId="3362540307" sldId="2147376657"/>
            <ac:spMk id="19" creationId="{026013B1-1C0F-974A-8B74-012CA07275AA}"/>
          </ac:spMkLst>
        </pc:spChg>
        <pc:spChg chg="mod">
          <ac:chgData name="吳 姿瑩(wu tzuying)/ADT/雲林・製１・素３" userId="b0122e96-9cd1-4aa6-a0fd-e2d7501e28b1" providerId="ADAL" clId="{FDF73317-941D-41F6-B325-1E311BD0A69F}" dt="2024-10-02T02:50:12.584" v="3219" actId="207"/>
          <ac:spMkLst>
            <pc:docMk/>
            <pc:sldMk cId="3362540307" sldId="2147376657"/>
            <ac:spMk id="98" creationId="{9762100E-BEB3-433B-4486-6F95EDFE15C6}"/>
          </ac:spMkLst>
        </pc:spChg>
        <pc:spChg chg="mod">
          <ac:chgData name="吳 姿瑩(wu tzuying)/ADT/雲林・製１・素３" userId="b0122e96-9cd1-4aa6-a0fd-e2d7501e28b1" providerId="ADAL" clId="{FDF73317-941D-41F6-B325-1E311BD0A69F}" dt="2024-10-02T02:43:15.360" v="3213" actId="20577"/>
          <ac:spMkLst>
            <pc:docMk/>
            <pc:sldMk cId="3362540307" sldId="2147376657"/>
            <ac:spMk id="123" creationId="{EE8A7B86-1F14-B890-889A-8F666E3E1FC7}"/>
          </ac:spMkLst>
        </pc:spChg>
        <pc:spChg chg="mod">
          <ac:chgData name="吳 姿瑩(wu tzuying)/ADT/雲林・製１・素３" userId="b0122e96-9cd1-4aa6-a0fd-e2d7501e28b1" providerId="ADAL" clId="{FDF73317-941D-41F6-B325-1E311BD0A69F}" dt="2024-10-02T02:44:33.111" v="3215" actId="20577"/>
          <ac:spMkLst>
            <pc:docMk/>
            <pc:sldMk cId="3362540307" sldId="2147376657"/>
            <ac:spMk id="124" creationId="{F3C229D3-7202-3CDB-D28E-24BC9164F771}"/>
          </ac:spMkLst>
        </pc:spChg>
        <pc:spChg chg="mod">
          <ac:chgData name="吳 姿瑩(wu tzuying)/ADT/雲林・製１・素３" userId="b0122e96-9cd1-4aa6-a0fd-e2d7501e28b1" providerId="ADAL" clId="{FDF73317-941D-41F6-B325-1E311BD0A69F}" dt="2024-10-02T02:50:36.522" v="3221" actId="207"/>
          <ac:spMkLst>
            <pc:docMk/>
            <pc:sldMk cId="3362540307" sldId="2147376657"/>
            <ac:spMk id="132" creationId="{53B03C8D-3FA0-0998-340A-0FC39C9C1E83}"/>
          </ac:spMkLst>
        </pc:spChg>
        <pc:spChg chg="mod">
          <ac:chgData name="吳 姿瑩(wu tzuying)/ADT/雲林・製１・素３" userId="b0122e96-9cd1-4aa6-a0fd-e2d7501e28b1" providerId="ADAL" clId="{FDF73317-941D-41F6-B325-1E311BD0A69F}" dt="2024-10-02T03:25:01.751" v="4684" actId="20577"/>
          <ac:spMkLst>
            <pc:docMk/>
            <pc:sldMk cId="3362540307" sldId="2147376657"/>
            <ac:spMk id="144" creationId="{ECDE6217-88E9-79FA-7780-2F21D29775D4}"/>
          </ac:spMkLst>
        </pc:spChg>
        <pc:spChg chg="mod">
          <ac:chgData name="吳 姿瑩(wu tzuying)/ADT/雲林・製１・素３" userId="b0122e96-9cd1-4aa6-a0fd-e2d7501e28b1" providerId="ADAL" clId="{FDF73317-941D-41F6-B325-1E311BD0A69F}" dt="2024-10-02T02:44:56.604" v="3217" actId="20577"/>
          <ac:spMkLst>
            <pc:docMk/>
            <pc:sldMk cId="3362540307" sldId="2147376657"/>
            <ac:spMk id="159" creationId="{5774D509-68BE-C08D-2E2B-F15D75FCDA64}"/>
          </ac:spMkLst>
        </pc:spChg>
      </pc:sldChg>
      <pc:sldChg chg="modSp mod">
        <pc:chgData name="吳 姿瑩(wu tzuying)/ADT/雲林・製１・素３" userId="b0122e96-9cd1-4aa6-a0fd-e2d7501e28b1" providerId="ADAL" clId="{FDF73317-941D-41F6-B325-1E311BD0A69F}" dt="2024-10-04T08:51:48.663" v="5872" actId="20577"/>
        <pc:sldMkLst>
          <pc:docMk/>
          <pc:sldMk cId="2236320409" sldId="2147376659"/>
        </pc:sldMkLst>
        <pc:spChg chg="mod">
          <ac:chgData name="吳 姿瑩(wu tzuying)/ADT/雲林・製１・素３" userId="b0122e96-9cd1-4aa6-a0fd-e2d7501e28b1" providerId="ADAL" clId="{FDF73317-941D-41F6-B325-1E311BD0A69F}" dt="2024-10-02T03:23:29.509" v="4586" actId="20577"/>
          <ac:spMkLst>
            <pc:docMk/>
            <pc:sldMk cId="2236320409" sldId="2147376659"/>
            <ac:spMk id="9" creationId="{863CA3F7-26FB-DCD7-1B58-43E033CE8918}"/>
          </ac:spMkLst>
        </pc:spChg>
        <pc:spChg chg="mod">
          <ac:chgData name="吳 姿瑩(wu tzuying)/ADT/雲林・製１・素３" userId="b0122e96-9cd1-4aa6-a0fd-e2d7501e28b1" providerId="ADAL" clId="{FDF73317-941D-41F6-B325-1E311BD0A69F}" dt="2024-10-02T03:19:26.664" v="4489" actId="20577"/>
          <ac:spMkLst>
            <pc:docMk/>
            <pc:sldMk cId="2236320409" sldId="2147376659"/>
            <ac:spMk id="20" creationId="{7E65A68D-D154-A9E1-4800-24A0FF860934}"/>
          </ac:spMkLst>
        </pc:spChg>
        <pc:spChg chg="mod">
          <ac:chgData name="吳 姿瑩(wu tzuying)/ADT/雲林・製１・素３" userId="b0122e96-9cd1-4aa6-a0fd-e2d7501e28b1" providerId="ADAL" clId="{FDF73317-941D-41F6-B325-1E311BD0A69F}" dt="2024-10-04T06:45:47.257" v="5689" actId="20577"/>
          <ac:spMkLst>
            <pc:docMk/>
            <pc:sldMk cId="2236320409" sldId="2147376659"/>
            <ac:spMk id="21" creationId="{10E0A095-B353-1955-928F-51398298E54B}"/>
          </ac:spMkLst>
        </pc:spChg>
        <pc:spChg chg="mod">
          <ac:chgData name="吳 姿瑩(wu tzuying)/ADT/雲林・製１・素３" userId="b0122e96-9cd1-4aa6-a0fd-e2d7501e28b1" providerId="ADAL" clId="{FDF73317-941D-41F6-B325-1E311BD0A69F}" dt="2024-10-02T03:23:55.519" v="4614" actId="20577"/>
          <ac:spMkLst>
            <pc:docMk/>
            <pc:sldMk cId="2236320409" sldId="2147376659"/>
            <ac:spMk id="48" creationId="{9C095BA6-7A54-D42F-8675-46392AA856AD}"/>
          </ac:spMkLst>
        </pc:spChg>
        <pc:spChg chg="mod">
          <ac:chgData name="吳 姿瑩(wu tzuying)/ADT/雲林・製１・素３" userId="b0122e96-9cd1-4aa6-a0fd-e2d7501e28b1" providerId="ADAL" clId="{FDF73317-941D-41F6-B325-1E311BD0A69F}" dt="2024-10-04T06:39:31.543" v="5559" actId="20577"/>
          <ac:spMkLst>
            <pc:docMk/>
            <pc:sldMk cId="2236320409" sldId="2147376659"/>
            <ac:spMk id="167" creationId="{9D28A4FD-35F7-0642-084C-C8DE4FB2AAC2}"/>
          </ac:spMkLst>
        </pc:spChg>
        <pc:spChg chg="mod">
          <ac:chgData name="吳 姿瑩(wu tzuying)/ADT/雲林・製１・素３" userId="b0122e96-9cd1-4aa6-a0fd-e2d7501e28b1" providerId="ADAL" clId="{FDF73317-941D-41F6-B325-1E311BD0A69F}" dt="2024-10-04T06:42:34.108" v="5627" actId="207"/>
          <ac:spMkLst>
            <pc:docMk/>
            <pc:sldMk cId="2236320409" sldId="2147376659"/>
            <ac:spMk id="170" creationId="{639CBBD5-A2CD-1058-A535-3F74812E1967}"/>
          </ac:spMkLst>
        </pc:spChg>
        <pc:spChg chg="mod">
          <ac:chgData name="吳 姿瑩(wu tzuying)/ADT/雲林・製１・素３" userId="b0122e96-9cd1-4aa6-a0fd-e2d7501e28b1" providerId="ADAL" clId="{FDF73317-941D-41F6-B325-1E311BD0A69F}" dt="2024-10-02T04:13:54.834" v="4750" actId="20577"/>
          <ac:spMkLst>
            <pc:docMk/>
            <pc:sldMk cId="2236320409" sldId="2147376659"/>
            <ac:spMk id="174" creationId="{121882C0-F3D1-0D39-18D1-DA9CC0A78AC0}"/>
          </ac:spMkLst>
        </pc:spChg>
        <pc:spChg chg="mod">
          <ac:chgData name="吳 姿瑩(wu tzuying)/ADT/雲林・製１・素３" userId="b0122e96-9cd1-4aa6-a0fd-e2d7501e28b1" providerId="ADAL" clId="{FDF73317-941D-41F6-B325-1E311BD0A69F}" dt="2024-10-02T03:22:48.026" v="4517" actId="20577"/>
          <ac:spMkLst>
            <pc:docMk/>
            <pc:sldMk cId="2236320409" sldId="2147376659"/>
            <ac:spMk id="235" creationId="{431991E5-569B-F29E-9864-AB4F5EFB6D4C}"/>
          </ac:spMkLst>
        </pc:spChg>
        <pc:spChg chg="mod">
          <ac:chgData name="吳 姿瑩(wu tzuying)/ADT/雲林・製１・素３" userId="b0122e96-9cd1-4aa6-a0fd-e2d7501e28b1" providerId="ADAL" clId="{FDF73317-941D-41F6-B325-1E311BD0A69F}" dt="2024-10-02T03:22:54.940" v="4531" actId="20577"/>
          <ac:spMkLst>
            <pc:docMk/>
            <pc:sldMk cId="2236320409" sldId="2147376659"/>
            <ac:spMk id="237" creationId="{DA757735-755B-666D-5FD0-A3D7F721529D}"/>
          </ac:spMkLst>
        </pc:spChg>
        <pc:spChg chg="mod">
          <ac:chgData name="吳 姿瑩(wu tzuying)/ADT/雲林・製１・素３" userId="b0122e96-9cd1-4aa6-a0fd-e2d7501e28b1" providerId="ADAL" clId="{FDF73317-941D-41F6-B325-1E311BD0A69F}" dt="2024-10-04T08:51:48.663" v="5872" actId="20577"/>
          <ac:spMkLst>
            <pc:docMk/>
            <pc:sldMk cId="2236320409" sldId="2147376659"/>
            <ac:spMk id="243" creationId="{122AD25E-DC61-3A33-8F08-98C49297493D}"/>
          </ac:spMkLst>
        </pc:spChg>
        <pc:spChg chg="mod">
          <ac:chgData name="吳 姿瑩(wu tzuying)/ADT/雲林・製１・素３" userId="b0122e96-9cd1-4aa6-a0fd-e2d7501e28b1" providerId="ADAL" clId="{FDF73317-941D-41F6-B325-1E311BD0A69F}" dt="2024-10-04T06:30:47.522" v="5171" actId="207"/>
          <ac:spMkLst>
            <pc:docMk/>
            <pc:sldMk cId="2236320409" sldId="2147376659"/>
            <ac:spMk id="246" creationId="{21070F60-DA91-62DE-2AC4-964BBB10DF57}"/>
          </ac:spMkLst>
        </pc:spChg>
        <pc:spChg chg="mod">
          <ac:chgData name="吳 姿瑩(wu tzuying)/ADT/雲林・製１・素３" userId="b0122e96-9cd1-4aa6-a0fd-e2d7501e28b1" providerId="ADAL" clId="{FDF73317-941D-41F6-B325-1E311BD0A69F}" dt="2024-10-02T03:24:15.769" v="4619" actId="20577"/>
          <ac:spMkLst>
            <pc:docMk/>
            <pc:sldMk cId="2236320409" sldId="2147376659"/>
            <ac:spMk id="253" creationId="{E7F8F8E8-F36E-D3D7-92A1-878C45456AB7}"/>
          </ac:spMkLst>
        </pc:spChg>
      </pc:sldChg>
      <pc:sldChg chg="modSp mod">
        <pc:chgData name="吳 姿瑩(wu tzuying)/ADT/雲林・製１・素３" userId="b0122e96-9cd1-4aa6-a0fd-e2d7501e28b1" providerId="ADAL" clId="{FDF73317-941D-41F6-B325-1E311BD0A69F}" dt="2024-10-02T10:18:45.386" v="5039" actId="20577"/>
        <pc:sldMkLst>
          <pc:docMk/>
          <pc:sldMk cId="1574861393" sldId="2147376661"/>
        </pc:sldMkLst>
        <pc:spChg chg="mod">
          <ac:chgData name="吳 姿瑩(wu tzuying)/ADT/雲林・製１・素３" userId="b0122e96-9cd1-4aa6-a0fd-e2d7501e28b1" providerId="ADAL" clId="{FDF73317-941D-41F6-B325-1E311BD0A69F}" dt="2024-10-02T10:16:32.074" v="4901" actId="20577"/>
          <ac:spMkLst>
            <pc:docMk/>
            <pc:sldMk cId="1574861393" sldId="2147376661"/>
            <ac:spMk id="29" creationId="{DD817DDE-132E-5896-B499-79A009ADAD45}"/>
          </ac:spMkLst>
        </pc:spChg>
        <pc:spChg chg="mod">
          <ac:chgData name="吳 姿瑩(wu tzuying)/ADT/雲林・製１・素３" userId="b0122e96-9cd1-4aa6-a0fd-e2d7501e28b1" providerId="ADAL" clId="{FDF73317-941D-41F6-B325-1E311BD0A69F}" dt="2024-10-02T10:17:33.390" v="4969" actId="20577"/>
          <ac:spMkLst>
            <pc:docMk/>
            <pc:sldMk cId="1574861393" sldId="2147376661"/>
            <ac:spMk id="416" creationId="{FBF4ADAA-9956-BE0E-6A42-86948E3164BA}"/>
          </ac:spMkLst>
        </pc:spChg>
        <pc:spChg chg="mod">
          <ac:chgData name="吳 姿瑩(wu tzuying)/ADT/雲林・製１・素３" userId="b0122e96-9cd1-4aa6-a0fd-e2d7501e28b1" providerId="ADAL" clId="{FDF73317-941D-41F6-B325-1E311BD0A69F}" dt="2024-10-02T10:17:18.252" v="4945" actId="20577"/>
          <ac:spMkLst>
            <pc:docMk/>
            <pc:sldMk cId="1574861393" sldId="2147376661"/>
            <ac:spMk id="417" creationId="{43175960-F118-B516-FE70-D936250861D1}"/>
          </ac:spMkLst>
        </pc:spChg>
        <pc:spChg chg="mod">
          <ac:chgData name="吳 姿瑩(wu tzuying)/ADT/雲林・製１・素３" userId="b0122e96-9cd1-4aa6-a0fd-e2d7501e28b1" providerId="ADAL" clId="{FDF73317-941D-41F6-B325-1E311BD0A69F}" dt="2024-10-02T10:18:45.386" v="5039" actId="20577"/>
          <ac:spMkLst>
            <pc:docMk/>
            <pc:sldMk cId="1574861393" sldId="2147376661"/>
            <ac:spMk id="427" creationId="{81607397-C61E-6125-869A-0AF4DA8857B3}"/>
          </ac:spMkLst>
        </pc:spChg>
        <pc:spChg chg="mod">
          <ac:chgData name="吳 姿瑩(wu tzuying)/ADT/雲林・製１・素３" userId="b0122e96-9cd1-4aa6-a0fd-e2d7501e28b1" providerId="ADAL" clId="{FDF73317-941D-41F6-B325-1E311BD0A69F}" dt="2024-10-02T10:18:10.362" v="4998" actId="20577"/>
          <ac:spMkLst>
            <pc:docMk/>
            <pc:sldMk cId="1574861393" sldId="2147376661"/>
            <ac:spMk id="428" creationId="{D6E1E9CE-333C-1AD6-D50E-98CEFC4CDF03}"/>
          </ac:spMkLst>
        </pc:spChg>
        <pc:spChg chg="mod">
          <ac:chgData name="吳 姿瑩(wu tzuying)/ADT/雲林・製１・素３" userId="b0122e96-9cd1-4aa6-a0fd-e2d7501e28b1" providerId="ADAL" clId="{FDF73317-941D-41F6-B325-1E311BD0A69F}" dt="2024-10-02T10:16:39.064" v="4908" actId="20577"/>
          <ac:spMkLst>
            <pc:docMk/>
            <pc:sldMk cId="1574861393" sldId="2147376661"/>
            <ac:spMk id="450" creationId="{DA98F0BC-DCFF-4532-17C2-45C8361920D8}"/>
          </ac:spMkLst>
        </pc:spChg>
        <pc:spChg chg="mod">
          <ac:chgData name="吳 姿瑩(wu tzuying)/ADT/雲林・製１・素３" userId="b0122e96-9cd1-4aa6-a0fd-e2d7501e28b1" providerId="ADAL" clId="{FDF73317-941D-41F6-B325-1E311BD0A69F}" dt="2024-10-02T10:17:43.135" v="4978" actId="20577"/>
          <ac:spMkLst>
            <pc:docMk/>
            <pc:sldMk cId="1574861393" sldId="2147376661"/>
            <ac:spMk id="515" creationId="{63D69A4E-7679-9CCD-8F8B-C2F09241D37F}"/>
          </ac:spMkLst>
        </pc:spChg>
        <pc:spChg chg="mod">
          <ac:chgData name="吳 姿瑩(wu tzuying)/ADT/雲林・製１・素３" userId="b0122e96-9cd1-4aa6-a0fd-e2d7501e28b1" providerId="ADAL" clId="{FDF73317-941D-41F6-B325-1E311BD0A69F}" dt="2024-10-02T10:17:48.028" v="4987" actId="20577"/>
          <ac:spMkLst>
            <pc:docMk/>
            <pc:sldMk cId="1574861393" sldId="2147376661"/>
            <ac:spMk id="518" creationId="{D46C470E-28A2-EE3D-62DB-2B88A58C7E84}"/>
          </ac:spMkLst>
        </pc:spChg>
        <pc:spChg chg="mod">
          <ac:chgData name="吳 姿瑩(wu tzuying)/ADT/雲林・製１・素３" userId="b0122e96-9cd1-4aa6-a0fd-e2d7501e28b1" providerId="ADAL" clId="{FDF73317-941D-41F6-B325-1E311BD0A69F}" dt="2024-10-02T10:16:45.117" v="4913" actId="20577"/>
          <ac:spMkLst>
            <pc:docMk/>
            <pc:sldMk cId="1574861393" sldId="2147376661"/>
            <ac:spMk id="521" creationId="{55E1EC89-2A1F-2AA2-39B1-A56ECC00EF62}"/>
          </ac:spMkLst>
        </pc:spChg>
        <pc:spChg chg="mod">
          <ac:chgData name="吳 姿瑩(wu tzuying)/ADT/雲林・製１・素３" userId="b0122e96-9cd1-4aa6-a0fd-e2d7501e28b1" providerId="ADAL" clId="{FDF73317-941D-41F6-B325-1E311BD0A69F}" dt="2024-10-02T10:15:27.616" v="4830" actId="20577"/>
          <ac:spMkLst>
            <pc:docMk/>
            <pc:sldMk cId="1574861393" sldId="2147376661"/>
            <ac:spMk id="543" creationId="{B9A13E5C-1EAE-9182-3637-44277D75BDE6}"/>
          </ac:spMkLst>
        </pc:spChg>
      </pc:sldChg>
      <pc:sldChg chg="modSp mod">
        <pc:chgData name="吳 姿瑩(wu tzuying)/ADT/雲林・製１・素３" userId="b0122e96-9cd1-4aa6-a0fd-e2d7501e28b1" providerId="ADAL" clId="{FDF73317-941D-41F6-B325-1E311BD0A69F}" dt="2024-10-02T10:14:49.906" v="4788" actId="20577"/>
        <pc:sldMkLst>
          <pc:docMk/>
          <pc:sldMk cId="2246358557" sldId="2147376662"/>
        </pc:sldMkLst>
        <pc:spChg chg="mod">
          <ac:chgData name="吳 姿瑩(wu tzuying)/ADT/雲林・製１・素３" userId="b0122e96-9cd1-4aa6-a0fd-e2d7501e28b1" providerId="ADAL" clId="{FDF73317-941D-41F6-B325-1E311BD0A69F}" dt="2024-10-02T10:14:49.906" v="4788" actId="20577"/>
          <ac:spMkLst>
            <pc:docMk/>
            <pc:sldMk cId="2246358557" sldId="2147376662"/>
            <ac:spMk id="15" creationId="{6CF5DB9A-8D25-21FF-AFB6-03136E0D6AD9}"/>
          </ac:spMkLst>
        </pc:spChg>
      </pc:sldChg>
    </pc:docChg>
  </pc:docChgLst>
  <pc:docChgLst>
    <pc:chgData name="賴 銘祥(lai minghsiang)/ADT/經企・革新・PEGAS@s" userId="b5d9adcc-df4e-4f23-b752-f14877e7bec2" providerId="ADAL" clId="{80071CA7-76BA-4B5A-B1D8-5B17CF9A9297}"/>
    <pc:docChg chg="custSel modSld">
      <pc:chgData name="賴 銘祥(lai minghsiang)/ADT/經企・革新・PEGAS@s" userId="b5d9adcc-df4e-4f23-b752-f14877e7bec2" providerId="ADAL" clId="{80071CA7-76BA-4B5A-B1D8-5B17CF9A9297}" dt="2024-09-30T02:36:06.529" v="2287" actId="20577"/>
      <pc:docMkLst>
        <pc:docMk/>
      </pc:docMkLst>
      <pc:sldChg chg="modNotesTx">
        <pc:chgData name="賴 銘祥(lai minghsiang)/ADT/經企・革新・PEGAS@s" userId="b5d9adcc-df4e-4f23-b752-f14877e7bec2" providerId="ADAL" clId="{80071CA7-76BA-4B5A-B1D8-5B17CF9A9297}" dt="2024-09-28T11:29:40.414" v="855" actId="6549"/>
        <pc:sldMkLst>
          <pc:docMk/>
          <pc:sldMk cId="3822804791" sldId="2147376622"/>
        </pc:sldMkLst>
      </pc:sldChg>
      <pc:sldChg chg="modSp mod modNotesTx">
        <pc:chgData name="賴 銘祥(lai minghsiang)/ADT/經企・革新・PEGAS@s" userId="b5d9adcc-df4e-4f23-b752-f14877e7bec2" providerId="ADAL" clId="{80071CA7-76BA-4B5A-B1D8-5B17CF9A9297}" dt="2024-09-28T11:30:41.654" v="880" actId="20577"/>
        <pc:sldMkLst>
          <pc:docMk/>
          <pc:sldMk cId="673166131" sldId="2147376625"/>
        </pc:sldMkLst>
        <pc:spChg chg="mod">
          <ac:chgData name="賴 銘祥(lai minghsiang)/ADT/經企・革新・PEGAS@s" userId="b5d9adcc-df4e-4f23-b752-f14877e7bec2" providerId="ADAL" clId="{80071CA7-76BA-4B5A-B1D8-5B17CF9A9297}" dt="2024-09-28T11:30:31.985" v="876" actId="6549"/>
          <ac:spMkLst>
            <pc:docMk/>
            <pc:sldMk cId="673166131" sldId="2147376625"/>
            <ac:spMk id="21" creationId="{10E0A095-B353-1955-928F-51398298E54B}"/>
          </ac:spMkLst>
        </pc:spChg>
      </pc:sldChg>
      <pc:sldChg chg="modNotesTx">
        <pc:chgData name="賴 銘祥(lai minghsiang)/ADT/經企・革新・PEGAS@s" userId="b5d9adcc-df4e-4f23-b752-f14877e7bec2" providerId="ADAL" clId="{80071CA7-76BA-4B5A-B1D8-5B17CF9A9297}" dt="2024-09-28T11:33:03.531" v="911" actId="20577"/>
        <pc:sldMkLst>
          <pc:docMk/>
          <pc:sldMk cId="3487130038" sldId="2147376629"/>
        </pc:sldMkLst>
      </pc:sldChg>
      <pc:sldChg chg="modNotesTx">
        <pc:chgData name="賴 銘祥(lai minghsiang)/ADT/經企・革新・PEGAS@s" userId="b5d9adcc-df4e-4f23-b752-f14877e7bec2" providerId="ADAL" clId="{80071CA7-76BA-4B5A-B1D8-5B17CF9A9297}" dt="2024-09-28T11:35:07.664" v="1072" actId="20577"/>
        <pc:sldMkLst>
          <pc:docMk/>
          <pc:sldMk cId="1909037961" sldId="2147376632"/>
        </pc:sldMkLst>
      </pc:sldChg>
      <pc:sldChg chg="modNotesTx">
        <pc:chgData name="賴 銘祥(lai minghsiang)/ADT/經企・革新・PEGAS@s" userId="b5d9adcc-df4e-4f23-b752-f14877e7bec2" providerId="ADAL" clId="{80071CA7-76BA-4B5A-B1D8-5B17CF9A9297}" dt="2024-09-28T11:48:10.628" v="1834" actId="20577"/>
        <pc:sldMkLst>
          <pc:docMk/>
          <pc:sldMk cId="4212671701" sldId="2147376638"/>
        </pc:sldMkLst>
      </pc:sldChg>
      <pc:sldChg chg="modNotesTx">
        <pc:chgData name="賴 銘祥(lai minghsiang)/ADT/經企・革新・PEGAS@s" userId="b5d9adcc-df4e-4f23-b752-f14877e7bec2" providerId="ADAL" clId="{80071CA7-76BA-4B5A-B1D8-5B17CF9A9297}" dt="2024-09-28T11:26:31.038" v="633" actId="20577"/>
        <pc:sldMkLst>
          <pc:docMk/>
          <pc:sldMk cId="3714415355" sldId="2147376641"/>
        </pc:sldMkLst>
      </pc:sldChg>
      <pc:sldChg chg="modNotesTx">
        <pc:chgData name="賴 銘祥(lai minghsiang)/ADT/經企・革新・PEGAS@s" userId="b5d9adcc-df4e-4f23-b752-f14877e7bec2" providerId="ADAL" clId="{80071CA7-76BA-4B5A-B1D8-5B17CF9A9297}" dt="2024-09-30T02:36:06.529" v="2287" actId="20577"/>
        <pc:sldMkLst>
          <pc:docMk/>
          <pc:sldMk cId="4203415265" sldId="2147376654"/>
        </pc:sldMkLst>
      </pc:sldChg>
      <pc:sldChg chg="modSp mod modNotesTx">
        <pc:chgData name="賴 銘祥(lai minghsiang)/ADT/經企・革新・PEGAS@s" userId="b5d9adcc-df4e-4f23-b752-f14877e7bec2" providerId="ADAL" clId="{80071CA7-76BA-4B5A-B1D8-5B17CF9A9297}" dt="2024-09-28T11:32:17.993" v="889" actId="20577"/>
        <pc:sldMkLst>
          <pc:docMk/>
          <pc:sldMk cId="2236320409" sldId="2147376659"/>
        </pc:sldMkLst>
        <pc:spChg chg="mod">
          <ac:chgData name="賴 銘祥(lai minghsiang)/ADT/經企・革新・PEGAS@s" userId="b5d9adcc-df4e-4f23-b752-f14877e7bec2" providerId="ADAL" clId="{80071CA7-76BA-4B5A-B1D8-5B17CF9A9297}" dt="2024-09-28T11:32:17.993" v="889" actId="20577"/>
          <ac:spMkLst>
            <pc:docMk/>
            <pc:sldMk cId="2236320409" sldId="2147376659"/>
            <ac:spMk id="21" creationId="{10E0A095-B353-1955-928F-51398298E54B}"/>
          </ac:spMkLst>
        </pc:spChg>
      </pc:sldChg>
    </pc:docChg>
  </pc:docChgLst>
  <pc:docChgLst>
    <pc:chgData name="鄭 東洋(cheng tungyang)/ADT/雲林・製１・生產推進" userId="a745d7a6-311a-4c35-8004-dafd1272a433" providerId="ADAL" clId="{82CFB428-443D-429A-8969-FF6025EAB961}"/>
    <pc:docChg chg="custSel modSld">
      <pc:chgData name="鄭 東洋(cheng tungyang)/ADT/雲林・製１・生產推進" userId="a745d7a6-311a-4c35-8004-dafd1272a433" providerId="ADAL" clId="{82CFB428-443D-429A-8969-FF6025EAB961}" dt="2024-09-30T07:02:16.324" v="4616" actId="20577"/>
      <pc:docMkLst>
        <pc:docMk/>
      </pc:docMkLst>
      <pc:sldChg chg="modNotesTx">
        <pc:chgData name="鄭 東洋(cheng tungyang)/ADT/雲林・製１・生產推進" userId="a745d7a6-311a-4c35-8004-dafd1272a433" providerId="ADAL" clId="{82CFB428-443D-429A-8969-FF6025EAB961}" dt="2024-09-30T01:57:27.122" v="545" actId="20577"/>
        <pc:sldMkLst>
          <pc:docMk/>
          <pc:sldMk cId="1140929254" sldId="2147376596"/>
        </pc:sldMkLst>
      </pc:sldChg>
      <pc:sldChg chg="modSp mod">
        <pc:chgData name="鄭 東洋(cheng tungyang)/ADT/雲林・製１・生產推進" userId="a745d7a6-311a-4c35-8004-dafd1272a433" providerId="ADAL" clId="{82CFB428-443D-429A-8969-FF6025EAB961}" dt="2024-09-30T05:57:38.460" v="3033" actId="20577"/>
        <pc:sldMkLst>
          <pc:docMk/>
          <pc:sldMk cId="3496065457" sldId="2147376604"/>
        </pc:sldMkLst>
        <pc:spChg chg="mod">
          <ac:chgData name="鄭 東洋(cheng tungyang)/ADT/雲林・製１・生產推進" userId="a745d7a6-311a-4c35-8004-dafd1272a433" providerId="ADAL" clId="{82CFB428-443D-429A-8969-FF6025EAB961}" dt="2024-09-30T05:57:38.460" v="3033" actId="20577"/>
          <ac:spMkLst>
            <pc:docMk/>
            <pc:sldMk cId="3496065457" sldId="2147376604"/>
            <ac:spMk id="5" creationId="{B8C17E22-F4A3-B94E-B9F1-6F09D3F61E1C}"/>
          </ac:spMkLst>
        </pc:spChg>
        <pc:spChg chg="mod">
          <ac:chgData name="鄭 東洋(cheng tungyang)/ADT/雲林・製１・生產推進" userId="a745d7a6-311a-4c35-8004-dafd1272a433" providerId="ADAL" clId="{82CFB428-443D-429A-8969-FF6025EAB961}" dt="2024-09-30T05:16:38.114" v="2580" actId="20577"/>
          <ac:spMkLst>
            <pc:docMk/>
            <pc:sldMk cId="3496065457" sldId="2147376604"/>
            <ac:spMk id="53" creationId="{026CB835-F41A-4AF3-DB0D-F6B6055B2FB1}"/>
          </ac:spMkLst>
        </pc:spChg>
      </pc:sldChg>
      <pc:sldChg chg="modNotesTx">
        <pc:chgData name="鄭 東洋(cheng tungyang)/ADT/雲林・製１・生產推進" userId="a745d7a6-311a-4c35-8004-dafd1272a433" providerId="ADAL" clId="{82CFB428-443D-429A-8969-FF6025EAB961}" dt="2024-09-30T02:23:02.885" v="1594" actId="20577"/>
        <pc:sldMkLst>
          <pc:docMk/>
          <pc:sldMk cId="3822804791" sldId="2147376622"/>
        </pc:sldMkLst>
      </pc:sldChg>
      <pc:sldChg chg="modNotesTx">
        <pc:chgData name="鄭 東洋(cheng tungyang)/ADT/雲林・製１・生產推進" userId="a745d7a6-311a-4c35-8004-dafd1272a433" providerId="ADAL" clId="{82CFB428-443D-429A-8969-FF6025EAB961}" dt="2024-09-30T02:52:48.036" v="1827" actId="20577"/>
        <pc:sldMkLst>
          <pc:docMk/>
          <pc:sldMk cId="673166131" sldId="2147376625"/>
        </pc:sldMkLst>
      </pc:sldChg>
      <pc:sldChg chg="modNotesTx">
        <pc:chgData name="鄭 東洋(cheng tungyang)/ADT/雲林・製１・生產推進" userId="a745d7a6-311a-4c35-8004-dafd1272a433" providerId="ADAL" clId="{82CFB428-443D-429A-8969-FF6025EAB961}" dt="2024-09-30T07:02:16.324" v="4616" actId="20577"/>
        <pc:sldMkLst>
          <pc:docMk/>
          <pc:sldMk cId="2712620207" sldId="2147376633"/>
        </pc:sldMkLst>
      </pc:sldChg>
      <pc:sldChg chg="modNotesTx">
        <pc:chgData name="鄭 東洋(cheng tungyang)/ADT/雲林・製１・生產推進" userId="a745d7a6-311a-4c35-8004-dafd1272a433" providerId="ADAL" clId="{82CFB428-443D-429A-8969-FF6025EAB961}" dt="2024-09-30T05:11:45.133" v="2400" actId="20577"/>
        <pc:sldMkLst>
          <pc:docMk/>
          <pc:sldMk cId="3714415355" sldId="2147376641"/>
        </pc:sldMkLst>
      </pc:sldChg>
      <pc:sldChg chg="modSp mod modNotesTx">
        <pc:chgData name="鄭 東洋(cheng tungyang)/ADT/雲林・製１・生產推進" userId="a745d7a6-311a-4c35-8004-dafd1272a433" providerId="ADAL" clId="{82CFB428-443D-429A-8969-FF6025EAB961}" dt="2024-09-30T05:20:13.354" v="2969" actId="20577"/>
        <pc:sldMkLst>
          <pc:docMk/>
          <pc:sldMk cId="848763323" sldId="2147376642"/>
        </pc:sldMkLst>
        <pc:spChg chg="mod">
          <ac:chgData name="鄭 東洋(cheng tungyang)/ADT/雲林・製１・生產推進" userId="a745d7a6-311a-4c35-8004-dafd1272a433" providerId="ADAL" clId="{82CFB428-443D-429A-8969-FF6025EAB961}" dt="2024-09-30T05:16:27.194" v="2578" actId="20577"/>
          <ac:spMkLst>
            <pc:docMk/>
            <pc:sldMk cId="848763323" sldId="2147376642"/>
            <ac:spMk id="45" creationId="{A09F106F-B1DB-41C1-1960-D5F6E2BCC82F}"/>
          </ac:spMkLst>
        </pc:spChg>
      </pc:sldChg>
      <pc:sldChg chg="modNotesTx">
        <pc:chgData name="鄭 東洋(cheng tungyang)/ADT/雲林・製１・生產推進" userId="a745d7a6-311a-4c35-8004-dafd1272a433" providerId="ADAL" clId="{82CFB428-443D-429A-8969-FF6025EAB961}" dt="2024-09-30T05:46:29.444" v="2996" actId="20577"/>
        <pc:sldMkLst>
          <pc:docMk/>
          <pc:sldMk cId="2236320409" sldId="2147376659"/>
        </pc:sldMkLst>
      </pc:sldChg>
      <pc:sldChg chg="addSp delSp modSp mod">
        <pc:chgData name="鄭 東洋(cheng tungyang)/ADT/雲林・製１・生產推進" userId="a745d7a6-311a-4c35-8004-dafd1272a433" providerId="ADAL" clId="{82CFB428-443D-429A-8969-FF6025EAB961}" dt="2024-09-30T06:51:08.635" v="4615" actId="478"/>
        <pc:sldMkLst>
          <pc:docMk/>
          <pc:sldMk cId="1574861393" sldId="2147376661"/>
        </pc:sldMkLst>
        <pc:spChg chg="mod">
          <ac:chgData name="鄭 東洋(cheng tungyang)/ADT/雲林・製１・生產推進" userId="a745d7a6-311a-4c35-8004-dafd1272a433" providerId="ADAL" clId="{82CFB428-443D-429A-8969-FF6025EAB961}" dt="2024-09-30T06:51:04.574" v="4612"/>
          <ac:spMkLst>
            <pc:docMk/>
            <pc:sldMk cId="1574861393" sldId="2147376661"/>
            <ac:spMk id="4" creationId="{40E48F9D-46D7-0BD1-D6D1-14ACB0A698E2}"/>
          </ac:spMkLst>
        </pc:spChg>
        <pc:grpChg chg="add del mod">
          <ac:chgData name="鄭 東洋(cheng tungyang)/ADT/雲林・製１・生產推進" userId="a745d7a6-311a-4c35-8004-dafd1272a433" providerId="ADAL" clId="{82CFB428-443D-429A-8969-FF6025EAB961}" dt="2024-09-30T06:51:08.635" v="4615" actId="478"/>
          <ac:grpSpMkLst>
            <pc:docMk/>
            <pc:sldMk cId="1574861393" sldId="2147376661"/>
            <ac:grpSpMk id="2" creationId="{59E93533-FACF-A15B-2178-1CF860F54494}"/>
          </ac:grpSpMkLst>
        </pc:grpChg>
        <pc:picChg chg="mod">
          <ac:chgData name="鄭 東洋(cheng tungyang)/ADT/雲林・製１・生產推進" userId="a745d7a6-311a-4c35-8004-dafd1272a433" providerId="ADAL" clId="{82CFB428-443D-429A-8969-FF6025EAB961}" dt="2024-09-30T06:51:04.574" v="4612"/>
          <ac:picMkLst>
            <pc:docMk/>
            <pc:sldMk cId="1574861393" sldId="2147376661"/>
            <ac:picMk id="3" creationId="{69478EAD-C2B8-4A6C-D3B9-7C9F6BB62433}"/>
          </ac:picMkLst>
        </pc:picChg>
      </pc:sldChg>
    </pc:docChg>
  </pc:docChgLst>
  <pc:docChgLst>
    <pc:chgData name="賴 銘祥(lai minghsiang)/ADT/經企・革新・PEGAS@s" userId="b5d9adcc-df4e-4f23-b752-f14877e7bec2" providerId="ADAL" clId="{580901FD-9D18-471B-90AA-20050C75F335}"/>
    <pc:docChg chg="undo custSel addSld delSld modSld sldOrd">
      <pc:chgData name="賴 銘祥(lai minghsiang)/ADT/經企・革新・PEGAS@s" userId="b5d9adcc-df4e-4f23-b752-f14877e7bec2" providerId="ADAL" clId="{580901FD-9D18-471B-90AA-20050C75F335}" dt="2024-09-06T08:30:33.891" v="9545" actId="20577"/>
      <pc:docMkLst>
        <pc:docMk/>
      </pc:docMkLst>
      <pc:sldChg chg="del">
        <pc:chgData name="賴 銘祥(lai minghsiang)/ADT/經企・革新・PEGAS@s" userId="b5d9adcc-df4e-4f23-b752-f14877e7bec2" providerId="ADAL" clId="{580901FD-9D18-471B-90AA-20050C75F335}" dt="2024-09-06T03:45:57.328" v="1201" actId="47"/>
        <pc:sldMkLst>
          <pc:docMk/>
          <pc:sldMk cId="995999588" sldId="257"/>
        </pc:sldMkLst>
      </pc:sldChg>
      <pc:sldChg chg="delSp mod ord">
        <pc:chgData name="賴 銘祥(lai minghsiang)/ADT/經企・革新・PEGAS@s" userId="b5d9adcc-df4e-4f23-b752-f14877e7bec2" providerId="ADAL" clId="{580901FD-9D18-471B-90AA-20050C75F335}" dt="2024-09-06T08:19:52.291" v="8870"/>
        <pc:sldMkLst>
          <pc:docMk/>
          <pc:sldMk cId="3284739909" sldId="265"/>
        </pc:sldMkLst>
        <pc:spChg chg="del">
          <ac:chgData name="賴 銘祥(lai minghsiang)/ADT/經企・革新・PEGAS@s" userId="b5d9adcc-df4e-4f23-b752-f14877e7bec2" providerId="ADAL" clId="{580901FD-9D18-471B-90AA-20050C75F335}" dt="2024-09-06T07:54:55.090" v="8011" actId="478"/>
          <ac:spMkLst>
            <pc:docMk/>
            <pc:sldMk cId="3284739909" sldId="265"/>
            <ac:spMk id="79" creationId="{7D09B449-B8DE-0824-A929-FB6FF3BC7EBB}"/>
          </ac:spMkLst>
        </pc:spChg>
      </pc:sldChg>
      <pc:sldChg chg="addSp delSp modSp mod modNotesTx">
        <pc:chgData name="賴 銘祥(lai minghsiang)/ADT/經企・革新・PEGAS@s" userId="b5d9adcc-df4e-4f23-b752-f14877e7bec2" providerId="ADAL" clId="{580901FD-9D18-471B-90AA-20050C75F335}" dt="2024-09-06T06:05:48.783" v="4680" actId="20577"/>
        <pc:sldMkLst>
          <pc:docMk/>
          <pc:sldMk cId="1160731665" sldId="2147375992"/>
        </pc:sldMkLst>
        <pc:spChg chg="del">
          <ac:chgData name="賴 銘祥(lai minghsiang)/ADT/經企・革新・PEGAS@s" userId="b5d9adcc-df4e-4f23-b752-f14877e7bec2" providerId="ADAL" clId="{580901FD-9D18-471B-90AA-20050C75F335}" dt="2024-09-06T05:46:28.409" v="3734" actId="478"/>
          <ac:spMkLst>
            <pc:docMk/>
            <pc:sldMk cId="1160731665" sldId="2147375992"/>
            <ac:spMk id="2" creationId="{BB38953C-790D-4D4D-DF20-A845A06370A6}"/>
          </ac:spMkLst>
        </pc:spChg>
        <pc:spChg chg="add mod">
          <ac:chgData name="賴 銘祥(lai minghsiang)/ADT/經企・革新・PEGAS@s" userId="b5d9adcc-df4e-4f23-b752-f14877e7bec2" providerId="ADAL" clId="{580901FD-9D18-471B-90AA-20050C75F335}" dt="2024-09-06T06:05:48.783" v="4680" actId="20577"/>
          <ac:spMkLst>
            <pc:docMk/>
            <pc:sldMk cId="1160731665" sldId="2147375992"/>
            <ac:spMk id="10" creationId="{66D8D23D-E37B-B56B-8154-C927E1E0C76A}"/>
          </ac:spMkLst>
        </pc:spChg>
        <pc:spChg chg="add mod">
          <ac:chgData name="賴 銘祥(lai minghsiang)/ADT/經企・革新・PEGAS@s" userId="b5d9adcc-df4e-4f23-b752-f14877e7bec2" providerId="ADAL" clId="{580901FD-9D18-471B-90AA-20050C75F335}" dt="2024-09-06T05:57:00.219" v="4269" actId="20577"/>
          <ac:spMkLst>
            <pc:docMk/>
            <pc:sldMk cId="1160731665" sldId="2147375992"/>
            <ac:spMk id="11" creationId="{005947AE-36FF-09C5-CD17-5AE15F3B593B}"/>
          </ac:spMkLst>
        </pc:spChg>
        <pc:spChg chg="add del mod">
          <ac:chgData name="賴 銘祥(lai minghsiang)/ADT/經企・革新・PEGAS@s" userId="b5d9adcc-df4e-4f23-b752-f14877e7bec2" providerId="ADAL" clId="{580901FD-9D18-471B-90AA-20050C75F335}" dt="2024-09-06T06:03:06.178" v="4520" actId="478"/>
          <ac:spMkLst>
            <pc:docMk/>
            <pc:sldMk cId="1160731665" sldId="2147375992"/>
            <ac:spMk id="13" creationId="{AF94872E-908B-57EE-23F0-8F6614E8F10D}"/>
          </ac:spMkLst>
        </pc:spChg>
      </pc:sldChg>
      <pc:sldChg chg="addSp delSp modSp mod modNotesTx">
        <pc:chgData name="賴 銘祥(lai minghsiang)/ADT/經企・革新・PEGAS@s" userId="b5d9adcc-df4e-4f23-b752-f14877e7bec2" providerId="ADAL" clId="{580901FD-9D18-471B-90AA-20050C75F335}" dt="2024-09-06T06:16:56.460" v="5195" actId="20577"/>
        <pc:sldMkLst>
          <pc:docMk/>
          <pc:sldMk cId="826093229" sldId="2147376594"/>
        </pc:sldMkLst>
        <pc:spChg chg="mod">
          <ac:chgData name="賴 銘祥(lai minghsiang)/ADT/經企・革新・PEGAS@s" userId="b5d9adcc-df4e-4f23-b752-f14877e7bec2" providerId="ADAL" clId="{580901FD-9D18-471B-90AA-20050C75F335}" dt="2024-09-06T03:50:22.471" v="1292" actId="20577"/>
          <ac:spMkLst>
            <pc:docMk/>
            <pc:sldMk cId="826093229" sldId="2147376594"/>
            <ac:spMk id="4" creationId="{CA4173F5-603F-AD6F-344C-515C335AA521}"/>
          </ac:spMkLst>
        </pc:spChg>
        <pc:spChg chg="add del mod">
          <ac:chgData name="賴 銘祥(lai minghsiang)/ADT/經企・革新・PEGAS@s" userId="b5d9adcc-df4e-4f23-b752-f14877e7bec2" providerId="ADAL" clId="{580901FD-9D18-471B-90AA-20050C75F335}" dt="2024-09-06T03:52:53.288" v="1490" actId="478"/>
          <ac:spMkLst>
            <pc:docMk/>
            <pc:sldMk cId="826093229" sldId="2147376594"/>
            <ac:spMk id="5" creationId="{43925123-D4EF-BD15-DE14-1C9052290E4F}"/>
          </ac:spMkLst>
        </pc:spChg>
        <pc:spChg chg="add mod">
          <ac:chgData name="賴 銘祥(lai minghsiang)/ADT/經企・革新・PEGAS@s" userId="b5d9adcc-df4e-4f23-b752-f14877e7bec2" providerId="ADAL" clId="{580901FD-9D18-471B-90AA-20050C75F335}" dt="2024-09-06T06:16:56.460" v="5195" actId="20577"/>
          <ac:spMkLst>
            <pc:docMk/>
            <pc:sldMk cId="826093229" sldId="2147376594"/>
            <ac:spMk id="23" creationId="{BD6F4199-A695-AAEF-ED6B-AECBEA30722C}"/>
          </ac:spMkLst>
        </pc:spChg>
        <pc:grpChg chg="mod">
          <ac:chgData name="賴 銘祥(lai minghsiang)/ADT/經企・革新・PEGAS@s" userId="b5d9adcc-df4e-4f23-b752-f14877e7bec2" providerId="ADAL" clId="{580901FD-9D18-471B-90AA-20050C75F335}" dt="2024-09-06T03:53:04.054" v="1491" actId="1076"/>
          <ac:grpSpMkLst>
            <pc:docMk/>
            <pc:sldMk cId="826093229" sldId="2147376594"/>
            <ac:grpSpMk id="2" creationId="{30698FE9-D6A0-AF57-91E7-EA49F6D90BEA}"/>
          </ac:grpSpMkLst>
        </pc:grpChg>
      </pc:sldChg>
      <pc:sldChg chg="delSp modSp mod modNotesTx">
        <pc:chgData name="賴 銘祥(lai minghsiang)/ADT/經企・革新・PEGAS@s" userId="b5d9adcc-df4e-4f23-b752-f14877e7bec2" providerId="ADAL" clId="{580901FD-9D18-471B-90AA-20050C75F335}" dt="2024-09-06T07:07:30.886" v="7414" actId="20577"/>
        <pc:sldMkLst>
          <pc:docMk/>
          <pc:sldMk cId="1424229005" sldId="2147376595"/>
        </pc:sldMkLst>
        <pc:spChg chg="mod">
          <ac:chgData name="賴 銘祥(lai minghsiang)/ADT/經企・革新・PEGAS@s" userId="b5d9adcc-df4e-4f23-b752-f14877e7bec2" providerId="ADAL" clId="{580901FD-9D18-471B-90AA-20050C75F335}" dt="2024-09-06T07:01:55.783" v="7303"/>
          <ac:spMkLst>
            <pc:docMk/>
            <pc:sldMk cId="1424229005" sldId="2147376595"/>
            <ac:spMk id="4" creationId="{CA4173F5-603F-AD6F-344C-515C335AA521}"/>
          </ac:spMkLst>
        </pc:spChg>
        <pc:spChg chg="del">
          <ac:chgData name="賴 銘祥(lai minghsiang)/ADT/經企・革新・PEGAS@s" userId="b5d9adcc-df4e-4f23-b752-f14877e7bec2" providerId="ADAL" clId="{580901FD-9D18-471B-90AA-20050C75F335}" dt="2024-09-06T07:01:36.664" v="7295" actId="478"/>
          <ac:spMkLst>
            <pc:docMk/>
            <pc:sldMk cId="1424229005" sldId="2147376595"/>
            <ac:spMk id="5" creationId="{F3661E09-24BB-287C-FBEA-DE043A427F99}"/>
          </ac:spMkLst>
        </pc:spChg>
        <pc:spChg chg="del">
          <ac:chgData name="賴 銘祥(lai minghsiang)/ADT/經企・革新・PEGAS@s" userId="b5d9adcc-df4e-4f23-b752-f14877e7bec2" providerId="ADAL" clId="{580901FD-9D18-471B-90AA-20050C75F335}" dt="2024-09-06T07:01:39.069" v="7296" actId="478"/>
          <ac:spMkLst>
            <pc:docMk/>
            <pc:sldMk cId="1424229005" sldId="2147376595"/>
            <ac:spMk id="7" creationId="{F0E645FA-9A4F-88CC-0FEF-DD7ABA77E5CA}"/>
          </ac:spMkLst>
        </pc:spChg>
        <pc:spChg chg="mod">
          <ac:chgData name="賴 銘祥(lai minghsiang)/ADT/經企・革新・PEGAS@s" userId="b5d9adcc-df4e-4f23-b752-f14877e7bec2" providerId="ADAL" clId="{580901FD-9D18-471B-90AA-20050C75F335}" dt="2024-09-06T07:01:45.249" v="7302" actId="1076"/>
          <ac:spMkLst>
            <pc:docMk/>
            <pc:sldMk cId="1424229005" sldId="2147376595"/>
            <ac:spMk id="8" creationId="{35FDEFC4-DEE3-0BEB-651C-AA86BED6F60B}"/>
          </ac:spMkLst>
        </pc:spChg>
        <pc:spChg chg="del">
          <ac:chgData name="賴 銘祥(lai minghsiang)/ADT/經企・革新・PEGAS@s" userId="b5d9adcc-df4e-4f23-b752-f14877e7bec2" providerId="ADAL" clId="{580901FD-9D18-471B-90AA-20050C75F335}" dt="2024-09-06T07:01:32.268" v="7291" actId="478"/>
          <ac:spMkLst>
            <pc:docMk/>
            <pc:sldMk cId="1424229005" sldId="2147376595"/>
            <ac:spMk id="11" creationId="{287CE19B-256B-31A1-F9DB-D404B4D6102F}"/>
          </ac:spMkLst>
        </pc:spChg>
        <pc:spChg chg="del">
          <ac:chgData name="賴 銘祥(lai minghsiang)/ADT/經企・革新・PEGAS@s" userId="b5d9adcc-df4e-4f23-b752-f14877e7bec2" providerId="ADAL" clId="{580901FD-9D18-471B-90AA-20050C75F335}" dt="2024-09-06T07:01:36.664" v="7295" actId="478"/>
          <ac:spMkLst>
            <pc:docMk/>
            <pc:sldMk cId="1424229005" sldId="2147376595"/>
            <ac:spMk id="12" creationId="{FFF44D2A-2198-0D47-9B8C-781FA0425097}"/>
          </ac:spMkLst>
        </pc:spChg>
        <pc:spChg chg="mod">
          <ac:chgData name="賴 銘祥(lai minghsiang)/ADT/經企・革新・PEGAS@s" userId="b5d9adcc-df4e-4f23-b752-f14877e7bec2" providerId="ADAL" clId="{580901FD-9D18-471B-90AA-20050C75F335}" dt="2024-09-06T07:01:43.836" v="7301" actId="1076"/>
          <ac:spMkLst>
            <pc:docMk/>
            <pc:sldMk cId="1424229005" sldId="2147376595"/>
            <ac:spMk id="13" creationId="{19C97032-5B83-F54F-D2B2-67EDD88100D7}"/>
          </ac:spMkLst>
        </pc:spChg>
        <pc:spChg chg="del">
          <ac:chgData name="賴 銘祥(lai minghsiang)/ADT/經企・革新・PEGAS@s" userId="b5d9adcc-df4e-4f23-b752-f14877e7bec2" providerId="ADAL" clId="{580901FD-9D18-471B-90AA-20050C75F335}" dt="2024-09-06T07:01:36.664" v="7295" actId="478"/>
          <ac:spMkLst>
            <pc:docMk/>
            <pc:sldMk cId="1424229005" sldId="2147376595"/>
            <ac:spMk id="16" creationId="{98B1C5EF-56BA-65AD-5AD2-B093B6E94B40}"/>
          </ac:spMkLst>
        </pc:spChg>
        <pc:spChg chg="del">
          <ac:chgData name="賴 銘祥(lai minghsiang)/ADT/經企・革新・PEGAS@s" userId="b5d9adcc-df4e-4f23-b752-f14877e7bec2" providerId="ADAL" clId="{580901FD-9D18-471B-90AA-20050C75F335}" dt="2024-09-06T07:01:36.664" v="7295" actId="478"/>
          <ac:spMkLst>
            <pc:docMk/>
            <pc:sldMk cId="1424229005" sldId="2147376595"/>
            <ac:spMk id="17" creationId="{578BEF6C-9DF1-81B9-4FBE-5CA0AA5E4138}"/>
          </ac:spMkLst>
        </pc:spChg>
        <pc:spChg chg="del">
          <ac:chgData name="賴 銘祥(lai minghsiang)/ADT/經企・革新・PEGAS@s" userId="b5d9adcc-df4e-4f23-b752-f14877e7bec2" providerId="ADAL" clId="{580901FD-9D18-471B-90AA-20050C75F335}" dt="2024-09-06T07:01:35.123" v="7294" actId="478"/>
          <ac:spMkLst>
            <pc:docMk/>
            <pc:sldMk cId="1424229005" sldId="2147376595"/>
            <ac:spMk id="18" creationId="{1FE0430C-6F20-8BC4-4D77-AA46F3736941}"/>
          </ac:spMkLst>
        </pc:spChg>
        <pc:spChg chg="del">
          <ac:chgData name="賴 銘祥(lai minghsiang)/ADT/經企・革新・PEGAS@s" userId="b5d9adcc-df4e-4f23-b752-f14877e7bec2" providerId="ADAL" clId="{580901FD-9D18-471B-90AA-20050C75F335}" dt="2024-09-06T07:01:36.664" v="7295" actId="478"/>
          <ac:spMkLst>
            <pc:docMk/>
            <pc:sldMk cId="1424229005" sldId="2147376595"/>
            <ac:spMk id="19" creationId="{238CA36F-E1B0-9C0B-AE17-63B0D7DC69A8}"/>
          </ac:spMkLst>
        </pc:spChg>
        <pc:spChg chg="mod">
          <ac:chgData name="賴 銘祥(lai minghsiang)/ADT/經企・革新・PEGAS@s" userId="b5d9adcc-df4e-4f23-b752-f14877e7bec2" providerId="ADAL" clId="{580901FD-9D18-471B-90AA-20050C75F335}" dt="2024-09-06T07:01:42.708" v="7299" actId="1076"/>
          <ac:spMkLst>
            <pc:docMk/>
            <pc:sldMk cId="1424229005" sldId="2147376595"/>
            <ac:spMk id="20" creationId="{2D236AD1-74E9-617C-95CD-F98D67493E4E}"/>
          </ac:spMkLst>
        </pc:spChg>
        <pc:spChg chg="del mod">
          <ac:chgData name="賴 銘祥(lai minghsiang)/ADT/經企・革新・PEGAS@s" userId="b5d9adcc-df4e-4f23-b752-f14877e7bec2" providerId="ADAL" clId="{580901FD-9D18-471B-90AA-20050C75F335}" dt="2024-09-06T07:01:34.172" v="7293" actId="478"/>
          <ac:spMkLst>
            <pc:docMk/>
            <pc:sldMk cId="1424229005" sldId="2147376595"/>
            <ac:spMk id="21" creationId="{C8F01DE6-DEA7-505C-2573-703AA8ECDC37}"/>
          </ac:spMkLst>
        </pc:spChg>
        <pc:spChg chg="mod">
          <ac:chgData name="賴 銘祥(lai minghsiang)/ADT/經企・革新・PEGAS@s" userId="b5d9adcc-df4e-4f23-b752-f14877e7bec2" providerId="ADAL" clId="{580901FD-9D18-471B-90AA-20050C75F335}" dt="2024-09-06T07:03:25.025" v="7360" actId="1076"/>
          <ac:spMkLst>
            <pc:docMk/>
            <pc:sldMk cId="1424229005" sldId="2147376595"/>
            <ac:spMk id="24" creationId="{399BE4A2-9664-CB21-FBF0-D66A797AB686}"/>
          </ac:spMkLst>
        </pc:spChg>
        <pc:picChg chg="del">
          <ac:chgData name="賴 銘祥(lai minghsiang)/ADT/經企・革新・PEGAS@s" userId="b5d9adcc-df4e-4f23-b752-f14877e7bec2" providerId="ADAL" clId="{580901FD-9D18-471B-90AA-20050C75F335}" dt="2024-09-06T07:01:36.664" v="7295" actId="478"/>
          <ac:picMkLst>
            <pc:docMk/>
            <pc:sldMk cId="1424229005" sldId="2147376595"/>
            <ac:picMk id="2" creationId="{B97718A3-BE1D-E7DB-F8FB-38FA8620360B}"/>
          </ac:picMkLst>
        </pc:picChg>
        <pc:picChg chg="mod">
          <ac:chgData name="賴 銘祥(lai minghsiang)/ADT/經企・革新・PEGAS@s" userId="b5d9adcc-df4e-4f23-b752-f14877e7bec2" providerId="ADAL" clId="{580901FD-9D18-471B-90AA-20050C75F335}" dt="2024-09-06T07:01:41.586" v="7298" actId="1076"/>
          <ac:picMkLst>
            <pc:docMk/>
            <pc:sldMk cId="1424229005" sldId="2147376595"/>
            <ac:picMk id="3" creationId="{060C680B-701A-52A9-B968-DA313417509E}"/>
          </ac:picMkLst>
        </pc:picChg>
        <pc:picChg chg="del">
          <ac:chgData name="賴 銘祥(lai minghsiang)/ADT/經企・革新・PEGAS@s" userId="b5d9adcc-df4e-4f23-b752-f14877e7bec2" providerId="ADAL" clId="{580901FD-9D18-471B-90AA-20050C75F335}" dt="2024-09-06T07:01:33.014" v="7292" actId="478"/>
          <ac:picMkLst>
            <pc:docMk/>
            <pc:sldMk cId="1424229005" sldId="2147376595"/>
            <ac:picMk id="6" creationId="{26790C13-BDDD-8809-8D22-887A9F9961C6}"/>
          </ac:picMkLst>
        </pc:picChg>
        <pc:cxnChg chg="del">
          <ac:chgData name="賴 銘祥(lai minghsiang)/ADT/經企・革新・PEGAS@s" userId="b5d9adcc-df4e-4f23-b752-f14877e7bec2" providerId="ADAL" clId="{580901FD-9D18-471B-90AA-20050C75F335}" dt="2024-09-06T07:01:40.084" v="7297" actId="478"/>
          <ac:cxnSpMkLst>
            <pc:docMk/>
            <pc:sldMk cId="1424229005" sldId="2147376595"/>
            <ac:cxnSpMk id="14" creationId="{FD6DB8B5-94A1-28F8-F220-462A8331BDF1}"/>
          </ac:cxnSpMkLst>
        </pc:cxnChg>
      </pc:sldChg>
      <pc:sldChg chg="addSp delSp modSp mod ord modNotesTx">
        <pc:chgData name="賴 銘祥(lai minghsiang)/ADT/經企・革新・PEGAS@s" userId="b5d9adcc-df4e-4f23-b752-f14877e7bec2" providerId="ADAL" clId="{580901FD-9D18-471B-90AA-20050C75F335}" dt="2024-09-06T06:05:16.603" v="4646" actId="20577"/>
        <pc:sldMkLst>
          <pc:docMk/>
          <pc:sldMk cId="1140929254" sldId="2147376596"/>
        </pc:sldMkLst>
        <pc:spChg chg="mod">
          <ac:chgData name="賴 銘祥(lai minghsiang)/ADT/經企・革新・PEGAS@s" userId="b5d9adcc-df4e-4f23-b752-f14877e7bec2" providerId="ADAL" clId="{580901FD-9D18-471B-90AA-20050C75F335}" dt="2024-09-06T06:05:16.603" v="4646" actId="20577"/>
          <ac:spMkLst>
            <pc:docMk/>
            <pc:sldMk cId="1140929254" sldId="2147376596"/>
            <ac:spMk id="4" creationId="{CA4173F5-603F-AD6F-344C-515C335AA521}"/>
          </ac:spMkLst>
        </pc:spChg>
        <pc:spChg chg="add mod">
          <ac:chgData name="賴 銘祥(lai minghsiang)/ADT/經企・革新・PEGAS@s" userId="b5d9adcc-df4e-4f23-b752-f14877e7bec2" providerId="ADAL" clId="{580901FD-9D18-471B-90AA-20050C75F335}" dt="2024-09-06T04:23:47.155" v="2341" actId="20577"/>
          <ac:spMkLst>
            <pc:docMk/>
            <pc:sldMk cId="1140929254" sldId="2147376596"/>
            <ac:spMk id="5" creationId="{9566E582-DD77-3876-ADE6-128DB706D850}"/>
          </ac:spMkLst>
        </pc:spChg>
        <pc:spChg chg="mod">
          <ac:chgData name="賴 銘祥(lai minghsiang)/ADT/經企・革新・PEGAS@s" userId="b5d9adcc-df4e-4f23-b752-f14877e7bec2" providerId="ADAL" clId="{580901FD-9D18-471B-90AA-20050C75F335}" dt="2024-09-06T04:01:24.120" v="2105" actId="6549"/>
          <ac:spMkLst>
            <pc:docMk/>
            <pc:sldMk cId="1140929254" sldId="2147376596"/>
            <ac:spMk id="6" creationId="{06A04325-6B13-9F53-F0A0-113D2FC209F2}"/>
          </ac:spMkLst>
        </pc:spChg>
        <pc:spChg chg="del">
          <ac:chgData name="賴 銘祥(lai minghsiang)/ADT/經企・革新・PEGAS@s" userId="b5d9adcc-df4e-4f23-b752-f14877e7bec2" providerId="ADAL" clId="{580901FD-9D18-471B-90AA-20050C75F335}" dt="2024-09-06T04:01:18.530" v="2101" actId="478"/>
          <ac:spMkLst>
            <pc:docMk/>
            <pc:sldMk cId="1140929254" sldId="2147376596"/>
            <ac:spMk id="7" creationId="{84108AEE-9C62-5E84-2DE4-0F6307AC2217}"/>
          </ac:spMkLst>
        </pc:spChg>
        <pc:spChg chg="del">
          <ac:chgData name="賴 銘祥(lai minghsiang)/ADT/經企・革新・PEGAS@s" userId="b5d9adcc-df4e-4f23-b752-f14877e7bec2" providerId="ADAL" clId="{580901FD-9D18-471B-90AA-20050C75F335}" dt="2024-09-06T03:55:06.822" v="1594" actId="478"/>
          <ac:spMkLst>
            <pc:docMk/>
            <pc:sldMk cId="1140929254" sldId="2147376596"/>
            <ac:spMk id="9" creationId="{455A73E4-1924-198D-B550-C86FAA549B11}"/>
          </ac:spMkLst>
        </pc:spChg>
        <pc:spChg chg="del">
          <ac:chgData name="賴 銘祥(lai minghsiang)/ADT/經企・革新・PEGAS@s" userId="b5d9adcc-df4e-4f23-b752-f14877e7bec2" providerId="ADAL" clId="{580901FD-9D18-471B-90AA-20050C75F335}" dt="2024-09-06T04:01:15.246" v="2099" actId="478"/>
          <ac:spMkLst>
            <pc:docMk/>
            <pc:sldMk cId="1140929254" sldId="2147376596"/>
            <ac:spMk id="10" creationId="{0BE84E73-00E8-7D67-DB65-26FD33AA17ED}"/>
          </ac:spMkLst>
        </pc:spChg>
        <pc:spChg chg="del">
          <ac:chgData name="賴 銘祥(lai minghsiang)/ADT/經企・革新・PEGAS@s" userId="b5d9adcc-df4e-4f23-b752-f14877e7bec2" providerId="ADAL" clId="{580901FD-9D18-471B-90AA-20050C75F335}" dt="2024-09-06T04:01:16.596" v="2100" actId="478"/>
          <ac:spMkLst>
            <pc:docMk/>
            <pc:sldMk cId="1140929254" sldId="2147376596"/>
            <ac:spMk id="12" creationId="{CD1A374D-7E9B-2FBF-B4D1-08A091F70954}"/>
          </ac:spMkLst>
        </pc:spChg>
        <pc:spChg chg="del">
          <ac:chgData name="賴 銘祥(lai minghsiang)/ADT/經企・革新・PEGAS@s" userId="b5d9adcc-df4e-4f23-b752-f14877e7bec2" providerId="ADAL" clId="{580901FD-9D18-471B-90AA-20050C75F335}" dt="2024-09-06T04:01:15.246" v="2099" actId="478"/>
          <ac:spMkLst>
            <pc:docMk/>
            <pc:sldMk cId="1140929254" sldId="2147376596"/>
            <ac:spMk id="13" creationId="{11EF8BBB-6854-1F7F-4458-72BD8B9AC545}"/>
          </ac:spMkLst>
        </pc:spChg>
        <pc:spChg chg="del">
          <ac:chgData name="賴 銘祥(lai minghsiang)/ADT/經企・革新・PEGAS@s" userId="b5d9adcc-df4e-4f23-b752-f14877e7bec2" providerId="ADAL" clId="{580901FD-9D18-471B-90AA-20050C75F335}" dt="2024-09-06T04:01:15.246" v="2099" actId="478"/>
          <ac:spMkLst>
            <pc:docMk/>
            <pc:sldMk cId="1140929254" sldId="2147376596"/>
            <ac:spMk id="14" creationId="{8E1784D3-1991-5AFF-C86E-C5F7C5D87231}"/>
          </ac:spMkLst>
        </pc:spChg>
        <pc:spChg chg="del">
          <ac:chgData name="賴 銘祥(lai minghsiang)/ADT/經企・革新・PEGAS@s" userId="b5d9adcc-df4e-4f23-b752-f14877e7bec2" providerId="ADAL" clId="{580901FD-9D18-471B-90AA-20050C75F335}" dt="2024-09-06T03:55:04.184" v="1593" actId="478"/>
          <ac:spMkLst>
            <pc:docMk/>
            <pc:sldMk cId="1140929254" sldId="2147376596"/>
            <ac:spMk id="18" creationId="{50BA3882-9854-3AD4-E8B0-F1EC31274D55}"/>
          </ac:spMkLst>
        </pc:spChg>
        <pc:picChg chg="del">
          <ac:chgData name="賴 銘祥(lai minghsiang)/ADT/經企・革新・PEGAS@s" userId="b5d9adcc-df4e-4f23-b752-f14877e7bec2" providerId="ADAL" clId="{580901FD-9D18-471B-90AA-20050C75F335}" dt="2024-09-06T04:01:15.246" v="2099" actId="478"/>
          <ac:picMkLst>
            <pc:docMk/>
            <pc:sldMk cId="1140929254" sldId="2147376596"/>
            <ac:picMk id="2" creationId="{2F855287-37B6-9DA5-71A7-B013515F7EF1}"/>
          </ac:picMkLst>
        </pc:picChg>
        <pc:picChg chg="del">
          <ac:chgData name="賴 銘祥(lai minghsiang)/ADT/經企・革新・PEGAS@s" userId="b5d9adcc-df4e-4f23-b752-f14877e7bec2" providerId="ADAL" clId="{580901FD-9D18-471B-90AA-20050C75F335}" dt="2024-09-06T04:01:16.596" v="2100" actId="478"/>
          <ac:picMkLst>
            <pc:docMk/>
            <pc:sldMk cId="1140929254" sldId="2147376596"/>
            <ac:picMk id="3" creationId="{8A3598E9-4AEA-D615-7A6A-C3B2C490E498}"/>
          </ac:picMkLst>
        </pc:picChg>
        <pc:picChg chg="del">
          <ac:chgData name="賴 銘祥(lai minghsiang)/ADT/經企・革新・PEGAS@s" userId="b5d9adcc-df4e-4f23-b752-f14877e7bec2" providerId="ADAL" clId="{580901FD-9D18-471B-90AA-20050C75F335}" dt="2024-09-06T04:01:20.116" v="2103" actId="478"/>
          <ac:picMkLst>
            <pc:docMk/>
            <pc:sldMk cId="1140929254" sldId="2147376596"/>
            <ac:picMk id="8" creationId="{7DFEC7C8-AFD1-872C-DCBA-E361E7D552EA}"/>
          </ac:picMkLst>
        </pc:picChg>
        <pc:picChg chg="del">
          <ac:chgData name="賴 銘祥(lai minghsiang)/ADT/經企・革新・PEGAS@s" userId="b5d9adcc-df4e-4f23-b752-f14877e7bec2" providerId="ADAL" clId="{580901FD-9D18-471B-90AA-20050C75F335}" dt="2024-09-06T04:01:19.330" v="2102" actId="478"/>
          <ac:picMkLst>
            <pc:docMk/>
            <pc:sldMk cId="1140929254" sldId="2147376596"/>
            <ac:picMk id="17" creationId="{08C042D2-ED85-AB75-0FD8-03359C168357}"/>
          </ac:picMkLst>
        </pc:picChg>
        <pc:cxnChg chg="del">
          <ac:chgData name="賴 銘祥(lai minghsiang)/ADT/經企・革新・PEGAS@s" userId="b5d9adcc-df4e-4f23-b752-f14877e7bec2" providerId="ADAL" clId="{580901FD-9D18-471B-90AA-20050C75F335}" dt="2024-09-06T04:01:20.965" v="2104" actId="478"/>
          <ac:cxnSpMkLst>
            <pc:docMk/>
            <pc:sldMk cId="1140929254" sldId="2147376596"/>
            <ac:cxnSpMk id="11" creationId="{AA154A91-0C28-0E2C-EC48-7EDB6923BD28}"/>
          </ac:cxnSpMkLst>
        </pc:cxnChg>
        <pc:cxnChg chg="del">
          <ac:chgData name="賴 銘祥(lai minghsiang)/ADT/經企・革新・PEGAS@s" userId="b5d9adcc-df4e-4f23-b752-f14877e7bec2" providerId="ADAL" clId="{580901FD-9D18-471B-90AA-20050C75F335}" dt="2024-09-06T04:01:15.246" v="2099" actId="478"/>
          <ac:cxnSpMkLst>
            <pc:docMk/>
            <pc:sldMk cId="1140929254" sldId="2147376596"/>
            <ac:cxnSpMk id="15" creationId="{B9FD2067-3EBA-4AFB-CC19-AE85C6E8A5A9}"/>
          </ac:cxnSpMkLst>
        </pc:cxnChg>
        <pc:cxnChg chg="del">
          <ac:chgData name="賴 銘祥(lai minghsiang)/ADT/經企・革新・PEGAS@s" userId="b5d9adcc-df4e-4f23-b752-f14877e7bec2" providerId="ADAL" clId="{580901FD-9D18-471B-90AA-20050C75F335}" dt="2024-09-06T04:01:15.246" v="2099" actId="478"/>
          <ac:cxnSpMkLst>
            <pc:docMk/>
            <pc:sldMk cId="1140929254" sldId="2147376596"/>
            <ac:cxnSpMk id="16" creationId="{A6BE0126-2689-87D0-4395-CD8965FB8250}"/>
          </ac:cxnSpMkLst>
        </pc:cxnChg>
      </pc:sldChg>
      <pc:sldChg chg="addSp delSp modSp mod">
        <pc:chgData name="賴 銘祥(lai minghsiang)/ADT/經企・革新・PEGAS@s" userId="b5d9adcc-df4e-4f23-b752-f14877e7bec2" providerId="ADAL" clId="{580901FD-9D18-471B-90AA-20050C75F335}" dt="2024-09-06T08:22:32.049" v="9047" actId="1076"/>
        <pc:sldMkLst>
          <pc:docMk/>
          <pc:sldMk cId="3201732658" sldId="2147376597"/>
        </pc:sldMkLst>
        <pc:spChg chg="mod">
          <ac:chgData name="賴 銘祥(lai minghsiang)/ADT/經企・革新・PEGAS@s" userId="b5d9adcc-df4e-4f23-b752-f14877e7bec2" providerId="ADAL" clId="{580901FD-9D18-471B-90AA-20050C75F335}" dt="2024-09-06T08:20:36.501" v="8907" actId="20577"/>
          <ac:spMkLst>
            <pc:docMk/>
            <pc:sldMk cId="3201732658" sldId="2147376597"/>
            <ac:spMk id="2" creationId="{D41344F5-CF8D-B649-74AB-67565E52A7E1}"/>
          </ac:spMkLst>
        </pc:spChg>
        <pc:spChg chg="add mod">
          <ac:chgData name="賴 銘祥(lai minghsiang)/ADT/經企・革新・PEGAS@s" userId="b5d9adcc-df4e-4f23-b752-f14877e7bec2" providerId="ADAL" clId="{580901FD-9D18-471B-90AA-20050C75F335}" dt="2024-09-06T08:22:32.049" v="9047" actId="1076"/>
          <ac:spMkLst>
            <pc:docMk/>
            <pc:sldMk cId="3201732658" sldId="2147376597"/>
            <ac:spMk id="3" creationId="{56F55547-C8B8-34B4-BC2C-DD399EFA1E08}"/>
          </ac:spMkLst>
        </pc:spChg>
        <pc:spChg chg="del">
          <ac:chgData name="賴 銘祥(lai minghsiang)/ADT/經企・革新・PEGAS@s" userId="b5d9adcc-df4e-4f23-b752-f14877e7bec2" providerId="ADAL" clId="{580901FD-9D18-471B-90AA-20050C75F335}" dt="2024-09-06T08:20:41.652" v="8909" actId="478"/>
          <ac:spMkLst>
            <pc:docMk/>
            <pc:sldMk cId="3201732658" sldId="2147376597"/>
            <ac:spMk id="12" creationId="{62B4338C-3D1C-1F9F-C6D0-24F51A4E52ED}"/>
          </ac:spMkLst>
        </pc:spChg>
        <pc:spChg chg="del">
          <ac:chgData name="賴 銘祥(lai minghsiang)/ADT/經企・革新・PEGAS@s" userId="b5d9adcc-df4e-4f23-b752-f14877e7bec2" providerId="ADAL" clId="{580901FD-9D18-471B-90AA-20050C75F335}" dt="2024-09-06T08:20:40.270" v="8908" actId="478"/>
          <ac:spMkLst>
            <pc:docMk/>
            <pc:sldMk cId="3201732658" sldId="2147376597"/>
            <ac:spMk id="16" creationId="{3E2870B1-DE51-4C36-9076-3BE27561FEE8}"/>
          </ac:spMkLst>
        </pc:spChg>
        <pc:spChg chg="del">
          <ac:chgData name="賴 銘祥(lai minghsiang)/ADT/經企・革新・PEGAS@s" userId="b5d9adcc-df4e-4f23-b752-f14877e7bec2" providerId="ADAL" clId="{580901FD-9D18-471B-90AA-20050C75F335}" dt="2024-09-06T08:20:40.270" v="8908" actId="478"/>
          <ac:spMkLst>
            <pc:docMk/>
            <pc:sldMk cId="3201732658" sldId="2147376597"/>
            <ac:spMk id="18" creationId="{A4F5FAE2-8EE8-0926-48F3-D08D25608BC6}"/>
          </ac:spMkLst>
        </pc:spChg>
        <pc:picChg chg="del">
          <ac:chgData name="賴 銘祥(lai minghsiang)/ADT/經企・革新・PEGAS@s" userId="b5d9adcc-df4e-4f23-b752-f14877e7bec2" providerId="ADAL" clId="{580901FD-9D18-471B-90AA-20050C75F335}" dt="2024-09-06T08:20:40.270" v="8908" actId="478"/>
          <ac:picMkLst>
            <pc:docMk/>
            <pc:sldMk cId="3201732658" sldId="2147376597"/>
            <ac:picMk id="4" creationId="{E7892D10-7D8C-15B5-9A11-6192485F5455}"/>
          </ac:picMkLst>
        </pc:picChg>
        <pc:picChg chg="del">
          <ac:chgData name="賴 銘祥(lai minghsiang)/ADT/經企・革新・PEGAS@s" userId="b5d9adcc-df4e-4f23-b752-f14877e7bec2" providerId="ADAL" clId="{580901FD-9D18-471B-90AA-20050C75F335}" dt="2024-09-06T08:20:40.270" v="8908" actId="478"/>
          <ac:picMkLst>
            <pc:docMk/>
            <pc:sldMk cId="3201732658" sldId="2147376597"/>
            <ac:picMk id="5" creationId="{62F42EA6-E871-3490-F3EA-8A3CAFEB159D}"/>
          </ac:picMkLst>
        </pc:picChg>
        <pc:picChg chg="del">
          <ac:chgData name="賴 銘祥(lai minghsiang)/ADT/經企・革新・PEGAS@s" userId="b5d9adcc-df4e-4f23-b752-f14877e7bec2" providerId="ADAL" clId="{580901FD-9D18-471B-90AA-20050C75F335}" dt="2024-09-06T08:20:40.270" v="8908" actId="478"/>
          <ac:picMkLst>
            <pc:docMk/>
            <pc:sldMk cId="3201732658" sldId="2147376597"/>
            <ac:picMk id="11" creationId="{D25CEA6B-8DCB-355E-AFBB-6283EEEAFEFE}"/>
          </ac:picMkLst>
        </pc:picChg>
        <pc:picChg chg="del">
          <ac:chgData name="賴 銘祥(lai minghsiang)/ADT/經企・革新・PEGAS@s" userId="b5d9adcc-df4e-4f23-b752-f14877e7bec2" providerId="ADAL" clId="{580901FD-9D18-471B-90AA-20050C75F335}" dt="2024-09-06T08:20:40.270" v="8908" actId="478"/>
          <ac:picMkLst>
            <pc:docMk/>
            <pc:sldMk cId="3201732658" sldId="2147376597"/>
            <ac:picMk id="15" creationId="{18F3BA40-FD95-151F-1C43-E7E534776635}"/>
          </ac:picMkLst>
        </pc:picChg>
      </pc:sldChg>
      <pc:sldChg chg="modSp mod ord">
        <pc:chgData name="賴 銘祥(lai minghsiang)/ADT/經企・革新・PEGAS@s" userId="b5d9adcc-df4e-4f23-b752-f14877e7bec2" providerId="ADAL" clId="{580901FD-9D18-471B-90AA-20050C75F335}" dt="2024-09-06T06:43:28.427" v="6409" actId="20577"/>
        <pc:sldMkLst>
          <pc:docMk/>
          <pc:sldMk cId="992887403" sldId="2147376599"/>
        </pc:sldMkLst>
        <pc:spChg chg="mod">
          <ac:chgData name="賴 銘祥(lai minghsiang)/ADT/經企・革新・PEGAS@s" userId="b5d9adcc-df4e-4f23-b752-f14877e7bec2" providerId="ADAL" clId="{580901FD-9D18-471B-90AA-20050C75F335}" dt="2024-09-06T06:43:28.427" v="6409" actId="20577"/>
          <ac:spMkLst>
            <pc:docMk/>
            <pc:sldMk cId="992887403" sldId="2147376599"/>
            <ac:spMk id="2" creationId="{54449E56-EA1C-E996-F4A6-8B35AC118431}"/>
          </ac:spMkLst>
        </pc:spChg>
      </pc:sldChg>
      <pc:sldChg chg="del">
        <pc:chgData name="賴 銘祥(lai minghsiang)/ADT/經企・革新・PEGAS@s" userId="b5d9adcc-df4e-4f23-b752-f14877e7bec2" providerId="ADAL" clId="{580901FD-9D18-471B-90AA-20050C75F335}" dt="2024-09-06T08:27:36.565" v="9385" actId="47"/>
        <pc:sldMkLst>
          <pc:docMk/>
          <pc:sldMk cId="987449154" sldId="2147376600"/>
        </pc:sldMkLst>
      </pc:sldChg>
      <pc:sldChg chg="addSp modSp mod ord">
        <pc:chgData name="賴 銘祥(lai minghsiang)/ADT/經企・革新・PEGAS@s" userId="b5d9adcc-df4e-4f23-b752-f14877e7bec2" providerId="ADAL" clId="{580901FD-9D18-471B-90AA-20050C75F335}" dt="2024-09-06T03:44:01.226" v="1059" actId="20577"/>
        <pc:sldMkLst>
          <pc:docMk/>
          <pc:sldMk cId="1455387859" sldId="2147376601"/>
        </pc:sldMkLst>
        <pc:spChg chg="mod">
          <ac:chgData name="賴 銘祥(lai minghsiang)/ADT/經企・革新・PEGAS@s" userId="b5d9adcc-df4e-4f23-b752-f14877e7bec2" providerId="ADAL" clId="{580901FD-9D18-471B-90AA-20050C75F335}" dt="2024-09-06T03:42:06.353" v="881" actId="1076"/>
          <ac:spMkLst>
            <pc:docMk/>
            <pc:sldMk cId="1455387859" sldId="2147376601"/>
            <ac:spMk id="2" creationId="{AE9A4FFB-ADC7-F712-6A5F-E5B4FC2C8F38}"/>
          </ac:spMkLst>
        </pc:spChg>
        <pc:spChg chg="add mod">
          <ac:chgData name="賴 銘祥(lai minghsiang)/ADT/經企・革新・PEGAS@s" userId="b5d9adcc-df4e-4f23-b752-f14877e7bec2" providerId="ADAL" clId="{580901FD-9D18-471B-90AA-20050C75F335}" dt="2024-09-06T03:43:55.103" v="1049" actId="207"/>
          <ac:spMkLst>
            <pc:docMk/>
            <pc:sldMk cId="1455387859" sldId="2147376601"/>
            <ac:spMk id="3" creationId="{659A03A7-6856-5849-3A6A-104324FF00BB}"/>
          </ac:spMkLst>
        </pc:spChg>
        <pc:spChg chg="mod">
          <ac:chgData name="賴 銘祥(lai minghsiang)/ADT/經企・革新・PEGAS@s" userId="b5d9adcc-df4e-4f23-b752-f14877e7bec2" providerId="ADAL" clId="{580901FD-9D18-471B-90AA-20050C75F335}" dt="2024-09-06T03:44:01.226" v="1059" actId="20577"/>
          <ac:spMkLst>
            <pc:docMk/>
            <pc:sldMk cId="1455387859" sldId="2147376601"/>
            <ac:spMk id="6" creationId="{7532A83F-2B67-6D40-D6CC-4BA4DD5F1D26}"/>
          </ac:spMkLst>
        </pc:spChg>
      </pc:sldChg>
      <pc:sldChg chg="modSp mod modNotesTx">
        <pc:chgData name="賴 銘祥(lai minghsiang)/ADT/經企・革新・PEGAS@s" userId="b5d9adcc-df4e-4f23-b752-f14877e7bec2" providerId="ADAL" clId="{580901FD-9D18-471B-90AA-20050C75F335}" dt="2024-09-06T03:45:50.909" v="1200" actId="20577"/>
        <pc:sldMkLst>
          <pc:docMk/>
          <pc:sldMk cId="2119040417" sldId="2147376602"/>
        </pc:sldMkLst>
        <pc:spChg chg="mod">
          <ac:chgData name="賴 銘祥(lai minghsiang)/ADT/經企・革新・PEGAS@s" userId="b5d9adcc-df4e-4f23-b752-f14877e7bec2" providerId="ADAL" clId="{580901FD-9D18-471B-90AA-20050C75F335}" dt="2024-09-06T03:30:33.013" v="28" actId="20577"/>
          <ac:spMkLst>
            <pc:docMk/>
            <pc:sldMk cId="2119040417" sldId="2147376602"/>
            <ac:spMk id="26" creationId="{7A3826FC-5FF2-615E-9630-BB1E13074160}"/>
          </ac:spMkLst>
        </pc:spChg>
      </pc:sldChg>
      <pc:sldChg chg="del ord">
        <pc:chgData name="賴 銘祥(lai minghsiang)/ADT/經企・革新・PEGAS@s" userId="b5d9adcc-df4e-4f23-b752-f14877e7bec2" providerId="ADAL" clId="{580901FD-9D18-471B-90AA-20050C75F335}" dt="2024-09-06T07:07:39.950" v="7415" actId="2696"/>
        <pc:sldMkLst>
          <pc:docMk/>
          <pc:sldMk cId="538228733" sldId="2147376603"/>
        </pc:sldMkLst>
      </pc:sldChg>
      <pc:sldChg chg="add">
        <pc:chgData name="賴 銘祥(lai minghsiang)/ADT/經企・革新・PEGAS@s" userId="b5d9adcc-df4e-4f23-b752-f14877e7bec2" providerId="ADAL" clId="{580901FD-9D18-471B-90AA-20050C75F335}" dt="2024-09-06T07:07:43.007" v="7416"/>
        <pc:sldMkLst>
          <pc:docMk/>
          <pc:sldMk cId="2807041095" sldId="2147376603"/>
        </pc:sldMkLst>
      </pc:sldChg>
      <pc:sldChg chg="modSp add mod ord modNotesTx">
        <pc:chgData name="賴 銘祥(lai minghsiang)/ADT/經企・革新・PEGAS@s" userId="b5d9adcc-df4e-4f23-b752-f14877e7bec2" providerId="ADAL" clId="{580901FD-9D18-471B-90AA-20050C75F335}" dt="2024-09-06T06:05:24.632" v="4655" actId="20577"/>
        <pc:sldMkLst>
          <pc:docMk/>
          <pc:sldMk cId="3496065457" sldId="2147376604"/>
        </pc:sldMkLst>
        <pc:spChg chg="mod">
          <ac:chgData name="賴 銘祥(lai minghsiang)/ADT/經企・革新・PEGAS@s" userId="b5d9adcc-df4e-4f23-b752-f14877e7bec2" providerId="ADAL" clId="{580901FD-9D18-471B-90AA-20050C75F335}" dt="2024-09-06T06:05:24.632" v="4655" actId="20577"/>
          <ac:spMkLst>
            <pc:docMk/>
            <pc:sldMk cId="3496065457" sldId="2147376604"/>
            <ac:spMk id="4" creationId="{CA4173F5-603F-AD6F-344C-515C335AA521}"/>
          </ac:spMkLst>
        </pc:spChg>
      </pc:sldChg>
      <pc:sldChg chg="addSp delSp modSp add mod modNotesTx">
        <pc:chgData name="賴 銘祥(lai minghsiang)/ADT/經企・革新・PEGAS@s" userId="b5d9adcc-df4e-4f23-b752-f14877e7bec2" providerId="ADAL" clId="{580901FD-9D18-471B-90AA-20050C75F335}" dt="2024-09-06T06:05:33.783" v="4664" actId="20577"/>
        <pc:sldMkLst>
          <pc:docMk/>
          <pc:sldMk cId="2058907571" sldId="2147376605"/>
        </pc:sldMkLst>
        <pc:spChg chg="mod">
          <ac:chgData name="賴 銘祥(lai minghsiang)/ADT/經企・革新・PEGAS@s" userId="b5d9adcc-df4e-4f23-b752-f14877e7bec2" providerId="ADAL" clId="{580901FD-9D18-471B-90AA-20050C75F335}" dt="2024-09-06T06:05:33.783" v="4664" actId="20577"/>
          <ac:spMkLst>
            <pc:docMk/>
            <pc:sldMk cId="2058907571" sldId="2147376605"/>
            <ac:spMk id="4" creationId="{CA4173F5-603F-AD6F-344C-515C335AA521}"/>
          </ac:spMkLst>
        </pc:spChg>
        <pc:spChg chg="del mod">
          <ac:chgData name="賴 銘祥(lai minghsiang)/ADT/經企・革新・PEGAS@s" userId="b5d9adcc-df4e-4f23-b752-f14877e7bec2" providerId="ADAL" clId="{580901FD-9D18-471B-90AA-20050C75F335}" dt="2024-09-06T05:35:46.611" v="3039" actId="478"/>
          <ac:spMkLst>
            <pc:docMk/>
            <pc:sldMk cId="2058907571" sldId="2147376605"/>
            <ac:spMk id="6" creationId="{06A04325-6B13-9F53-F0A0-113D2FC209F2}"/>
          </ac:spMkLst>
        </pc:spChg>
        <pc:spChg chg="del">
          <ac:chgData name="賴 銘祥(lai minghsiang)/ADT/經企・革新・PEGAS@s" userId="b5d9adcc-df4e-4f23-b752-f14877e7bec2" providerId="ADAL" clId="{580901FD-9D18-471B-90AA-20050C75F335}" dt="2024-09-06T04:29:47.874" v="2717" actId="478"/>
          <ac:spMkLst>
            <pc:docMk/>
            <pc:sldMk cId="2058907571" sldId="2147376605"/>
            <ac:spMk id="7" creationId="{84108AEE-9C62-5E84-2DE4-0F6307AC2217}"/>
          </ac:spMkLst>
        </pc:spChg>
        <pc:spChg chg="del">
          <ac:chgData name="賴 銘祥(lai minghsiang)/ADT/經企・革新・PEGAS@s" userId="b5d9adcc-df4e-4f23-b752-f14877e7bec2" providerId="ADAL" clId="{580901FD-9D18-471B-90AA-20050C75F335}" dt="2024-09-06T04:29:46.630" v="2716" actId="478"/>
          <ac:spMkLst>
            <pc:docMk/>
            <pc:sldMk cId="2058907571" sldId="2147376605"/>
            <ac:spMk id="10" creationId="{0BE84E73-00E8-7D67-DB65-26FD33AA17ED}"/>
          </ac:spMkLst>
        </pc:spChg>
        <pc:spChg chg="del">
          <ac:chgData name="賴 銘祥(lai minghsiang)/ADT/經企・革新・PEGAS@s" userId="b5d9adcc-df4e-4f23-b752-f14877e7bec2" providerId="ADAL" clId="{580901FD-9D18-471B-90AA-20050C75F335}" dt="2024-09-06T04:29:44.480" v="2714" actId="478"/>
          <ac:spMkLst>
            <pc:docMk/>
            <pc:sldMk cId="2058907571" sldId="2147376605"/>
            <ac:spMk id="12" creationId="{CD1A374D-7E9B-2FBF-B4D1-08A091F70954}"/>
          </ac:spMkLst>
        </pc:spChg>
        <pc:spChg chg="del">
          <ac:chgData name="賴 銘祥(lai minghsiang)/ADT/經企・革新・PEGAS@s" userId="b5d9adcc-df4e-4f23-b752-f14877e7bec2" providerId="ADAL" clId="{580901FD-9D18-471B-90AA-20050C75F335}" dt="2024-09-06T04:29:44.480" v="2714" actId="478"/>
          <ac:spMkLst>
            <pc:docMk/>
            <pc:sldMk cId="2058907571" sldId="2147376605"/>
            <ac:spMk id="13" creationId="{11EF8BBB-6854-1F7F-4458-72BD8B9AC545}"/>
          </ac:spMkLst>
        </pc:spChg>
        <pc:spChg chg="del">
          <ac:chgData name="賴 銘祥(lai minghsiang)/ADT/經企・革新・PEGAS@s" userId="b5d9adcc-df4e-4f23-b752-f14877e7bec2" providerId="ADAL" clId="{580901FD-9D18-471B-90AA-20050C75F335}" dt="2024-09-06T04:29:44.480" v="2714" actId="478"/>
          <ac:spMkLst>
            <pc:docMk/>
            <pc:sldMk cId="2058907571" sldId="2147376605"/>
            <ac:spMk id="14" creationId="{8E1784D3-1991-5AFF-C86E-C5F7C5D87231}"/>
          </ac:spMkLst>
        </pc:spChg>
        <pc:spChg chg="add del">
          <ac:chgData name="賴 銘祥(lai minghsiang)/ADT/經企・革新・PEGAS@s" userId="b5d9adcc-df4e-4f23-b752-f14877e7bec2" providerId="ADAL" clId="{580901FD-9D18-471B-90AA-20050C75F335}" dt="2024-09-06T05:33:56.917" v="2897" actId="22"/>
          <ac:spMkLst>
            <pc:docMk/>
            <pc:sldMk cId="2058907571" sldId="2147376605"/>
            <ac:spMk id="18" creationId="{3B79458A-C211-1D7D-B851-C21BF181C671}"/>
          </ac:spMkLst>
        </pc:spChg>
        <pc:spChg chg="add mod">
          <ac:chgData name="賴 銘祥(lai minghsiang)/ADT/經企・革新・PEGAS@s" userId="b5d9adcc-df4e-4f23-b752-f14877e7bec2" providerId="ADAL" clId="{580901FD-9D18-471B-90AA-20050C75F335}" dt="2024-09-06T05:34:25.636" v="2922" actId="1076"/>
          <ac:spMkLst>
            <pc:docMk/>
            <pc:sldMk cId="2058907571" sldId="2147376605"/>
            <ac:spMk id="20" creationId="{529213BA-4380-C2FF-9607-D4D433409C57}"/>
          </ac:spMkLst>
        </pc:spChg>
        <pc:spChg chg="add del">
          <ac:chgData name="賴 銘祥(lai minghsiang)/ADT/經企・革新・PEGAS@s" userId="b5d9adcc-df4e-4f23-b752-f14877e7bec2" providerId="ADAL" clId="{580901FD-9D18-471B-90AA-20050C75F335}" dt="2024-09-06T05:36:53.861" v="3041" actId="22"/>
          <ac:spMkLst>
            <pc:docMk/>
            <pc:sldMk cId="2058907571" sldId="2147376605"/>
            <ac:spMk id="22" creationId="{734AD73B-3843-DCB1-7DC2-852E4E6D6BB1}"/>
          </ac:spMkLst>
        </pc:spChg>
        <pc:spChg chg="add mod">
          <ac:chgData name="賴 銘祥(lai minghsiang)/ADT/經企・革新・PEGAS@s" userId="b5d9adcc-df4e-4f23-b752-f14877e7bec2" providerId="ADAL" clId="{580901FD-9D18-471B-90AA-20050C75F335}" dt="2024-09-06T05:38:00.095" v="3151" actId="20577"/>
          <ac:spMkLst>
            <pc:docMk/>
            <pc:sldMk cId="2058907571" sldId="2147376605"/>
            <ac:spMk id="23" creationId="{2A3AFDDC-BC04-C02F-3138-CE710BA32E6C}"/>
          </ac:spMkLst>
        </pc:spChg>
        <pc:picChg chg="del">
          <ac:chgData name="賴 銘祥(lai minghsiang)/ADT/經企・革新・PEGAS@s" userId="b5d9adcc-df4e-4f23-b752-f14877e7bec2" providerId="ADAL" clId="{580901FD-9D18-471B-90AA-20050C75F335}" dt="2024-09-06T04:29:44.480" v="2714" actId="478"/>
          <ac:picMkLst>
            <pc:docMk/>
            <pc:sldMk cId="2058907571" sldId="2147376605"/>
            <ac:picMk id="2" creationId="{2F855287-37B6-9DA5-71A7-B013515F7EF1}"/>
          </ac:picMkLst>
        </pc:picChg>
        <pc:picChg chg="del">
          <ac:chgData name="賴 銘祥(lai minghsiang)/ADT/經企・革新・PEGAS@s" userId="b5d9adcc-df4e-4f23-b752-f14877e7bec2" providerId="ADAL" clId="{580901FD-9D18-471B-90AA-20050C75F335}" dt="2024-09-06T04:29:44.480" v="2714" actId="478"/>
          <ac:picMkLst>
            <pc:docMk/>
            <pc:sldMk cId="2058907571" sldId="2147376605"/>
            <ac:picMk id="3" creationId="{8A3598E9-4AEA-D615-7A6A-C3B2C490E498}"/>
          </ac:picMkLst>
        </pc:picChg>
        <pc:picChg chg="add mod">
          <ac:chgData name="賴 銘祥(lai minghsiang)/ADT/經企・革新・PEGAS@s" userId="b5d9adcc-df4e-4f23-b752-f14877e7bec2" providerId="ADAL" clId="{580901FD-9D18-471B-90AA-20050C75F335}" dt="2024-09-06T05:32:50.404" v="2858" actId="1076"/>
          <ac:picMkLst>
            <pc:docMk/>
            <pc:sldMk cId="2058907571" sldId="2147376605"/>
            <ac:picMk id="5" creationId="{CA571688-9FDA-2877-53E7-39FB340B12E2}"/>
          </ac:picMkLst>
        </pc:picChg>
        <pc:picChg chg="del">
          <ac:chgData name="賴 銘祥(lai minghsiang)/ADT/經企・革新・PEGAS@s" userId="b5d9adcc-df4e-4f23-b752-f14877e7bec2" providerId="ADAL" clId="{580901FD-9D18-471B-90AA-20050C75F335}" dt="2024-09-06T04:29:42.029" v="2713" actId="478"/>
          <ac:picMkLst>
            <pc:docMk/>
            <pc:sldMk cId="2058907571" sldId="2147376605"/>
            <ac:picMk id="8" creationId="{7DFEC7C8-AFD1-872C-DCBA-E361E7D552EA}"/>
          </ac:picMkLst>
        </pc:picChg>
        <pc:picChg chg="del">
          <ac:chgData name="賴 銘祥(lai minghsiang)/ADT/經企・革新・PEGAS@s" userId="b5d9adcc-df4e-4f23-b752-f14877e7bec2" providerId="ADAL" clId="{580901FD-9D18-471B-90AA-20050C75F335}" dt="2024-09-06T04:29:45.594" v="2715" actId="478"/>
          <ac:picMkLst>
            <pc:docMk/>
            <pc:sldMk cId="2058907571" sldId="2147376605"/>
            <ac:picMk id="17" creationId="{08C042D2-ED85-AB75-0FD8-03359C168357}"/>
          </ac:picMkLst>
        </pc:picChg>
        <pc:cxnChg chg="del">
          <ac:chgData name="賴 銘祥(lai minghsiang)/ADT/經企・革新・PEGAS@s" userId="b5d9adcc-df4e-4f23-b752-f14877e7bec2" providerId="ADAL" clId="{580901FD-9D18-471B-90AA-20050C75F335}" dt="2024-09-06T04:29:44.480" v="2714" actId="478"/>
          <ac:cxnSpMkLst>
            <pc:docMk/>
            <pc:sldMk cId="2058907571" sldId="2147376605"/>
            <ac:cxnSpMk id="11" creationId="{AA154A91-0C28-0E2C-EC48-7EDB6923BD28}"/>
          </ac:cxnSpMkLst>
        </pc:cxnChg>
        <pc:cxnChg chg="del">
          <ac:chgData name="賴 銘祥(lai minghsiang)/ADT/經企・革新・PEGAS@s" userId="b5d9adcc-df4e-4f23-b752-f14877e7bec2" providerId="ADAL" clId="{580901FD-9D18-471B-90AA-20050C75F335}" dt="2024-09-06T04:29:44.480" v="2714" actId="478"/>
          <ac:cxnSpMkLst>
            <pc:docMk/>
            <pc:sldMk cId="2058907571" sldId="2147376605"/>
            <ac:cxnSpMk id="15" creationId="{B9FD2067-3EBA-4AFB-CC19-AE85C6E8A5A9}"/>
          </ac:cxnSpMkLst>
        </pc:cxnChg>
        <pc:cxnChg chg="del">
          <ac:chgData name="賴 銘祥(lai minghsiang)/ADT/經企・革新・PEGAS@s" userId="b5d9adcc-df4e-4f23-b752-f14877e7bec2" providerId="ADAL" clId="{580901FD-9D18-471B-90AA-20050C75F335}" dt="2024-09-06T04:29:44.480" v="2714" actId="478"/>
          <ac:cxnSpMkLst>
            <pc:docMk/>
            <pc:sldMk cId="2058907571" sldId="2147376605"/>
            <ac:cxnSpMk id="16" creationId="{A6BE0126-2689-87D0-4395-CD8965FB8250}"/>
          </ac:cxnSpMkLst>
        </pc:cxnChg>
      </pc:sldChg>
      <pc:sldChg chg="addSp delSp modSp add mod modNotesTx">
        <pc:chgData name="賴 銘祥(lai minghsiang)/ADT/經企・革新・PEGAS@s" userId="b5d9adcc-df4e-4f23-b752-f14877e7bec2" providerId="ADAL" clId="{580901FD-9D18-471B-90AA-20050C75F335}" dt="2024-09-06T06:05:40.667" v="4672" actId="20577"/>
        <pc:sldMkLst>
          <pc:docMk/>
          <pc:sldMk cId="4097281718" sldId="2147376606"/>
        </pc:sldMkLst>
        <pc:spChg chg="add mod">
          <ac:chgData name="賴 銘祥(lai minghsiang)/ADT/經企・革新・PEGAS@s" userId="b5d9adcc-df4e-4f23-b752-f14877e7bec2" providerId="ADAL" clId="{580901FD-9D18-471B-90AA-20050C75F335}" dt="2024-09-06T05:43:25.429" v="3542" actId="20577"/>
          <ac:spMkLst>
            <pc:docMk/>
            <pc:sldMk cId="4097281718" sldId="2147376606"/>
            <ac:spMk id="2" creationId="{35378731-31F1-BC82-1530-27805AD3F92D}"/>
          </ac:spMkLst>
        </pc:spChg>
        <pc:spChg chg="mod">
          <ac:chgData name="賴 銘祥(lai minghsiang)/ADT/經企・革新・PEGAS@s" userId="b5d9adcc-df4e-4f23-b752-f14877e7bec2" providerId="ADAL" clId="{580901FD-9D18-471B-90AA-20050C75F335}" dt="2024-09-06T06:05:40.667" v="4672" actId="20577"/>
          <ac:spMkLst>
            <pc:docMk/>
            <pc:sldMk cId="4097281718" sldId="2147376606"/>
            <ac:spMk id="4" creationId="{CA4173F5-603F-AD6F-344C-515C335AA521}"/>
          </ac:spMkLst>
        </pc:spChg>
        <pc:spChg chg="mod">
          <ac:chgData name="賴 銘祥(lai minghsiang)/ADT/經企・革新・PEGAS@s" userId="b5d9adcc-df4e-4f23-b752-f14877e7bec2" providerId="ADAL" clId="{580901FD-9D18-471B-90AA-20050C75F335}" dt="2024-09-06T05:39:52.638" v="3258" actId="1076"/>
          <ac:spMkLst>
            <pc:docMk/>
            <pc:sldMk cId="4097281718" sldId="2147376606"/>
            <ac:spMk id="20" creationId="{529213BA-4380-C2FF-9607-D4D433409C57}"/>
          </ac:spMkLst>
        </pc:spChg>
        <pc:spChg chg="del">
          <ac:chgData name="賴 銘祥(lai minghsiang)/ADT/經企・革新・PEGAS@s" userId="b5d9adcc-df4e-4f23-b752-f14877e7bec2" providerId="ADAL" clId="{580901FD-9D18-471B-90AA-20050C75F335}" dt="2024-09-06T05:39:47.678" v="3256" actId="478"/>
          <ac:spMkLst>
            <pc:docMk/>
            <pc:sldMk cId="4097281718" sldId="2147376606"/>
            <ac:spMk id="23" creationId="{2A3AFDDC-BC04-C02F-3138-CE710BA32E6C}"/>
          </ac:spMkLst>
        </pc:spChg>
        <pc:picChg chg="mod">
          <ac:chgData name="賴 銘祥(lai minghsiang)/ADT/經企・革新・PEGAS@s" userId="b5d9adcc-df4e-4f23-b752-f14877e7bec2" providerId="ADAL" clId="{580901FD-9D18-471B-90AA-20050C75F335}" dt="2024-09-06T05:39:49.770" v="3257" actId="1076"/>
          <ac:picMkLst>
            <pc:docMk/>
            <pc:sldMk cId="4097281718" sldId="2147376606"/>
            <ac:picMk id="5" creationId="{CA571688-9FDA-2877-53E7-39FB340B12E2}"/>
          </ac:picMkLst>
        </pc:picChg>
      </pc:sldChg>
      <pc:sldChg chg="addSp delSp modSp add mod ord modNotesTx">
        <pc:chgData name="賴 銘祥(lai minghsiang)/ADT/經企・革新・PEGAS@s" userId="b5d9adcc-df4e-4f23-b752-f14877e7bec2" providerId="ADAL" clId="{580901FD-9D18-471B-90AA-20050C75F335}" dt="2024-09-06T06:40:43.206" v="6293" actId="20577"/>
        <pc:sldMkLst>
          <pc:docMk/>
          <pc:sldMk cId="1747179363" sldId="2147376607"/>
        </pc:sldMkLst>
        <pc:spChg chg="add mod">
          <ac:chgData name="賴 銘祥(lai minghsiang)/ADT/經企・革新・PEGAS@s" userId="b5d9adcc-df4e-4f23-b752-f14877e7bec2" providerId="ADAL" clId="{580901FD-9D18-471B-90AA-20050C75F335}" dt="2024-09-06T06:18:21.999" v="5264" actId="20577"/>
          <ac:spMkLst>
            <pc:docMk/>
            <pc:sldMk cId="1747179363" sldId="2147376607"/>
            <ac:spMk id="2" creationId="{117D00F8-97E8-A064-FF90-CCBFEFA69042}"/>
          </ac:spMkLst>
        </pc:spChg>
        <pc:spChg chg="mod">
          <ac:chgData name="賴 銘祥(lai minghsiang)/ADT/經企・革新・PEGAS@s" userId="b5d9adcc-df4e-4f23-b752-f14877e7bec2" providerId="ADAL" clId="{580901FD-9D18-471B-90AA-20050C75F335}" dt="2024-09-06T06:40:43.206" v="6293" actId="20577"/>
          <ac:spMkLst>
            <pc:docMk/>
            <pc:sldMk cId="1747179363" sldId="2147376607"/>
            <ac:spMk id="4" creationId="{CA4173F5-603F-AD6F-344C-515C335AA521}"/>
          </ac:spMkLst>
        </pc:spChg>
        <pc:spChg chg="del mod">
          <ac:chgData name="賴 銘祥(lai minghsiang)/ADT/經企・革新・PEGAS@s" userId="b5d9adcc-df4e-4f23-b752-f14877e7bec2" providerId="ADAL" clId="{580901FD-9D18-471B-90AA-20050C75F335}" dt="2024-09-06T06:06:04.262" v="4690" actId="478"/>
          <ac:spMkLst>
            <pc:docMk/>
            <pc:sldMk cId="1747179363" sldId="2147376607"/>
            <ac:spMk id="5" creationId="{9566E582-DD77-3876-ADE6-128DB706D850}"/>
          </ac:spMkLst>
        </pc:spChg>
        <pc:picChg chg="add mod">
          <ac:chgData name="賴 銘祥(lai minghsiang)/ADT/經企・革新・PEGAS@s" userId="b5d9adcc-df4e-4f23-b752-f14877e7bec2" providerId="ADAL" clId="{580901FD-9D18-471B-90AA-20050C75F335}" dt="2024-09-06T06:17:30.161" v="5198" actId="14100"/>
          <ac:picMkLst>
            <pc:docMk/>
            <pc:sldMk cId="1747179363" sldId="2147376607"/>
            <ac:picMk id="3" creationId="{B107A830-81D1-B153-4EB6-5B1CED40914F}"/>
          </ac:picMkLst>
        </pc:picChg>
      </pc:sldChg>
      <pc:sldChg chg="addSp delSp modSp add mod modNotesTx">
        <pc:chgData name="賴 銘祥(lai minghsiang)/ADT/經企・革新・PEGAS@s" userId="b5d9adcc-df4e-4f23-b752-f14877e7bec2" providerId="ADAL" clId="{580901FD-9D18-471B-90AA-20050C75F335}" dt="2024-09-06T06:41:35.236" v="6307" actId="20577"/>
        <pc:sldMkLst>
          <pc:docMk/>
          <pc:sldMk cId="3178087234" sldId="2147376608"/>
        </pc:sldMkLst>
        <pc:spChg chg="del">
          <ac:chgData name="賴 銘祥(lai minghsiang)/ADT/經企・革新・PEGAS@s" userId="b5d9adcc-df4e-4f23-b752-f14877e7bec2" providerId="ADAL" clId="{580901FD-9D18-471B-90AA-20050C75F335}" dt="2024-09-06T06:29:08.183" v="5844" actId="478"/>
          <ac:spMkLst>
            <pc:docMk/>
            <pc:sldMk cId="3178087234" sldId="2147376608"/>
            <ac:spMk id="2" creationId="{117D00F8-97E8-A064-FF90-CCBFEFA69042}"/>
          </ac:spMkLst>
        </pc:spChg>
        <pc:spChg chg="mod">
          <ac:chgData name="賴 銘祥(lai minghsiang)/ADT/經企・革新・PEGAS@s" userId="b5d9adcc-df4e-4f23-b752-f14877e7bec2" providerId="ADAL" clId="{580901FD-9D18-471B-90AA-20050C75F335}" dt="2024-09-06T06:41:35.236" v="6307" actId="20577"/>
          <ac:spMkLst>
            <pc:docMk/>
            <pc:sldMk cId="3178087234" sldId="2147376608"/>
            <ac:spMk id="4" creationId="{CA4173F5-603F-AD6F-344C-515C335AA521}"/>
          </ac:spMkLst>
        </pc:spChg>
        <pc:spChg chg="add mod">
          <ac:chgData name="賴 銘祥(lai minghsiang)/ADT/經企・革新・PEGAS@s" userId="b5d9adcc-df4e-4f23-b752-f14877e7bec2" providerId="ADAL" clId="{580901FD-9D18-471B-90AA-20050C75F335}" dt="2024-09-06T06:39:02.649" v="6245" actId="20577"/>
          <ac:spMkLst>
            <pc:docMk/>
            <pc:sldMk cId="3178087234" sldId="2147376608"/>
            <ac:spMk id="5" creationId="{D261ABB1-41E0-790B-BF22-D5E661543D3C}"/>
          </ac:spMkLst>
        </pc:spChg>
        <pc:picChg chg="del">
          <ac:chgData name="賴 銘祥(lai minghsiang)/ADT/經企・革新・PEGAS@s" userId="b5d9adcc-df4e-4f23-b752-f14877e7bec2" providerId="ADAL" clId="{580901FD-9D18-471B-90AA-20050C75F335}" dt="2024-09-06T06:29:08.814" v="5845" actId="478"/>
          <ac:picMkLst>
            <pc:docMk/>
            <pc:sldMk cId="3178087234" sldId="2147376608"/>
            <ac:picMk id="3" creationId="{B107A830-81D1-B153-4EB6-5B1CED40914F}"/>
          </ac:picMkLst>
        </pc:picChg>
      </pc:sldChg>
      <pc:sldChg chg="addSp delSp modSp add mod modNotesTx">
        <pc:chgData name="賴 銘祥(lai minghsiang)/ADT/經企・革新・PEGAS@s" userId="b5d9adcc-df4e-4f23-b752-f14877e7bec2" providerId="ADAL" clId="{580901FD-9D18-471B-90AA-20050C75F335}" dt="2024-09-06T07:00:07.506" v="7290" actId="20577"/>
        <pc:sldMkLst>
          <pc:docMk/>
          <pc:sldMk cId="3378838963" sldId="2147376609"/>
        </pc:sldMkLst>
        <pc:spChg chg="add mod">
          <ac:chgData name="賴 銘祥(lai minghsiang)/ADT/經企・革新・PEGAS@s" userId="b5d9adcc-df4e-4f23-b752-f14877e7bec2" providerId="ADAL" clId="{580901FD-9D18-471B-90AA-20050C75F335}" dt="2024-09-06T06:52:20.176" v="6829" actId="1076"/>
          <ac:spMkLst>
            <pc:docMk/>
            <pc:sldMk cId="3378838963" sldId="2147376609"/>
            <ac:spMk id="2" creationId="{AB0B0CE7-D96C-AAF9-3B6A-8B7E5C5E1D7A}"/>
          </ac:spMkLst>
        </pc:spChg>
        <pc:spChg chg="mod">
          <ac:chgData name="賴 銘祥(lai minghsiang)/ADT/經企・革新・PEGAS@s" userId="b5d9adcc-df4e-4f23-b752-f14877e7bec2" providerId="ADAL" clId="{580901FD-9D18-471B-90AA-20050C75F335}" dt="2024-09-06T06:43:03.302" v="6399" actId="20577"/>
          <ac:spMkLst>
            <pc:docMk/>
            <pc:sldMk cId="3378838963" sldId="2147376609"/>
            <ac:spMk id="4" creationId="{CA4173F5-603F-AD6F-344C-515C335AA521}"/>
          </ac:spMkLst>
        </pc:spChg>
        <pc:spChg chg="del">
          <ac:chgData name="賴 銘祥(lai minghsiang)/ADT/經企・革新・PEGAS@s" userId="b5d9adcc-df4e-4f23-b752-f14877e7bec2" providerId="ADAL" clId="{580901FD-9D18-471B-90AA-20050C75F335}" dt="2024-09-06T06:42:10.686" v="6320" actId="478"/>
          <ac:spMkLst>
            <pc:docMk/>
            <pc:sldMk cId="3378838963" sldId="2147376609"/>
            <ac:spMk id="5" creationId="{D261ABB1-41E0-790B-BF22-D5E661543D3C}"/>
          </ac:spMkLst>
        </pc:spChg>
        <pc:spChg chg="add del mod">
          <ac:chgData name="賴 銘祥(lai minghsiang)/ADT/經企・革新・PEGAS@s" userId="b5d9adcc-df4e-4f23-b752-f14877e7bec2" providerId="ADAL" clId="{580901FD-9D18-471B-90AA-20050C75F335}" dt="2024-09-06T06:55:07.973" v="6907" actId="21"/>
          <ac:spMkLst>
            <pc:docMk/>
            <pc:sldMk cId="3378838963" sldId="2147376609"/>
            <ac:spMk id="8" creationId="{0E2A706F-69FA-543C-40AD-EBCCEEE06877}"/>
          </ac:spMkLst>
        </pc:spChg>
        <pc:spChg chg="add del mod">
          <ac:chgData name="賴 銘祥(lai minghsiang)/ADT/經企・革新・PEGAS@s" userId="b5d9adcc-df4e-4f23-b752-f14877e7bec2" providerId="ADAL" clId="{580901FD-9D18-471B-90AA-20050C75F335}" dt="2024-09-06T06:55:07.973" v="6907" actId="21"/>
          <ac:spMkLst>
            <pc:docMk/>
            <pc:sldMk cId="3378838963" sldId="2147376609"/>
            <ac:spMk id="9" creationId="{C666EDAE-C5A9-6853-DD78-8ADFC5BEB127}"/>
          </ac:spMkLst>
        </pc:spChg>
        <pc:spChg chg="add del mod">
          <ac:chgData name="賴 銘祥(lai minghsiang)/ADT/經企・革新・PEGAS@s" userId="b5d9adcc-df4e-4f23-b752-f14877e7bec2" providerId="ADAL" clId="{580901FD-9D18-471B-90AA-20050C75F335}" dt="2024-09-06T06:55:07.973" v="6907" actId="21"/>
          <ac:spMkLst>
            <pc:docMk/>
            <pc:sldMk cId="3378838963" sldId="2147376609"/>
            <ac:spMk id="10" creationId="{3101EC17-AA93-7518-A2C5-D1C0AF02AC6C}"/>
          </ac:spMkLst>
        </pc:spChg>
        <pc:spChg chg="add del mod">
          <ac:chgData name="賴 銘祥(lai minghsiang)/ADT/經企・革新・PEGAS@s" userId="b5d9adcc-df4e-4f23-b752-f14877e7bec2" providerId="ADAL" clId="{580901FD-9D18-471B-90AA-20050C75F335}" dt="2024-09-06T06:55:07.973" v="6907" actId="21"/>
          <ac:spMkLst>
            <pc:docMk/>
            <pc:sldMk cId="3378838963" sldId="2147376609"/>
            <ac:spMk id="11" creationId="{DA3EA1F4-F3A0-B040-B551-56D5FA1D15BF}"/>
          </ac:spMkLst>
        </pc:spChg>
        <pc:spChg chg="add del mod">
          <ac:chgData name="賴 銘祥(lai minghsiang)/ADT/經企・革新・PEGAS@s" userId="b5d9adcc-df4e-4f23-b752-f14877e7bec2" providerId="ADAL" clId="{580901FD-9D18-471B-90AA-20050C75F335}" dt="2024-09-06T06:55:07.973" v="6907" actId="21"/>
          <ac:spMkLst>
            <pc:docMk/>
            <pc:sldMk cId="3378838963" sldId="2147376609"/>
            <ac:spMk id="12" creationId="{F44658F7-08BF-D8AB-5DC8-204126536A87}"/>
          </ac:spMkLst>
        </pc:spChg>
        <pc:spChg chg="add del mod">
          <ac:chgData name="賴 銘祥(lai minghsiang)/ADT/經企・革新・PEGAS@s" userId="b5d9adcc-df4e-4f23-b752-f14877e7bec2" providerId="ADAL" clId="{580901FD-9D18-471B-90AA-20050C75F335}" dt="2024-09-06T06:55:07.973" v="6907" actId="21"/>
          <ac:spMkLst>
            <pc:docMk/>
            <pc:sldMk cId="3378838963" sldId="2147376609"/>
            <ac:spMk id="13" creationId="{BAA9A16C-4FE0-A456-FA17-69B0685B8481}"/>
          </ac:spMkLst>
        </pc:spChg>
        <pc:spChg chg="add mod">
          <ac:chgData name="賴 銘祥(lai minghsiang)/ADT/經企・革新・PEGAS@s" userId="b5d9adcc-df4e-4f23-b752-f14877e7bec2" providerId="ADAL" clId="{580901FD-9D18-471B-90AA-20050C75F335}" dt="2024-09-06T06:55:36.028" v="6915" actId="1076"/>
          <ac:spMkLst>
            <pc:docMk/>
            <pc:sldMk cId="3378838963" sldId="2147376609"/>
            <ac:spMk id="15" creationId="{A38FDA4C-5A33-E739-78B8-B9CF5319435D}"/>
          </ac:spMkLst>
        </pc:spChg>
        <pc:spChg chg="add mod">
          <ac:chgData name="賴 銘祥(lai minghsiang)/ADT/經企・革新・PEGAS@s" userId="b5d9adcc-df4e-4f23-b752-f14877e7bec2" providerId="ADAL" clId="{580901FD-9D18-471B-90AA-20050C75F335}" dt="2024-09-06T06:55:15.082" v="6909" actId="1076"/>
          <ac:spMkLst>
            <pc:docMk/>
            <pc:sldMk cId="3378838963" sldId="2147376609"/>
            <ac:spMk id="16" creationId="{8CA88B1F-BD4B-7CBA-E1C9-AE8B7043A698}"/>
          </ac:spMkLst>
        </pc:spChg>
        <pc:spChg chg="add mod">
          <ac:chgData name="賴 銘祥(lai minghsiang)/ADT/經企・革新・PEGAS@s" userId="b5d9adcc-df4e-4f23-b752-f14877e7bec2" providerId="ADAL" clId="{580901FD-9D18-471B-90AA-20050C75F335}" dt="2024-09-06T06:55:20.346" v="6910" actId="1076"/>
          <ac:spMkLst>
            <pc:docMk/>
            <pc:sldMk cId="3378838963" sldId="2147376609"/>
            <ac:spMk id="17" creationId="{BE6A28EC-25D6-BC21-B82D-30DFDF1EDF65}"/>
          </ac:spMkLst>
        </pc:spChg>
        <pc:spChg chg="add mod">
          <ac:chgData name="賴 銘祥(lai minghsiang)/ADT/經企・革新・PEGAS@s" userId="b5d9adcc-df4e-4f23-b752-f14877e7bec2" providerId="ADAL" clId="{580901FD-9D18-471B-90AA-20050C75F335}" dt="2024-09-06T06:55:15.082" v="6909" actId="1076"/>
          <ac:spMkLst>
            <pc:docMk/>
            <pc:sldMk cId="3378838963" sldId="2147376609"/>
            <ac:spMk id="18" creationId="{DE65E407-DA69-28F7-25AD-4A322EE3CEF1}"/>
          </ac:spMkLst>
        </pc:spChg>
        <pc:spChg chg="add mod">
          <ac:chgData name="賴 銘祥(lai minghsiang)/ADT/經企・革新・PEGAS@s" userId="b5d9adcc-df4e-4f23-b752-f14877e7bec2" providerId="ADAL" clId="{580901FD-9D18-471B-90AA-20050C75F335}" dt="2024-09-06T06:55:23.014" v="6911" actId="1076"/>
          <ac:spMkLst>
            <pc:docMk/>
            <pc:sldMk cId="3378838963" sldId="2147376609"/>
            <ac:spMk id="19" creationId="{ABDF7373-81E4-01ED-2C6B-5126D224D057}"/>
          </ac:spMkLst>
        </pc:spChg>
        <pc:spChg chg="add mod">
          <ac:chgData name="賴 銘祥(lai minghsiang)/ADT/經企・革新・PEGAS@s" userId="b5d9adcc-df4e-4f23-b752-f14877e7bec2" providerId="ADAL" clId="{580901FD-9D18-471B-90AA-20050C75F335}" dt="2024-09-06T06:55:38.174" v="6916" actId="1076"/>
          <ac:spMkLst>
            <pc:docMk/>
            <pc:sldMk cId="3378838963" sldId="2147376609"/>
            <ac:spMk id="20" creationId="{539E19D2-E92D-5817-FCDB-ECEB0A8E9C66}"/>
          </ac:spMkLst>
        </pc:spChg>
        <pc:cxnChg chg="add del mod">
          <ac:chgData name="賴 銘祥(lai minghsiang)/ADT/經企・革新・PEGAS@s" userId="b5d9adcc-df4e-4f23-b752-f14877e7bec2" providerId="ADAL" clId="{580901FD-9D18-471B-90AA-20050C75F335}" dt="2024-09-06T06:55:07.973" v="6907" actId="21"/>
          <ac:cxnSpMkLst>
            <pc:docMk/>
            <pc:sldMk cId="3378838963" sldId="2147376609"/>
            <ac:cxnSpMk id="7" creationId="{9245AC8E-0CD8-9C67-7C11-235ABE354432}"/>
          </ac:cxnSpMkLst>
        </pc:cxnChg>
        <pc:cxnChg chg="add mod">
          <ac:chgData name="賴 銘祥(lai minghsiang)/ADT/經企・革新・PEGAS@s" userId="b5d9adcc-df4e-4f23-b752-f14877e7bec2" providerId="ADAL" clId="{580901FD-9D18-471B-90AA-20050C75F335}" dt="2024-09-06T06:55:28.996" v="6912" actId="14100"/>
          <ac:cxnSpMkLst>
            <pc:docMk/>
            <pc:sldMk cId="3378838963" sldId="2147376609"/>
            <ac:cxnSpMk id="14" creationId="{A0202582-5FD9-AFA6-B8FB-AB7DCC2ACA4F}"/>
          </ac:cxnSpMkLst>
        </pc:cxnChg>
        <pc:cxnChg chg="add mod">
          <ac:chgData name="賴 銘祥(lai minghsiang)/ADT/經企・革新・PEGAS@s" userId="b5d9adcc-df4e-4f23-b752-f14877e7bec2" providerId="ADAL" clId="{580901FD-9D18-471B-90AA-20050C75F335}" dt="2024-09-06T06:56:21.251" v="6921" actId="208"/>
          <ac:cxnSpMkLst>
            <pc:docMk/>
            <pc:sldMk cId="3378838963" sldId="2147376609"/>
            <ac:cxnSpMk id="23" creationId="{E95FBE8B-5402-BF2B-A1EC-127D8E0C4797}"/>
          </ac:cxnSpMkLst>
        </pc:cxnChg>
      </pc:sldChg>
      <pc:sldChg chg="addSp delSp modSp add mod modNotesTx">
        <pc:chgData name="賴 銘祥(lai minghsiang)/ADT/經企・革新・PEGAS@s" userId="b5d9adcc-df4e-4f23-b752-f14877e7bec2" providerId="ADAL" clId="{580901FD-9D18-471B-90AA-20050C75F335}" dt="2024-09-06T08:04:16.726" v="8300" actId="20577"/>
        <pc:sldMkLst>
          <pc:docMk/>
          <pc:sldMk cId="3584911165" sldId="2147376610"/>
        </pc:sldMkLst>
        <pc:spChg chg="add mod">
          <ac:chgData name="賴 銘祥(lai minghsiang)/ADT/經企・革新・PEGAS@s" userId="b5d9adcc-df4e-4f23-b752-f14877e7bec2" providerId="ADAL" clId="{580901FD-9D18-471B-90AA-20050C75F335}" dt="2024-09-06T08:02:51.585" v="8233" actId="1076"/>
          <ac:spMkLst>
            <pc:docMk/>
            <pc:sldMk cId="3584911165" sldId="2147376610"/>
            <ac:spMk id="2" creationId="{749228CC-24A7-2885-1E35-363237467D36}"/>
          </ac:spMkLst>
        </pc:spChg>
        <pc:spChg chg="mod">
          <ac:chgData name="賴 銘祥(lai minghsiang)/ADT/經企・革新・PEGAS@s" userId="b5d9adcc-df4e-4f23-b752-f14877e7bec2" providerId="ADAL" clId="{580901FD-9D18-471B-90AA-20050C75F335}" dt="2024-09-06T07:08:47.834" v="7461" actId="20577"/>
          <ac:spMkLst>
            <pc:docMk/>
            <pc:sldMk cId="3584911165" sldId="2147376610"/>
            <ac:spMk id="4" creationId="{CA4173F5-603F-AD6F-344C-515C335AA521}"/>
          </ac:spMkLst>
        </pc:spChg>
        <pc:spChg chg="add mod">
          <ac:chgData name="賴 銘祥(lai minghsiang)/ADT/經企・革新・PEGAS@s" userId="b5d9adcc-df4e-4f23-b752-f14877e7bec2" providerId="ADAL" clId="{580901FD-9D18-471B-90AA-20050C75F335}" dt="2024-09-06T08:02:56.676" v="8235" actId="1076"/>
          <ac:spMkLst>
            <pc:docMk/>
            <pc:sldMk cId="3584911165" sldId="2147376610"/>
            <ac:spMk id="5" creationId="{F5AAA563-65C3-0CFB-37DE-BF03FB4D6DEA}"/>
          </ac:spMkLst>
        </pc:spChg>
        <pc:spChg chg="add mod">
          <ac:chgData name="賴 銘祥(lai minghsiang)/ADT/經企・革新・PEGAS@s" userId="b5d9adcc-df4e-4f23-b752-f14877e7bec2" providerId="ADAL" clId="{580901FD-9D18-471B-90AA-20050C75F335}" dt="2024-09-06T08:02:56.676" v="8235" actId="1076"/>
          <ac:spMkLst>
            <pc:docMk/>
            <pc:sldMk cId="3584911165" sldId="2147376610"/>
            <ac:spMk id="6" creationId="{AE29D28F-1886-A03D-6E82-3A735CFE6D7B}"/>
          </ac:spMkLst>
        </pc:spChg>
        <pc:spChg chg="add del mod">
          <ac:chgData name="賴 銘祥(lai minghsiang)/ADT/經企・革新・PEGAS@s" userId="b5d9adcc-df4e-4f23-b752-f14877e7bec2" providerId="ADAL" clId="{580901FD-9D18-471B-90AA-20050C75F335}" dt="2024-09-06T08:02:40.051" v="8231" actId="478"/>
          <ac:spMkLst>
            <pc:docMk/>
            <pc:sldMk cId="3584911165" sldId="2147376610"/>
            <ac:spMk id="7" creationId="{984D96A4-2184-0229-8A10-A117447969BE}"/>
          </ac:spMkLst>
        </pc:spChg>
        <pc:spChg chg="del">
          <ac:chgData name="賴 銘祥(lai minghsiang)/ADT/經企・革新・PEGAS@s" userId="b5d9adcc-df4e-4f23-b752-f14877e7bec2" providerId="ADAL" clId="{580901FD-9D18-471B-90AA-20050C75F335}" dt="2024-09-06T07:08:35.604" v="7457" actId="478"/>
          <ac:spMkLst>
            <pc:docMk/>
            <pc:sldMk cId="3584911165" sldId="2147376610"/>
            <ac:spMk id="8" creationId="{35FDEFC4-DEE3-0BEB-651C-AA86BED6F60B}"/>
          </ac:spMkLst>
        </pc:spChg>
        <pc:spChg chg="del">
          <ac:chgData name="賴 銘祥(lai minghsiang)/ADT/經企・革新・PEGAS@s" userId="b5d9adcc-df4e-4f23-b752-f14877e7bec2" providerId="ADAL" clId="{580901FD-9D18-471B-90AA-20050C75F335}" dt="2024-09-06T07:08:35.604" v="7457" actId="478"/>
          <ac:spMkLst>
            <pc:docMk/>
            <pc:sldMk cId="3584911165" sldId="2147376610"/>
            <ac:spMk id="9" creationId="{B1AF2BA0-4ED3-B501-3FC5-C08A0FBDB740}"/>
          </ac:spMkLst>
        </pc:spChg>
        <pc:spChg chg="add del mod">
          <ac:chgData name="賴 銘祥(lai minghsiang)/ADT/經企・革新・PEGAS@s" userId="b5d9adcc-df4e-4f23-b752-f14877e7bec2" providerId="ADAL" clId="{580901FD-9D18-471B-90AA-20050C75F335}" dt="2024-09-06T08:02:53.131" v="8234" actId="478"/>
          <ac:spMkLst>
            <pc:docMk/>
            <pc:sldMk cId="3584911165" sldId="2147376610"/>
            <ac:spMk id="11" creationId="{F8992FDB-9A54-11CC-91BD-558935E74E3F}"/>
          </ac:spMkLst>
        </pc:spChg>
        <pc:spChg chg="del">
          <ac:chgData name="賴 銘祥(lai minghsiang)/ADT/經企・革新・PEGAS@s" userId="b5d9adcc-df4e-4f23-b752-f14877e7bec2" providerId="ADAL" clId="{580901FD-9D18-471B-90AA-20050C75F335}" dt="2024-09-06T07:08:35.604" v="7457" actId="478"/>
          <ac:spMkLst>
            <pc:docMk/>
            <pc:sldMk cId="3584911165" sldId="2147376610"/>
            <ac:spMk id="13" creationId="{19C97032-5B83-F54F-D2B2-67EDD88100D7}"/>
          </ac:spMkLst>
        </pc:spChg>
        <pc:spChg chg="del">
          <ac:chgData name="賴 銘祥(lai minghsiang)/ADT/經企・革新・PEGAS@s" userId="b5d9adcc-df4e-4f23-b752-f14877e7bec2" providerId="ADAL" clId="{580901FD-9D18-471B-90AA-20050C75F335}" dt="2024-09-06T07:21:10.819" v="7481" actId="478"/>
          <ac:spMkLst>
            <pc:docMk/>
            <pc:sldMk cId="3584911165" sldId="2147376610"/>
            <ac:spMk id="15" creationId="{CB04C14D-9B36-402B-84D3-E689C1108D51}"/>
          </ac:spMkLst>
        </pc:spChg>
        <pc:spChg chg="mod">
          <ac:chgData name="賴 銘祥(lai minghsiang)/ADT/經企・革新・PEGAS@s" userId="b5d9adcc-df4e-4f23-b752-f14877e7bec2" providerId="ADAL" clId="{580901FD-9D18-471B-90AA-20050C75F335}" dt="2024-09-06T08:01:38.718" v="8140"/>
          <ac:spMkLst>
            <pc:docMk/>
            <pc:sldMk cId="3584911165" sldId="2147376610"/>
            <ac:spMk id="16" creationId="{6A57B021-AD91-56DC-FA5D-A1ADC775C613}"/>
          </ac:spMkLst>
        </pc:spChg>
        <pc:spChg chg="add mod">
          <ac:chgData name="賴 銘祥(lai minghsiang)/ADT/經企・革新・PEGAS@s" userId="b5d9adcc-df4e-4f23-b752-f14877e7bec2" providerId="ADAL" clId="{580901FD-9D18-471B-90AA-20050C75F335}" dt="2024-09-06T08:02:56.676" v="8235" actId="1076"/>
          <ac:spMkLst>
            <pc:docMk/>
            <pc:sldMk cId="3584911165" sldId="2147376610"/>
            <ac:spMk id="18" creationId="{C08405C1-E605-889A-0EAB-75F9ACE3E0CC}"/>
          </ac:spMkLst>
        </pc:spChg>
        <pc:spChg chg="del">
          <ac:chgData name="賴 銘祥(lai minghsiang)/ADT/經企・革新・PEGAS@s" userId="b5d9adcc-df4e-4f23-b752-f14877e7bec2" providerId="ADAL" clId="{580901FD-9D18-471B-90AA-20050C75F335}" dt="2024-09-06T07:08:35.604" v="7457" actId="478"/>
          <ac:spMkLst>
            <pc:docMk/>
            <pc:sldMk cId="3584911165" sldId="2147376610"/>
            <ac:spMk id="20" creationId="{2D236AD1-74E9-617C-95CD-F98D67493E4E}"/>
          </ac:spMkLst>
        </pc:spChg>
        <pc:spChg chg="del">
          <ac:chgData name="賴 銘祥(lai minghsiang)/ADT/經企・革新・PEGAS@s" userId="b5d9adcc-df4e-4f23-b752-f14877e7bec2" providerId="ADAL" clId="{580901FD-9D18-471B-90AA-20050C75F335}" dt="2024-09-06T07:08:35.604" v="7457" actId="478"/>
          <ac:spMkLst>
            <pc:docMk/>
            <pc:sldMk cId="3584911165" sldId="2147376610"/>
            <ac:spMk id="24" creationId="{399BE4A2-9664-CB21-FBF0-D66A797AB686}"/>
          </ac:spMkLst>
        </pc:spChg>
        <pc:grpChg chg="add mod">
          <ac:chgData name="賴 銘祥(lai minghsiang)/ADT/經企・革新・PEGAS@s" userId="b5d9adcc-df4e-4f23-b752-f14877e7bec2" providerId="ADAL" clId="{580901FD-9D18-471B-90AA-20050C75F335}" dt="2024-09-06T08:02:56.676" v="8235" actId="1076"/>
          <ac:grpSpMkLst>
            <pc:docMk/>
            <pc:sldMk cId="3584911165" sldId="2147376610"/>
            <ac:grpSpMk id="12" creationId="{246C4687-E575-DE2E-F1B3-3D97743837D2}"/>
          </ac:grpSpMkLst>
        </pc:grpChg>
        <pc:picChg chg="del">
          <ac:chgData name="賴 銘祥(lai minghsiang)/ADT/經企・革新・PEGAS@s" userId="b5d9adcc-df4e-4f23-b752-f14877e7bec2" providerId="ADAL" clId="{580901FD-9D18-471B-90AA-20050C75F335}" dt="2024-09-06T07:08:35.604" v="7457" actId="478"/>
          <ac:picMkLst>
            <pc:docMk/>
            <pc:sldMk cId="3584911165" sldId="2147376610"/>
            <ac:picMk id="3" creationId="{060C680B-701A-52A9-B968-DA313417509E}"/>
          </ac:picMkLst>
        </pc:picChg>
        <pc:picChg chg="mod">
          <ac:chgData name="賴 銘祥(lai minghsiang)/ADT/經企・革新・PEGAS@s" userId="b5d9adcc-df4e-4f23-b752-f14877e7bec2" providerId="ADAL" clId="{580901FD-9D18-471B-90AA-20050C75F335}" dt="2024-09-06T08:01:38.718" v="8140"/>
          <ac:picMkLst>
            <pc:docMk/>
            <pc:sldMk cId="3584911165" sldId="2147376610"/>
            <ac:picMk id="14" creationId="{2888125D-D6B1-ACB4-7A7A-5FB3AE25784A}"/>
          </ac:picMkLst>
        </pc:picChg>
        <pc:picChg chg="add del mod">
          <ac:chgData name="賴 銘祥(lai minghsiang)/ADT/經企・革新・PEGAS@s" userId="b5d9adcc-df4e-4f23-b752-f14877e7bec2" providerId="ADAL" clId="{580901FD-9D18-471B-90AA-20050C75F335}" dt="2024-09-06T08:02:58.178" v="8236" actId="478"/>
          <ac:picMkLst>
            <pc:docMk/>
            <pc:sldMk cId="3584911165" sldId="2147376610"/>
            <ac:picMk id="19" creationId="{8CE302AC-82ED-3856-3DB0-6206B4062A2B}"/>
          </ac:picMkLst>
        </pc:picChg>
        <pc:cxnChg chg="del">
          <ac:chgData name="賴 銘祥(lai minghsiang)/ADT/經企・革新・PEGAS@s" userId="b5d9adcc-df4e-4f23-b752-f14877e7bec2" providerId="ADAL" clId="{580901FD-9D18-471B-90AA-20050C75F335}" dt="2024-09-06T07:08:35.604" v="7457" actId="478"/>
          <ac:cxnSpMkLst>
            <pc:docMk/>
            <pc:sldMk cId="3584911165" sldId="2147376610"/>
            <ac:cxnSpMk id="10" creationId="{2C85E54A-B73D-DA3B-4E95-38472044511C}"/>
          </ac:cxnSpMkLst>
        </pc:cxnChg>
        <pc:cxnChg chg="mod">
          <ac:chgData name="賴 銘祥(lai minghsiang)/ADT/經企・革新・PEGAS@s" userId="b5d9adcc-df4e-4f23-b752-f14877e7bec2" providerId="ADAL" clId="{580901FD-9D18-471B-90AA-20050C75F335}" dt="2024-09-06T08:01:38.718" v="8140"/>
          <ac:cxnSpMkLst>
            <pc:docMk/>
            <pc:sldMk cId="3584911165" sldId="2147376610"/>
            <ac:cxnSpMk id="17" creationId="{EB82410F-3415-6F01-4D42-69C92E032091}"/>
          </ac:cxnSpMkLst>
        </pc:cxnChg>
      </pc:sldChg>
      <pc:sldChg chg="addSp delSp modSp add mod modNotesTx">
        <pc:chgData name="賴 銘祥(lai minghsiang)/ADT/經企・革新・PEGAS@s" userId="b5d9adcc-df4e-4f23-b752-f14877e7bec2" providerId="ADAL" clId="{580901FD-9D18-471B-90AA-20050C75F335}" dt="2024-09-06T08:06:10.126" v="8383" actId="20577"/>
        <pc:sldMkLst>
          <pc:docMk/>
          <pc:sldMk cId="2976714488" sldId="2147376611"/>
        </pc:sldMkLst>
        <pc:spChg chg="del">
          <ac:chgData name="賴 銘祥(lai minghsiang)/ADT/經企・革新・PEGAS@s" userId="b5d9adcc-df4e-4f23-b752-f14877e7bec2" providerId="ADAL" clId="{580901FD-9D18-471B-90AA-20050C75F335}" dt="2024-09-06T07:54:46.419" v="8009" actId="478"/>
          <ac:spMkLst>
            <pc:docMk/>
            <pc:sldMk cId="2976714488" sldId="2147376611"/>
            <ac:spMk id="2" creationId="{749228CC-24A7-2885-1E35-363237467D36}"/>
          </ac:spMkLst>
        </pc:spChg>
        <pc:spChg chg="mod">
          <ac:chgData name="賴 銘祥(lai minghsiang)/ADT/經企・革新・PEGAS@s" userId="b5d9adcc-df4e-4f23-b752-f14877e7bec2" providerId="ADAL" clId="{580901FD-9D18-471B-90AA-20050C75F335}" dt="2024-09-06T08:01:10.205" v="8138"/>
          <ac:spMkLst>
            <pc:docMk/>
            <pc:sldMk cId="2976714488" sldId="2147376611"/>
            <ac:spMk id="4" creationId="{CA4173F5-603F-AD6F-344C-515C335AA521}"/>
          </ac:spMkLst>
        </pc:spChg>
        <pc:spChg chg="mod">
          <ac:chgData name="賴 銘祥(lai minghsiang)/ADT/經企・革新・PEGAS@s" userId="b5d9adcc-df4e-4f23-b752-f14877e7bec2" providerId="ADAL" clId="{580901FD-9D18-471B-90AA-20050C75F335}" dt="2024-09-06T07:55:22.584" v="8012"/>
          <ac:spMkLst>
            <pc:docMk/>
            <pc:sldMk cId="2976714488" sldId="2147376611"/>
            <ac:spMk id="6" creationId="{0C613028-0702-34E1-E114-CCB4D84DD5F0}"/>
          </ac:spMkLst>
        </pc:spChg>
        <pc:spChg chg="add del mod">
          <ac:chgData name="賴 銘祥(lai minghsiang)/ADT/經企・革新・PEGAS@s" userId="b5d9adcc-df4e-4f23-b752-f14877e7bec2" providerId="ADAL" clId="{580901FD-9D18-471B-90AA-20050C75F335}" dt="2024-09-06T07:56:42.300" v="8090" actId="478"/>
          <ac:spMkLst>
            <pc:docMk/>
            <pc:sldMk cId="2976714488" sldId="2147376611"/>
            <ac:spMk id="8" creationId="{B367AA02-7446-C4BD-0EFF-B7BADCDB4B65}"/>
          </ac:spMkLst>
        </pc:spChg>
        <pc:spChg chg="add del mod">
          <ac:chgData name="賴 銘祥(lai minghsiang)/ADT/經企・革新・PEGAS@s" userId="b5d9adcc-df4e-4f23-b752-f14877e7bec2" providerId="ADAL" clId="{580901FD-9D18-471B-90AA-20050C75F335}" dt="2024-09-06T07:56:48.852" v="8093" actId="478"/>
          <ac:spMkLst>
            <pc:docMk/>
            <pc:sldMk cId="2976714488" sldId="2147376611"/>
            <ac:spMk id="10" creationId="{8EF05583-8DBC-E8A5-A32E-6A6E3AB2B855}"/>
          </ac:spMkLst>
        </pc:spChg>
        <pc:spChg chg="add del mod">
          <ac:chgData name="賴 銘祥(lai minghsiang)/ADT/經企・革新・PEGAS@s" userId="b5d9adcc-df4e-4f23-b752-f14877e7bec2" providerId="ADAL" clId="{580901FD-9D18-471B-90AA-20050C75F335}" dt="2024-09-06T08:03:19.462" v="8238" actId="478"/>
          <ac:spMkLst>
            <pc:docMk/>
            <pc:sldMk cId="2976714488" sldId="2147376611"/>
            <ac:spMk id="11" creationId="{1548EC64-E18B-C047-A4D1-A10D04F8952B}"/>
          </ac:spMkLst>
        </pc:spChg>
        <pc:spChg chg="add del mod">
          <ac:chgData name="賴 銘祥(lai minghsiang)/ADT/經企・革新・PEGAS@s" userId="b5d9adcc-df4e-4f23-b752-f14877e7bec2" providerId="ADAL" clId="{580901FD-9D18-471B-90AA-20050C75F335}" dt="2024-09-06T08:03:21.505" v="8239" actId="478"/>
          <ac:spMkLst>
            <pc:docMk/>
            <pc:sldMk cId="2976714488" sldId="2147376611"/>
            <ac:spMk id="12" creationId="{4A19894C-EFC7-FD61-11A9-CB393F84788E}"/>
          </ac:spMkLst>
        </pc:spChg>
        <pc:spChg chg="add mod">
          <ac:chgData name="賴 銘祥(lai minghsiang)/ADT/經企・革新・PEGAS@s" userId="b5d9adcc-df4e-4f23-b752-f14877e7bec2" providerId="ADAL" clId="{580901FD-9D18-471B-90AA-20050C75F335}" dt="2024-09-06T08:03:29.354" v="8242" actId="1076"/>
          <ac:spMkLst>
            <pc:docMk/>
            <pc:sldMk cId="2976714488" sldId="2147376611"/>
            <ac:spMk id="14" creationId="{92FFE642-4316-34EB-8A7E-D779CFA1D656}"/>
          </ac:spMkLst>
        </pc:spChg>
        <pc:spChg chg="add del mod">
          <ac:chgData name="賴 銘祥(lai minghsiang)/ADT/經企・革新・PEGAS@s" userId="b5d9adcc-df4e-4f23-b752-f14877e7bec2" providerId="ADAL" clId="{580901FD-9D18-471B-90AA-20050C75F335}" dt="2024-09-06T08:03:21.505" v="8239" actId="478"/>
          <ac:spMkLst>
            <pc:docMk/>
            <pc:sldMk cId="2976714488" sldId="2147376611"/>
            <ac:spMk id="15" creationId="{8E5899E7-AD45-679D-A4D3-CF5912F01214}"/>
          </ac:spMkLst>
        </pc:spChg>
        <pc:spChg chg="add del mod">
          <ac:chgData name="賴 銘祥(lai minghsiang)/ADT/經企・革新・PEGAS@s" userId="b5d9adcc-df4e-4f23-b752-f14877e7bec2" providerId="ADAL" clId="{580901FD-9D18-471B-90AA-20050C75F335}" dt="2024-09-06T08:03:22.995" v="8240" actId="478"/>
          <ac:spMkLst>
            <pc:docMk/>
            <pc:sldMk cId="2976714488" sldId="2147376611"/>
            <ac:spMk id="16" creationId="{55A52DD7-5DD8-C53C-A965-8E608CF80EEC}"/>
          </ac:spMkLst>
        </pc:spChg>
        <pc:spChg chg="add del mod">
          <ac:chgData name="賴 銘祥(lai minghsiang)/ADT/經企・革新・PEGAS@s" userId="b5d9adcc-df4e-4f23-b752-f14877e7bec2" providerId="ADAL" clId="{580901FD-9D18-471B-90AA-20050C75F335}" dt="2024-09-06T08:03:21.505" v="8239" actId="478"/>
          <ac:spMkLst>
            <pc:docMk/>
            <pc:sldMk cId="2976714488" sldId="2147376611"/>
            <ac:spMk id="17" creationId="{90F0F6C3-D1B3-34C4-DD63-E5DF1CD4FB9B}"/>
          </ac:spMkLst>
        </pc:spChg>
        <pc:spChg chg="add mod">
          <ac:chgData name="賴 銘祥(lai minghsiang)/ADT/經企・革新・PEGAS@s" userId="b5d9adcc-df4e-4f23-b752-f14877e7bec2" providerId="ADAL" clId="{580901FD-9D18-471B-90AA-20050C75F335}" dt="2024-09-06T08:03:29.354" v="8242" actId="1076"/>
          <ac:spMkLst>
            <pc:docMk/>
            <pc:sldMk cId="2976714488" sldId="2147376611"/>
            <ac:spMk id="18" creationId="{5C6F1879-C92B-B6F2-309F-A3DB235036DE}"/>
          </ac:spMkLst>
        </pc:spChg>
        <pc:spChg chg="add mod">
          <ac:chgData name="賴 銘祥(lai minghsiang)/ADT/經企・革新・PEGAS@s" userId="b5d9adcc-df4e-4f23-b752-f14877e7bec2" providerId="ADAL" clId="{580901FD-9D18-471B-90AA-20050C75F335}" dt="2024-09-06T08:03:29.354" v="8242" actId="1076"/>
          <ac:spMkLst>
            <pc:docMk/>
            <pc:sldMk cId="2976714488" sldId="2147376611"/>
            <ac:spMk id="19" creationId="{6E364240-F3A1-7455-E43E-1F22B7DAC064}"/>
          </ac:spMkLst>
        </pc:spChg>
        <pc:spChg chg="mod">
          <ac:chgData name="賴 銘祥(lai minghsiang)/ADT/經企・革新・PEGAS@s" userId="b5d9adcc-df4e-4f23-b752-f14877e7bec2" providerId="ADAL" clId="{580901FD-9D18-471B-90AA-20050C75F335}" dt="2024-09-06T07:56:44.349" v="8092"/>
          <ac:spMkLst>
            <pc:docMk/>
            <pc:sldMk cId="2976714488" sldId="2147376611"/>
            <ac:spMk id="22" creationId="{0076382F-777F-CC46-8FD5-5743E9B998F8}"/>
          </ac:spMkLst>
        </pc:spChg>
        <pc:spChg chg="mod">
          <ac:chgData name="賴 銘祥(lai minghsiang)/ADT/經企・革新・PEGAS@s" userId="b5d9adcc-df4e-4f23-b752-f14877e7bec2" providerId="ADAL" clId="{580901FD-9D18-471B-90AA-20050C75F335}" dt="2024-09-06T07:56:44.349" v="8092"/>
          <ac:spMkLst>
            <pc:docMk/>
            <pc:sldMk cId="2976714488" sldId="2147376611"/>
            <ac:spMk id="25" creationId="{B0C90873-3CD3-3FC4-E916-7840F7368372}"/>
          </ac:spMkLst>
        </pc:spChg>
        <pc:spChg chg="add del mod">
          <ac:chgData name="賴 銘祥(lai minghsiang)/ADT/經企・革新・PEGAS@s" userId="b5d9adcc-df4e-4f23-b752-f14877e7bec2" providerId="ADAL" clId="{580901FD-9D18-471B-90AA-20050C75F335}" dt="2024-09-06T08:03:21.505" v="8239" actId="478"/>
          <ac:spMkLst>
            <pc:docMk/>
            <pc:sldMk cId="2976714488" sldId="2147376611"/>
            <ac:spMk id="28" creationId="{C500EBDE-1DEB-3AE0-5704-353E7CA50638}"/>
          </ac:spMkLst>
        </pc:spChg>
        <pc:spChg chg="add mod">
          <ac:chgData name="賴 銘祥(lai minghsiang)/ADT/經企・革新・PEGAS@s" userId="b5d9adcc-df4e-4f23-b752-f14877e7bec2" providerId="ADAL" clId="{580901FD-9D18-471B-90AA-20050C75F335}" dt="2024-09-06T08:03:29.354" v="8242" actId="1076"/>
          <ac:spMkLst>
            <pc:docMk/>
            <pc:sldMk cId="2976714488" sldId="2147376611"/>
            <ac:spMk id="29" creationId="{EB552C3C-75AF-01C4-B91C-E4E6208B9940}"/>
          </ac:spMkLst>
        </pc:spChg>
        <pc:spChg chg="add mod">
          <ac:chgData name="賴 銘祥(lai minghsiang)/ADT/經企・革新・PEGAS@s" userId="b5d9adcc-df4e-4f23-b752-f14877e7bec2" providerId="ADAL" clId="{580901FD-9D18-471B-90AA-20050C75F335}" dt="2024-09-06T08:03:29.354" v="8242" actId="1076"/>
          <ac:spMkLst>
            <pc:docMk/>
            <pc:sldMk cId="2976714488" sldId="2147376611"/>
            <ac:spMk id="32" creationId="{30049AF4-0F19-2ACE-61F7-DFC438A71297}"/>
          </ac:spMkLst>
        </pc:spChg>
        <pc:spChg chg="add mod">
          <ac:chgData name="賴 銘祥(lai minghsiang)/ADT/經企・革新・PEGAS@s" userId="b5d9adcc-df4e-4f23-b752-f14877e7bec2" providerId="ADAL" clId="{580901FD-9D18-471B-90AA-20050C75F335}" dt="2024-09-06T08:03:29.354" v="8242" actId="1076"/>
          <ac:spMkLst>
            <pc:docMk/>
            <pc:sldMk cId="2976714488" sldId="2147376611"/>
            <ac:spMk id="34" creationId="{A0DCF4B7-4EED-B4B0-422C-2BDBE8AE4C50}"/>
          </ac:spMkLst>
        </pc:spChg>
        <pc:spChg chg="add mod">
          <ac:chgData name="賴 銘祥(lai minghsiang)/ADT/經企・革新・PEGAS@s" userId="b5d9adcc-df4e-4f23-b752-f14877e7bec2" providerId="ADAL" clId="{580901FD-9D18-471B-90AA-20050C75F335}" dt="2024-09-06T08:06:10.126" v="8383" actId="20577"/>
          <ac:spMkLst>
            <pc:docMk/>
            <pc:sldMk cId="2976714488" sldId="2147376611"/>
            <ac:spMk id="36" creationId="{2B3612D7-D640-D3AA-6B76-32C4706E981E}"/>
          </ac:spMkLst>
        </pc:spChg>
        <pc:grpChg chg="add del mod">
          <ac:chgData name="賴 銘祥(lai minghsiang)/ADT/經企・革新・PEGAS@s" userId="b5d9adcc-df4e-4f23-b752-f14877e7bec2" providerId="ADAL" clId="{580901FD-9D18-471B-90AA-20050C75F335}" dt="2024-09-06T07:56:42.960" v="8091" actId="478"/>
          <ac:grpSpMkLst>
            <pc:docMk/>
            <pc:sldMk cId="2976714488" sldId="2147376611"/>
            <ac:grpSpMk id="3" creationId="{4DD70E13-7440-0DF0-1FC4-B3EE5D32A8D2}"/>
          </ac:grpSpMkLst>
        </pc:grpChg>
        <pc:grpChg chg="add mod">
          <ac:chgData name="賴 銘祥(lai minghsiang)/ADT/經企・革新・PEGAS@s" userId="b5d9adcc-df4e-4f23-b752-f14877e7bec2" providerId="ADAL" clId="{580901FD-9D18-471B-90AA-20050C75F335}" dt="2024-09-06T08:03:29.354" v="8242" actId="1076"/>
          <ac:grpSpMkLst>
            <pc:docMk/>
            <pc:sldMk cId="2976714488" sldId="2147376611"/>
            <ac:grpSpMk id="20" creationId="{587482E7-C36D-1385-C3DB-BE9A39CFD251}"/>
          </ac:grpSpMkLst>
        </pc:grpChg>
        <pc:grpChg chg="add del mod">
          <ac:chgData name="賴 銘祥(lai minghsiang)/ADT/經企・革新・PEGAS@s" userId="b5d9adcc-df4e-4f23-b752-f14877e7bec2" providerId="ADAL" clId="{580901FD-9D18-471B-90AA-20050C75F335}" dt="2024-09-06T08:03:17.466" v="8237" actId="478"/>
          <ac:grpSpMkLst>
            <pc:docMk/>
            <pc:sldMk cId="2976714488" sldId="2147376611"/>
            <ac:grpSpMk id="23" creationId="{9E1E0BA3-FD1B-AFBE-2784-3AD0052004C7}"/>
          </ac:grpSpMkLst>
        </pc:grpChg>
        <pc:picChg chg="mod">
          <ac:chgData name="賴 銘祥(lai minghsiang)/ADT/經企・革新・PEGAS@s" userId="b5d9adcc-df4e-4f23-b752-f14877e7bec2" providerId="ADAL" clId="{580901FD-9D18-471B-90AA-20050C75F335}" dt="2024-09-06T07:55:22.584" v="8012"/>
          <ac:picMkLst>
            <pc:docMk/>
            <pc:sldMk cId="2976714488" sldId="2147376611"/>
            <ac:picMk id="5" creationId="{BD405EC8-73F1-B550-953E-1848EF388445}"/>
          </ac:picMkLst>
        </pc:picChg>
        <pc:picChg chg="add mod">
          <ac:chgData name="賴 銘祥(lai minghsiang)/ADT/經企・革新・PEGAS@s" userId="b5d9adcc-df4e-4f23-b752-f14877e7bec2" providerId="ADAL" clId="{580901FD-9D18-471B-90AA-20050C75F335}" dt="2024-09-06T08:03:29.354" v="8242" actId="1076"/>
          <ac:picMkLst>
            <pc:docMk/>
            <pc:sldMk cId="2976714488" sldId="2147376611"/>
            <ac:picMk id="9" creationId="{ABFE219C-CB58-8545-F28C-73491E88B9BC}"/>
          </ac:picMkLst>
        </pc:picChg>
        <pc:picChg chg="mod">
          <ac:chgData name="賴 銘祥(lai minghsiang)/ADT/經企・革新・PEGAS@s" userId="b5d9adcc-df4e-4f23-b752-f14877e7bec2" providerId="ADAL" clId="{580901FD-9D18-471B-90AA-20050C75F335}" dt="2024-09-06T07:56:44.349" v="8092"/>
          <ac:picMkLst>
            <pc:docMk/>
            <pc:sldMk cId="2976714488" sldId="2147376611"/>
            <ac:picMk id="21" creationId="{5F4393CA-7EEC-7FA0-B37E-BBC0AFA74998}"/>
          </ac:picMkLst>
        </pc:picChg>
        <pc:picChg chg="mod">
          <ac:chgData name="賴 銘祥(lai minghsiang)/ADT/經企・革新・PEGAS@s" userId="b5d9adcc-df4e-4f23-b752-f14877e7bec2" providerId="ADAL" clId="{580901FD-9D18-471B-90AA-20050C75F335}" dt="2024-09-06T07:56:44.349" v="8092"/>
          <ac:picMkLst>
            <pc:docMk/>
            <pc:sldMk cId="2976714488" sldId="2147376611"/>
            <ac:picMk id="24" creationId="{8EE63E61-313B-3D11-972A-E593131A5956}"/>
          </ac:picMkLst>
        </pc:picChg>
        <pc:picChg chg="add mod">
          <ac:chgData name="賴 銘祥(lai minghsiang)/ADT/經企・革新・PEGAS@s" userId="b5d9adcc-df4e-4f23-b752-f14877e7bec2" providerId="ADAL" clId="{580901FD-9D18-471B-90AA-20050C75F335}" dt="2024-09-06T08:03:29.354" v="8242" actId="1076"/>
          <ac:picMkLst>
            <pc:docMk/>
            <pc:sldMk cId="2976714488" sldId="2147376611"/>
            <ac:picMk id="27" creationId="{5856886D-8BF4-3BB5-3761-460645AD5B80}"/>
          </ac:picMkLst>
        </pc:picChg>
        <pc:picChg chg="add del mod">
          <ac:chgData name="賴 銘祥(lai minghsiang)/ADT/經企・革新・PEGAS@s" userId="b5d9adcc-df4e-4f23-b752-f14877e7bec2" providerId="ADAL" clId="{580901FD-9D18-471B-90AA-20050C75F335}" dt="2024-09-06T08:03:24.325" v="8241" actId="478"/>
          <ac:picMkLst>
            <pc:docMk/>
            <pc:sldMk cId="2976714488" sldId="2147376611"/>
            <ac:picMk id="35" creationId="{C879C6D8-CA56-A148-C780-00BA9C769E74}"/>
          </ac:picMkLst>
        </pc:picChg>
        <pc:cxnChg chg="mod">
          <ac:chgData name="賴 銘祥(lai minghsiang)/ADT/經企・革新・PEGAS@s" userId="b5d9adcc-df4e-4f23-b752-f14877e7bec2" providerId="ADAL" clId="{580901FD-9D18-471B-90AA-20050C75F335}" dt="2024-09-06T07:55:22.584" v="8012"/>
          <ac:cxnSpMkLst>
            <pc:docMk/>
            <pc:sldMk cId="2976714488" sldId="2147376611"/>
            <ac:cxnSpMk id="7" creationId="{5E892B05-459F-7481-A662-4D7DB3759844}"/>
          </ac:cxnSpMkLst>
        </pc:cxnChg>
        <pc:cxnChg chg="add mod">
          <ac:chgData name="賴 銘祥(lai minghsiang)/ADT/經企・革新・PEGAS@s" userId="b5d9adcc-df4e-4f23-b752-f14877e7bec2" providerId="ADAL" clId="{580901FD-9D18-471B-90AA-20050C75F335}" dt="2024-09-06T08:03:29.354" v="8242" actId="1076"/>
          <ac:cxnSpMkLst>
            <pc:docMk/>
            <pc:sldMk cId="2976714488" sldId="2147376611"/>
            <ac:cxnSpMk id="13" creationId="{2451A91D-303D-409D-C8DD-90C23967913B}"/>
          </ac:cxnSpMkLst>
        </pc:cxnChg>
        <pc:cxnChg chg="mod">
          <ac:chgData name="賴 銘祥(lai minghsiang)/ADT/經企・革新・PEGAS@s" userId="b5d9adcc-df4e-4f23-b752-f14877e7bec2" providerId="ADAL" clId="{580901FD-9D18-471B-90AA-20050C75F335}" dt="2024-09-06T07:56:44.349" v="8092"/>
          <ac:cxnSpMkLst>
            <pc:docMk/>
            <pc:sldMk cId="2976714488" sldId="2147376611"/>
            <ac:cxnSpMk id="26" creationId="{0E8AF08D-9911-6274-0422-1781B4D749FE}"/>
          </ac:cxnSpMkLst>
        </pc:cxnChg>
        <pc:cxnChg chg="add mod">
          <ac:chgData name="賴 銘祥(lai minghsiang)/ADT/經企・革新・PEGAS@s" userId="b5d9adcc-df4e-4f23-b752-f14877e7bec2" providerId="ADAL" clId="{580901FD-9D18-471B-90AA-20050C75F335}" dt="2024-09-06T08:03:29.354" v="8242" actId="1076"/>
          <ac:cxnSpMkLst>
            <pc:docMk/>
            <pc:sldMk cId="2976714488" sldId="2147376611"/>
            <ac:cxnSpMk id="30" creationId="{463792A5-539A-9572-0CAA-71F9371B6AC3}"/>
          </ac:cxnSpMkLst>
        </pc:cxnChg>
        <pc:cxnChg chg="add mod">
          <ac:chgData name="賴 銘祥(lai minghsiang)/ADT/經企・革新・PEGAS@s" userId="b5d9adcc-df4e-4f23-b752-f14877e7bec2" providerId="ADAL" clId="{580901FD-9D18-471B-90AA-20050C75F335}" dt="2024-09-06T08:03:29.354" v="8242" actId="1076"/>
          <ac:cxnSpMkLst>
            <pc:docMk/>
            <pc:sldMk cId="2976714488" sldId="2147376611"/>
            <ac:cxnSpMk id="31" creationId="{3A1BD9C6-D53A-61F1-E750-4318FFAAF399}"/>
          </ac:cxnSpMkLst>
        </pc:cxnChg>
        <pc:cxnChg chg="add mod">
          <ac:chgData name="賴 銘祥(lai minghsiang)/ADT/經企・革新・PEGAS@s" userId="b5d9adcc-df4e-4f23-b752-f14877e7bec2" providerId="ADAL" clId="{580901FD-9D18-471B-90AA-20050C75F335}" dt="2024-09-06T08:03:29.354" v="8242" actId="1076"/>
          <ac:cxnSpMkLst>
            <pc:docMk/>
            <pc:sldMk cId="2976714488" sldId="2147376611"/>
            <ac:cxnSpMk id="33" creationId="{815AEF86-7AF4-1FDA-FB23-F46EA4166E27}"/>
          </ac:cxnSpMkLst>
        </pc:cxnChg>
      </pc:sldChg>
      <pc:sldChg chg="delSp modSp add mod modNotesTx">
        <pc:chgData name="賴 銘祥(lai minghsiang)/ADT/經企・革新・PEGAS@s" userId="b5d9adcc-df4e-4f23-b752-f14877e7bec2" providerId="ADAL" clId="{580901FD-9D18-471B-90AA-20050C75F335}" dt="2024-09-06T08:30:33.891" v="9545" actId="20577"/>
        <pc:sldMkLst>
          <pc:docMk/>
          <pc:sldMk cId="838145891" sldId="2147376612"/>
        </pc:sldMkLst>
        <pc:spChg chg="mod">
          <ac:chgData name="賴 銘祥(lai minghsiang)/ADT/經企・革新・PEGAS@s" userId="b5d9adcc-df4e-4f23-b752-f14877e7bec2" providerId="ADAL" clId="{580901FD-9D18-471B-90AA-20050C75F335}" dt="2024-09-06T08:07:06.368" v="8421" actId="20577"/>
          <ac:spMkLst>
            <pc:docMk/>
            <pc:sldMk cId="838145891" sldId="2147376612"/>
            <ac:spMk id="4" creationId="{CA4173F5-603F-AD6F-344C-515C335AA521}"/>
          </ac:spMkLst>
        </pc:spChg>
        <pc:spChg chg="del mod">
          <ac:chgData name="賴 銘祥(lai minghsiang)/ADT/經企・革新・PEGAS@s" userId="b5d9adcc-df4e-4f23-b752-f14877e7bec2" providerId="ADAL" clId="{580901FD-9D18-471B-90AA-20050C75F335}" dt="2024-09-06T08:07:16.909" v="8424" actId="478"/>
          <ac:spMkLst>
            <pc:docMk/>
            <pc:sldMk cId="838145891" sldId="2147376612"/>
            <ac:spMk id="14" creationId="{92FFE642-4316-34EB-8A7E-D779CFA1D656}"/>
          </ac:spMkLst>
        </pc:spChg>
        <pc:spChg chg="del">
          <ac:chgData name="賴 銘祥(lai minghsiang)/ADT/經企・革新・PEGAS@s" userId="b5d9adcc-df4e-4f23-b752-f14877e7bec2" providerId="ADAL" clId="{580901FD-9D18-471B-90AA-20050C75F335}" dt="2024-09-06T08:07:14.364" v="8422" actId="478"/>
          <ac:spMkLst>
            <pc:docMk/>
            <pc:sldMk cId="838145891" sldId="2147376612"/>
            <ac:spMk id="18" creationId="{5C6F1879-C92B-B6F2-309F-A3DB235036DE}"/>
          </ac:spMkLst>
        </pc:spChg>
        <pc:spChg chg="del">
          <ac:chgData name="賴 銘祥(lai minghsiang)/ADT/經企・革新・PEGAS@s" userId="b5d9adcc-df4e-4f23-b752-f14877e7bec2" providerId="ADAL" clId="{580901FD-9D18-471B-90AA-20050C75F335}" dt="2024-09-06T08:07:14.364" v="8422" actId="478"/>
          <ac:spMkLst>
            <pc:docMk/>
            <pc:sldMk cId="838145891" sldId="2147376612"/>
            <ac:spMk id="19" creationId="{6E364240-F3A1-7455-E43E-1F22B7DAC064}"/>
          </ac:spMkLst>
        </pc:spChg>
        <pc:spChg chg="del">
          <ac:chgData name="賴 銘祥(lai minghsiang)/ADT/經企・革新・PEGAS@s" userId="b5d9adcc-df4e-4f23-b752-f14877e7bec2" providerId="ADAL" clId="{580901FD-9D18-471B-90AA-20050C75F335}" dt="2024-09-06T08:07:14.364" v="8422" actId="478"/>
          <ac:spMkLst>
            <pc:docMk/>
            <pc:sldMk cId="838145891" sldId="2147376612"/>
            <ac:spMk id="29" creationId="{EB552C3C-75AF-01C4-B91C-E4E6208B9940}"/>
          </ac:spMkLst>
        </pc:spChg>
        <pc:spChg chg="del">
          <ac:chgData name="賴 銘祥(lai minghsiang)/ADT/經企・革新・PEGAS@s" userId="b5d9adcc-df4e-4f23-b752-f14877e7bec2" providerId="ADAL" clId="{580901FD-9D18-471B-90AA-20050C75F335}" dt="2024-09-06T08:07:14.364" v="8422" actId="478"/>
          <ac:spMkLst>
            <pc:docMk/>
            <pc:sldMk cId="838145891" sldId="2147376612"/>
            <ac:spMk id="32" creationId="{30049AF4-0F19-2ACE-61F7-DFC438A71297}"/>
          </ac:spMkLst>
        </pc:spChg>
        <pc:spChg chg="del">
          <ac:chgData name="賴 銘祥(lai minghsiang)/ADT/經企・革新・PEGAS@s" userId="b5d9adcc-df4e-4f23-b752-f14877e7bec2" providerId="ADAL" clId="{580901FD-9D18-471B-90AA-20050C75F335}" dt="2024-09-06T08:07:14.364" v="8422" actId="478"/>
          <ac:spMkLst>
            <pc:docMk/>
            <pc:sldMk cId="838145891" sldId="2147376612"/>
            <ac:spMk id="34" creationId="{A0DCF4B7-4EED-B4B0-422C-2BDBE8AE4C50}"/>
          </ac:spMkLst>
        </pc:spChg>
        <pc:spChg chg="mod">
          <ac:chgData name="賴 銘祥(lai minghsiang)/ADT/經企・革新・PEGAS@s" userId="b5d9adcc-df4e-4f23-b752-f14877e7bec2" providerId="ADAL" clId="{580901FD-9D18-471B-90AA-20050C75F335}" dt="2024-09-06T08:30:33.891" v="9545" actId="20577"/>
          <ac:spMkLst>
            <pc:docMk/>
            <pc:sldMk cId="838145891" sldId="2147376612"/>
            <ac:spMk id="36" creationId="{2B3612D7-D640-D3AA-6B76-32C4706E981E}"/>
          </ac:spMkLst>
        </pc:spChg>
        <pc:grpChg chg="del">
          <ac:chgData name="賴 銘祥(lai minghsiang)/ADT/經企・革新・PEGAS@s" userId="b5d9adcc-df4e-4f23-b752-f14877e7bec2" providerId="ADAL" clId="{580901FD-9D18-471B-90AA-20050C75F335}" dt="2024-09-06T08:07:14.364" v="8422" actId="478"/>
          <ac:grpSpMkLst>
            <pc:docMk/>
            <pc:sldMk cId="838145891" sldId="2147376612"/>
            <ac:grpSpMk id="20" creationId="{587482E7-C36D-1385-C3DB-BE9A39CFD251}"/>
          </ac:grpSpMkLst>
        </pc:grpChg>
        <pc:picChg chg="del">
          <ac:chgData name="賴 銘祥(lai minghsiang)/ADT/經企・革新・PEGAS@s" userId="b5d9adcc-df4e-4f23-b752-f14877e7bec2" providerId="ADAL" clId="{580901FD-9D18-471B-90AA-20050C75F335}" dt="2024-09-06T08:07:14.364" v="8422" actId="478"/>
          <ac:picMkLst>
            <pc:docMk/>
            <pc:sldMk cId="838145891" sldId="2147376612"/>
            <ac:picMk id="9" creationId="{ABFE219C-CB58-8545-F28C-73491E88B9BC}"/>
          </ac:picMkLst>
        </pc:picChg>
        <pc:picChg chg="del">
          <ac:chgData name="賴 銘祥(lai minghsiang)/ADT/經企・革新・PEGAS@s" userId="b5d9adcc-df4e-4f23-b752-f14877e7bec2" providerId="ADAL" clId="{580901FD-9D18-471B-90AA-20050C75F335}" dt="2024-09-06T08:07:14.364" v="8422" actId="478"/>
          <ac:picMkLst>
            <pc:docMk/>
            <pc:sldMk cId="838145891" sldId="2147376612"/>
            <ac:picMk id="27" creationId="{5856886D-8BF4-3BB5-3761-460645AD5B80}"/>
          </ac:picMkLst>
        </pc:picChg>
        <pc:cxnChg chg="del">
          <ac:chgData name="賴 銘祥(lai minghsiang)/ADT/經企・革新・PEGAS@s" userId="b5d9adcc-df4e-4f23-b752-f14877e7bec2" providerId="ADAL" clId="{580901FD-9D18-471B-90AA-20050C75F335}" dt="2024-09-06T08:07:14.364" v="8422" actId="478"/>
          <ac:cxnSpMkLst>
            <pc:docMk/>
            <pc:sldMk cId="838145891" sldId="2147376612"/>
            <ac:cxnSpMk id="13" creationId="{2451A91D-303D-409D-C8DD-90C23967913B}"/>
          </ac:cxnSpMkLst>
        </pc:cxnChg>
        <pc:cxnChg chg="del">
          <ac:chgData name="賴 銘祥(lai minghsiang)/ADT/經企・革新・PEGAS@s" userId="b5d9adcc-df4e-4f23-b752-f14877e7bec2" providerId="ADAL" clId="{580901FD-9D18-471B-90AA-20050C75F335}" dt="2024-09-06T08:07:14.364" v="8422" actId="478"/>
          <ac:cxnSpMkLst>
            <pc:docMk/>
            <pc:sldMk cId="838145891" sldId="2147376612"/>
            <ac:cxnSpMk id="30" creationId="{463792A5-539A-9572-0CAA-71F9371B6AC3}"/>
          </ac:cxnSpMkLst>
        </pc:cxnChg>
        <pc:cxnChg chg="del">
          <ac:chgData name="賴 銘祥(lai minghsiang)/ADT/經企・革新・PEGAS@s" userId="b5d9adcc-df4e-4f23-b752-f14877e7bec2" providerId="ADAL" clId="{580901FD-9D18-471B-90AA-20050C75F335}" dt="2024-09-06T08:07:14.364" v="8422" actId="478"/>
          <ac:cxnSpMkLst>
            <pc:docMk/>
            <pc:sldMk cId="838145891" sldId="2147376612"/>
            <ac:cxnSpMk id="31" creationId="{3A1BD9C6-D53A-61F1-E750-4318FFAAF399}"/>
          </ac:cxnSpMkLst>
        </pc:cxnChg>
        <pc:cxnChg chg="del">
          <ac:chgData name="賴 銘祥(lai minghsiang)/ADT/經企・革新・PEGAS@s" userId="b5d9adcc-df4e-4f23-b752-f14877e7bec2" providerId="ADAL" clId="{580901FD-9D18-471B-90AA-20050C75F335}" dt="2024-09-06T08:07:14.364" v="8422" actId="478"/>
          <ac:cxnSpMkLst>
            <pc:docMk/>
            <pc:sldMk cId="838145891" sldId="2147376612"/>
            <ac:cxnSpMk id="33" creationId="{815AEF86-7AF4-1FDA-FB23-F46EA4166E27}"/>
          </ac:cxnSpMkLst>
        </pc:cxnChg>
      </pc:sldChg>
      <pc:sldChg chg="add del">
        <pc:chgData name="賴 銘祥(lai minghsiang)/ADT/經企・革新・PEGAS@s" userId="b5d9adcc-df4e-4f23-b752-f14877e7bec2" providerId="ADAL" clId="{580901FD-9D18-471B-90AA-20050C75F335}" dt="2024-09-06T08:06:29.477" v="8386" actId="47"/>
        <pc:sldMkLst>
          <pc:docMk/>
          <pc:sldMk cId="1499389482" sldId="2147376612"/>
        </pc:sldMkLst>
      </pc:sldChg>
      <pc:sldChg chg="addSp delSp modSp add mod">
        <pc:chgData name="賴 銘祥(lai minghsiang)/ADT/經企・革新・PEGAS@s" userId="b5d9adcc-df4e-4f23-b752-f14877e7bec2" providerId="ADAL" clId="{580901FD-9D18-471B-90AA-20050C75F335}" dt="2024-09-06T08:27:25.759" v="9384" actId="20577"/>
        <pc:sldMkLst>
          <pc:docMk/>
          <pc:sldMk cId="1396754867" sldId="2147376613"/>
        </pc:sldMkLst>
        <pc:spChg chg="add mod">
          <ac:chgData name="賴 銘祥(lai minghsiang)/ADT/經企・革新・PEGAS@s" userId="b5d9adcc-df4e-4f23-b752-f14877e7bec2" providerId="ADAL" clId="{580901FD-9D18-471B-90AA-20050C75F335}" dt="2024-09-06T08:24:01.281" v="9109" actId="20577"/>
          <ac:spMkLst>
            <pc:docMk/>
            <pc:sldMk cId="1396754867" sldId="2147376613"/>
            <ac:spMk id="3" creationId="{4B39C307-2FF1-5202-B1CC-047BC47DF1DC}"/>
          </ac:spMkLst>
        </pc:spChg>
        <pc:spChg chg="add mod">
          <ac:chgData name="賴 銘祥(lai minghsiang)/ADT/經企・革新・PEGAS@s" userId="b5d9adcc-df4e-4f23-b752-f14877e7bec2" providerId="ADAL" clId="{580901FD-9D18-471B-90AA-20050C75F335}" dt="2024-09-06T08:26:06.983" v="9279" actId="20577"/>
          <ac:spMkLst>
            <pc:docMk/>
            <pc:sldMk cId="1396754867" sldId="2147376613"/>
            <ac:spMk id="6" creationId="{91BA00BD-FE6D-0237-FFA0-DD2276636FCE}"/>
          </ac:spMkLst>
        </pc:spChg>
        <pc:spChg chg="del mod">
          <ac:chgData name="賴 銘祥(lai minghsiang)/ADT/經企・革新・PEGAS@s" userId="b5d9adcc-df4e-4f23-b752-f14877e7bec2" providerId="ADAL" clId="{580901FD-9D18-471B-90AA-20050C75F335}" dt="2024-09-06T08:23:33.021" v="9079" actId="478"/>
          <ac:spMkLst>
            <pc:docMk/>
            <pc:sldMk cId="1396754867" sldId="2147376613"/>
            <ac:spMk id="12" creationId="{62B4338C-3D1C-1F9F-C6D0-24F51A4E52ED}"/>
          </ac:spMkLst>
        </pc:spChg>
        <pc:spChg chg="mod">
          <ac:chgData name="賴 銘祥(lai minghsiang)/ADT/經企・革新・PEGAS@s" userId="b5d9adcc-df4e-4f23-b752-f14877e7bec2" providerId="ADAL" clId="{580901FD-9D18-471B-90AA-20050C75F335}" dt="2024-09-06T08:26:53.321" v="9318" actId="20577"/>
          <ac:spMkLst>
            <pc:docMk/>
            <pc:sldMk cId="1396754867" sldId="2147376613"/>
            <ac:spMk id="16" creationId="{3E2870B1-DE51-4C36-9076-3BE27561FEE8}"/>
          </ac:spMkLst>
        </pc:spChg>
        <pc:spChg chg="mod">
          <ac:chgData name="賴 銘祥(lai minghsiang)/ADT/經企・革新・PEGAS@s" userId="b5d9adcc-df4e-4f23-b752-f14877e7bec2" providerId="ADAL" clId="{580901FD-9D18-471B-90AA-20050C75F335}" dt="2024-09-06T08:27:25.759" v="9384" actId="20577"/>
          <ac:spMkLst>
            <pc:docMk/>
            <pc:sldMk cId="1396754867" sldId="2147376613"/>
            <ac:spMk id="18" creationId="{A4F5FAE2-8EE8-0926-48F3-D08D25608BC6}"/>
          </ac:spMkLst>
        </pc:spChg>
        <pc:picChg chg="mod">
          <ac:chgData name="賴 銘祥(lai minghsiang)/ADT/經企・革新・PEGAS@s" userId="b5d9adcc-df4e-4f23-b752-f14877e7bec2" providerId="ADAL" clId="{580901FD-9D18-471B-90AA-20050C75F335}" dt="2024-09-06T08:22:49.573" v="9049" actId="1076"/>
          <ac:picMkLst>
            <pc:docMk/>
            <pc:sldMk cId="1396754867" sldId="2147376613"/>
            <ac:picMk id="4" creationId="{E7892D10-7D8C-15B5-9A11-6192485F5455}"/>
          </ac:picMkLst>
        </pc:picChg>
        <pc:picChg chg="mod">
          <ac:chgData name="賴 銘祥(lai minghsiang)/ADT/經企・革新・PEGAS@s" userId="b5d9adcc-df4e-4f23-b752-f14877e7bec2" providerId="ADAL" clId="{580901FD-9D18-471B-90AA-20050C75F335}" dt="2024-09-06T08:23:35.258" v="9080" actId="14100"/>
          <ac:picMkLst>
            <pc:docMk/>
            <pc:sldMk cId="1396754867" sldId="2147376613"/>
            <ac:picMk id="5" creationId="{62F42EA6-E871-3490-F3EA-8A3CAFEB159D}"/>
          </ac:picMkLst>
        </pc:picChg>
        <pc:picChg chg="mod">
          <ac:chgData name="賴 銘祥(lai minghsiang)/ADT/經企・革新・PEGAS@s" userId="b5d9adcc-df4e-4f23-b752-f14877e7bec2" providerId="ADAL" clId="{580901FD-9D18-471B-90AA-20050C75F335}" dt="2024-09-06T08:22:53.188" v="9051" actId="1076"/>
          <ac:picMkLst>
            <pc:docMk/>
            <pc:sldMk cId="1396754867" sldId="2147376613"/>
            <ac:picMk id="11" creationId="{D25CEA6B-8DCB-355E-AFBB-6283EEEAFEFE}"/>
          </ac:picMkLst>
        </pc:picChg>
        <pc:picChg chg="mod">
          <ac:chgData name="賴 銘祥(lai minghsiang)/ADT/經企・革新・PEGAS@s" userId="b5d9adcc-df4e-4f23-b752-f14877e7bec2" providerId="ADAL" clId="{580901FD-9D18-471B-90AA-20050C75F335}" dt="2024-09-06T08:22:51.196" v="9050" actId="1076"/>
          <ac:picMkLst>
            <pc:docMk/>
            <pc:sldMk cId="1396754867" sldId="2147376613"/>
            <ac:picMk id="15" creationId="{18F3BA40-FD95-151F-1C43-E7E534776635}"/>
          </ac:picMkLst>
        </pc:picChg>
      </pc:sldChg>
      <pc:sldChg chg="addSp delSp modSp add mod">
        <pc:chgData name="賴 銘祥(lai minghsiang)/ADT/經企・革新・PEGAS@s" userId="b5d9adcc-df4e-4f23-b752-f14877e7bec2" providerId="ADAL" clId="{580901FD-9D18-471B-90AA-20050C75F335}" dt="2024-09-06T08:30:14.027" v="9535" actId="20577"/>
        <pc:sldMkLst>
          <pc:docMk/>
          <pc:sldMk cId="4229628203" sldId="2147376614"/>
        </pc:sldMkLst>
        <pc:spChg chg="mod">
          <ac:chgData name="賴 銘祥(lai minghsiang)/ADT/經企・革新・PEGAS@s" userId="b5d9adcc-df4e-4f23-b752-f14877e7bec2" providerId="ADAL" clId="{580901FD-9D18-471B-90AA-20050C75F335}" dt="2024-09-06T08:28:02.450" v="9412" actId="14100"/>
          <ac:spMkLst>
            <pc:docMk/>
            <pc:sldMk cId="4229628203" sldId="2147376614"/>
            <ac:spMk id="2" creationId="{D41344F5-CF8D-B649-74AB-67565E52A7E1}"/>
          </ac:spMkLst>
        </pc:spChg>
        <pc:spChg chg="del">
          <ac:chgData name="賴 銘祥(lai minghsiang)/ADT/經企・革新・PEGAS@s" userId="b5d9adcc-df4e-4f23-b752-f14877e7bec2" providerId="ADAL" clId="{580901FD-9D18-471B-90AA-20050C75F335}" dt="2024-09-06T08:28:05.367" v="9413" actId="478"/>
          <ac:spMkLst>
            <pc:docMk/>
            <pc:sldMk cId="4229628203" sldId="2147376614"/>
            <ac:spMk id="3" creationId="{4B39C307-2FF1-5202-B1CC-047BC47DF1DC}"/>
          </ac:spMkLst>
        </pc:spChg>
        <pc:spChg chg="del">
          <ac:chgData name="賴 銘祥(lai minghsiang)/ADT/經企・革新・PEGAS@s" userId="b5d9adcc-df4e-4f23-b752-f14877e7bec2" providerId="ADAL" clId="{580901FD-9D18-471B-90AA-20050C75F335}" dt="2024-09-06T08:28:08.043" v="9416" actId="478"/>
          <ac:spMkLst>
            <pc:docMk/>
            <pc:sldMk cId="4229628203" sldId="2147376614"/>
            <ac:spMk id="6" creationId="{91BA00BD-FE6D-0237-FFA0-DD2276636FCE}"/>
          </ac:spMkLst>
        </pc:spChg>
        <pc:spChg chg="add mod">
          <ac:chgData name="賴 銘祥(lai minghsiang)/ADT/經企・革新・PEGAS@s" userId="b5d9adcc-df4e-4f23-b752-f14877e7bec2" providerId="ADAL" clId="{580901FD-9D18-471B-90AA-20050C75F335}" dt="2024-09-06T08:30:14.027" v="9535" actId="20577"/>
          <ac:spMkLst>
            <pc:docMk/>
            <pc:sldMk cId="4229628203" sldId="2147376614"/>
            <ac:spMk id="7" creationId="{2C0A2718-B74C-293C-4320-C3861299C904}"/>
          </ac:spMkLst>
        </pc:spChg>
        <pc:spChg chg="del">
          <ac:chgData name="賴 銘祥(lai minghsiang)/ADT/經企・革新・PEGAS@s" userId="b5d9adcc-df4e-4f23-b752-f14877e7bec2" providerId="ADAL" clId="{580901FD-9D18-471B-90AA-20050C75F335}" dt="2024-09-06T08:28:05.367" v="9413" actId="478"/>
          <ac:spMkLst>
            <pc:docMk/>
            <pc:sldMk cId="4229628203" sldId="2147376614"/>
            <ac:spMk id="16" creationId="{3E2870B1-DE51-4C36-9076-3BE27561FEE8}"/>
          </ac:spMkLst>
        </pc:spChg>
        <pc:spChg chg="del">
          <ac:chgData name="賴 銘祥(lai minghsiang)/ADT/經企・革新・PEGAS@s" userId="b5d9adcc-df4e-4f23-b752-f14877e7bec2" providerId="ADAL" clId="{580901FD-9D18-471B-90AA-20050C75F335}" dt="2024-09-06T08:28:08.043" v="9416" actId="478"/>
          <ac:spMkLst>
            <pc:docMk/>
            <pc:sldMk cId="4229628203" sldId="2147376614"/>
            <ac:spMk id="18" creationId="{A4F5FAE2-8EE8-0926-48F3-D08D25608BC6}"/>
          </ac:spMkLst>
        </pc:spChg>
        <pc:picChg chg="del">
          <ac:chgData name="賴 銘祥(lai minghsiang)/ADT/經企・革新・PEGAS@s" userId="b5d9adcc-df4e-4f23-b752-f14877e7bec2" providerId="ADAL" clId="{580901FD-9D18-471B-90AA-20050C75F335}" dt="2024-09-06T08:28:06.043" v="9414" actId="478"/>
          <ac:picMkLst>
            <pc:docMk/>
            <pc:sldMk cId="4229628203" sldId="2147376614"/>
            <ac:picMk id="4" creationId="{E7892D10-7D8C-15B5-9A11-6192485F5455}"/>
          </ac:picMkLst>
        </pc:picChg>
        <pc:picChg chg="del">
          <ac:chgData name="賴 銘祥(lai minghsiang)/ADT/經企・革新・PEGAS@s" userId="b5d9adcc-df4e-4f23-b752-f14877e7bec2" providerId="ADAL" clId="{580901FD-9D18-471B-90AA-20050C75F335}" dt="2024-09-06T08:28:05.367" v="9413" actId="478"/>
          <ac:picMkLst>
            <pc:docMk/>
            <pc:sldMk cId="4229628203" sldId="2147376614"/>
            <ac:picMk id="5" creationId="{62F42EA6-E871-3490-F3EA-8A3CAFEB159D}"/>
          </ac:picMkLst>
        </pc:picChg>
        <pc:picChg chg="del">
          <ac:chgData name="賴 銘祥(lai minghsiang)/ADT/經企・革新・PEGAS@s" userId="b5d9adcc-df4e-4f23-b752-f14877e7bec2" providerId="ADAL" clId="{580901FD-9D18-471B-90AA-20050C75F335}" dt="2024-09-06T08:28:05.367" v="9413" actId="478"/>
          <ac:picMkLst>
            <pc:docMk/>
            <pc:sldMk cId="4229628203" sldId="2147376614"/>
            <ac:picMk id="11" creationId="{D25CEA6B-8DCB-355E-AFBB-6283EEEAFEFE}"/>
          </ac:picMkLst>
        </pc:picChg>
        <pc:picChg chg="del">
          <ac:chgData name="賴 銘祥(lai minghsiang)/ADT/經企・革新・PEGAS@s" userId="b5d9adcc-df4e-4f23-b752-f14877e7bec2" providerId="ADAL" clId="{580901FD-9D18-471B-90AA-20050C75F335}" dt="2024-09-06T08:28:06.532" v="9415" actId="478"/>
          <ac:picMkLst>
            <pc:docMk/>
            <pc:sldMk cId="4229628203" sldId="2147376614"/>
            <ac:picMk id="15" creationId="{18F3BA40-FD95-151F-1C43-E7E534776635}"/>
          </ac:picMkLst>
        </pc:picChg>
      </pc:sldChg>
    </pc:docChg>
  </pc:docChgLst>
  <pc:docChgLst>
    <pc:chgData name="陳 俊碩(chen chunshuo)/ADT/雲林・製１・生產推進" userId="953f7a15-b396-4fb7-a342-92e9110f6742" providerId="ADAL" clId="{19D910CD-E845-485A-A8E4-EE89651A47A0}"/>
    <pc:docChg chg="undo custSel addSld delSld modSld">
      <pc:chgData name="陳 俊碩(chen chunshuo)/ADT/雲林・製１・生產推進" userId="953f7a15-b396-4fb7-a342-92e9110f6742" providerId="ADAL" clId="{19D910CD-E845-485A-A8E4-EE89651A47A0}" dt="2024-09-30T11:10:57.983" v="5" actId="47"/>
      <pc:docMkLst>
        <pc:docMk/>
      </pc:docMkLst>
      <pc:sldChg chg="add del">
        <pc:chgData name="陳 俊碩(chen chunshuo)/ADT/雲林・製１・生產推進" userId="953f7a15-b396-4fb7-a342-92e9110f6742" providerId="ADAL" clId="{19D910CD-E845-485A-A8E4-EE89651A47A0}" dt="2024-09-30T11:10:57.983" v="5" actId="47"/>
        <pc:sldMkLst>
          <pc:docMk/>
          <pc:sldMk cId="848763323" sldId="2147376642"/>
        </pc:sldMkLst>
      </pc:sldChg>
      <pc:sldChg chg="del">
        <pc:chgData name="陳 俊碩(chen chunshuo)/ADT/雲林・製１・生產推進" userId="953f7a15-b396-4fb7-a342-92e9110f6742" providerId="ADAL" clId="{19D910CD-E845-485A-A8E4-EE89651A47A0}" dt="2024-09-30T06:03:38.812" v="1" actId="47"/>
        <pc:sldMkLst>
          <pc:docMk/>
          <pc:sldMk cId="4203415265" sldId="2147376654"/>
        </pc:sldMkLst>
      </pc:sldChg>
      <pc:sldChg chg="add">
        <pc:chgData name="陳 俊碩(chen chunshuo)/ADT/雲林・製１・生產推進" userId="953f7a15-b396-4fb7-a342-92e9110f6742" providerId="ADAL" clId="{19D910CD-E845-485A-A8E4-EE89651A47A0}" dt="2024-09-30T06:03:30.512" v="0"/>
        <pc:sldMkLst>
          <pc:docMk/>
          <pc:sldMk cId="2246358557" sldId="2147376662"/>
        </pc:sldMkLst>
      </pc:sldChg>
      <pc:sldChg chg="add">
        <pc:chgData name="陳 俊碩(chen chunshuo)/ADT/雲林・製１・生產推進" userId="953f7a15-b396-4fb7-a342-92e9110f6742" providerId="ADAL" clId="{19D910CD-E845-485A-A8E4-EE89651A47A0}" dt="2024-09-30T11:10:46.623" v="4"/>
        <pc:sldMkLst>
          <pc:docMk/>
          <pc:sldMk cId="525546274" sldId="2147376663"/>
        </pc:sldMkLst>
      </pc:sldChg>
    </pc:docChg>
  </pc:docChgLst>
  <pc:docChgLst>
    <pc:chgData name="鄭 東洋(cheng tungyang)/ADT/雲林・製１・生產推進" userId="a745d7a6-311a-4c35-8004-dafd1272a433" providerId="ADAL" clId="{5B161000-381F-4427-9718-C322750AFC4E}"/>
    <pc:docChg chg="custSel modSld">
      <pc:chgData name="鄭 東洋(cheng tungyang)/ADT/雲林・製１・生產推進" userId="a745d7a6-311a-4c35-8004-dafd1272a433" providerId="ADAL" clId="{5B161000-381F-4427-9718-C322750AFC4E}" dt="2024-09-06T03:16:21.652" v="131" actId="1076"/>
      <pc:docMkLst>
        <pc:docMk/>
      </pc:docMkLst>
      <pc:sldChg chg="modSp mod">
        <pc:chgData name="鄭 東洋(cheng tungyang)/ADT/雲林・製１・生產推進" userId="a745d7a6-311a-4c35-8004-dafd1272a433" providerId="ADAL" clId="{5B161000-381F-4427-9718-C322750AFC4E}" dt="2024-09-06T03:16:21.652" v="131" actId="1076"/>
        <pc:sldMkLst>
          <pc:docMk/>
          <pc:sldMk cId="3284739909" sldId="265"/>
        </pc:sldMkLst>
        <pc:spChg chg="mod">
          <ac:chgData name="鄭 東洋(cheng tungyang)/ADT/雲林・製１・生產推進" userId="a745d7a6-311a-4c35-8004-dafd1272a433" providerId="ADAL" clId="{5B161000-381F-4427-9718-C322750AFC4E}" dt="2024-09-06T03:16:21.652" v="131" actId="1076"/>
          <ac:spMkLst>
            <pc:docMk/>
            <pc:sldMk cId="3284739909" sldId="265"/>
            <ac:spMk id="79" creationId="{7D09B449-B8DE-0824-A929-FB6FF3BC7EBB}"/>
          </ac:spMkLst>
        </pc:spChg>
      </pc:sldChg>
      <pc:sldChg chg="addSp delSp modSp mod">
        <pc:chgData name="鄭 東洋(cheng tungyang)/ADT/雲林・製１・生產推進" userId="a745d7a6-311a-4c35-8004-dafd1272a433" providerId="ADAL" clId="{5B161000-381F-4427-9718-C322750AFC4E}" dt="2024-09-06T03:15:23.358" v="130" actId="1076"/>
        <pc:sldMkLst>
          <pc:docMk/>
          <pc:sldMk cId="992887403" sldId="2147376599"/>
        </pc:sldMkLst>
        <pc:spChg chg="mod">
          <ac:chgData name="鄭 東洋(cheng tungyang)/ADT/雲林・製１・生產推進" userId="a745d7a6-311a-4c35-8004-dafd1272a433" providerId="ADAL" clId="{5B161000-381F-4427-9718-C322750AFC4E}" dt="2024-09-06T03:13:30.623" v="79" actId="1076"/>
          <ac:spMkLst>
            <pc:docMk/>
            <pc:sldMk cId="992887403" sldId="2147376599"/>
            <ac:spMk id="2" creationId="{54449E56-EA1C-E996-F4A6-8B35AC118431}"/>
          </ac:spMkLst>
        </pc:spChg>
        <pc:spChg chg="add mod">
          <ac:chgData name="鄭 東洋(cheng tungyang)/ADT/雲林・製１・生產推進" userId="a745d7a6-311a-4c35-8004-dafd1272a433" providerId="ADAL" clId="{5B161000-381F-4427-9718-C322750AFC4E}" dt="2024-09-06T03:15:17.333" v="127" actId="20577"/>
          <ac:spMkLst>
            <pc:docMk/>
            <pc:sldMk cId="992887403" sldId="2147376599"/>
            <ac:spMk id="20" creationId="{1E9CE1E0-21EC-EF07-D4C6-7EA7D647509D}"/>
          </ac:spMkLst>
        </pc:spChg>
        <pc:spChg chg="mod">
          <ac:chgData name="鄭 東洋(cheng tungyang)/ADT/雲林・製１・生產推進" userId="a745d7a6-311a-4c35-8004-dafd1272a433" providerId="ADAL" clId="{5B161000-381F-4427-9718-C322750AFC4E}" dt="2024-09-06T03:14:08.298" v="91" actId="1076"/>
          <ac:spMkLst>
            <pc:docMk/>
            <pc:sldMk cId="992887403" sldId="2147376599"/>
            <ac:spMk id="31" creationId="{9C1978EE-B4AE-DE6E-067D-43F1E02C7236}"/>
          </ac:spMkLst>
        </pc:spChg>
        <pc:spChg chg="mod">
          <ac:chgData name="鄭 東洋(cheng tungyang)/ADT/雲林・製１・生產推進" userId="a745d7a6-311a-4c35-8004-dafd1272a433" providerId="ADAL" clId="{5B161000-381F-4427-9718-C322750AFC4E}" dt="2024-09-06T03:14:04.511" v="90" actId="1076"/>
          <ac:spMkLst>
            <pc:docMk/>
            <pc:sldMk cId="992887403" sldId="2147376599"/>
            <ac:spMk id="46" creationId="{29871F94-0C37-0A1A-8190-6820AD79FB7F}"/>
          </ac:spMkLst>
        </pc:spChg>
        <pc:spChg chg="mod">
          <ac:chgData name="鄭 東洋(cheng tungyang)/ADT/雲林・製１・生產推進" userId="a745d7a6-311a-4c35-8004-dafd1272a433" providerId="ADAL" clId="{5B161000-381F-4427-9718-C322750AFC4E}" dt="2024-09-06T03:14:28.340" v="94" actId="1076"/>
          <ac:spMkLst>
            <pc:docMk/>
            <pc:sldMk cId="992887403" sldId="2147376599"/>
            <ac:spMk id="47" creationId="{3525F257-A32D-A3E8-B215-BFFFE67819B8}"/>
          </ac:spMkLst>
        </pc:spChg>
        <pc:picChg chg="add del mod">
          <ac:chgData name="鄭 東洋(cheng tungyang)/ADT/雲林・製１・生產推進" userId="a745d7a6-311a-4c35-8004-dafd1272a433" providerId="ADAL" clId="{5B161000-381F-4427-9718-C322750AFC4E}" dt="2024-09-06T03:09:37.228" v="2" actId="478"/>
          <ac:picMkLst>
            <pc:docMk/>
            <pc:sldMk cId="992887403" sldId="2147376599"/>
            <ac:picMk id="3" creationId="{7DFEC7C8-AFD1-872C-DCBA-E361E7D552EA}"/>
          </ac:picMkLst>
        </pc:picChg>
        <pc:picChg chg="add del mod modCrop">
          <ac:chgData name="鄭 東洋(cheng tungyang)/ADT/雲林・製１・生產推進" userId="a745d7a6-311a-4c35-8004-dafd1272a433" providerId="ADAL" clId="{5B161000-381F-4427-9718-C322750AFC4E}" dt="2024-09-06T03:10:04.596" v="12" actId="21"/>
          <ac:picMkLst>
            <pc:docMk/>
            <pc:sldMk cId="992887403" sldId="2147376599"/>
            <ac:picMk id="5" creationId="{448ACC48-633C-20D8-133B-5A30D38EF4B6}"/>
          </ac:picMkLst>
        </pc:picChg>
        <pc:picChg chg="add del mod modCrop">
          <ac:chgData name="鄭 東洋(cheng tungyang)/ADT/雲林・製１・生產推進" userId="a745d7a6-311a-4c35-8004-dafd1272a433" providerId="ADAL" clId="{5B161000-381F-4427-9718-C322750AFC4E}" dt="2024-09-06T03:11:19.134" v="33" actId="21"/>
          <ac:picMkLst>
            <pc:docMk/>
            <pc:sldMk cId="992887403" sldId="2147376599"/>
            <ac:picMk id="6" creationId="{651C99F2-CAC1-4290-19A7-35AC360D8B5B}"/>
          </ac:picMkLst>
        </pc:picChg>
        <pc:picChg chg="add del mod modCrop">
          <ac:chgData name="鄭 東洋(cheng tungyang)/ADT/雲林・製１・生產推進" userId="a745d7a6-311a-4c35-8004-dafd1272a433" providerId="ADAL" clId="{5B161000-381F-4427-9718-C322750AFC4E}" dt="2024-09-06T03:11:40.853" v="40" actId="21"/>
          <ac:picMkLst>
            <pc:docMk/>
            <pc:sldMk cId="992887403" sldId="2147376599"/>
            <ac:picMk id="7" creationId="{95823795-AF19-3698-0890-D3E85163D708}"/>
          </ac:picMkLst>
        </pc:picChg>
        <pc:picChg chg="add mod ord">
          <ac:chgData name="鄭 東洋(cheng tungyang)/ADT/雲林・製１・生產推進" userId="a745d7a6-311a-4c35-8004-dafd1272a433" providerId="ADAL" clId="{5B161000-381F-4427-9718-C322750AFC4E}" dt="2024-09-06T03:12:21.664" v="60" actId="1076"/>
          <ac:picMkLst>
            <pc:docMk/>
            <pc:sldMk cId="992887403" sldId="2147376599"/>
            <ac:picMk id="8" creationId="{D1FE1578-8755-6FBB-9EF1-A918E2DF4CF8}"/>
          </ac:picMkLst>
        </pc:picChg>
        <pc:picChg chg="mod">
          <ac:chgData name="鄭 東洋(cheng tungyang)/ADT/雲林・製１・生產推進" userId="a745d7a6-311a-4c35-8004-dafd1272a433" providerId="ADAL" clId="{5B161000-381F-4427-9718-C322750AFC4E}" dt="2024-09-06T03:13:58.488" v="88" actId="1076"/>
          <ac:picMkLst>
            <pc:docMk/>
            <pc:sldMk cId="992887403" sldId="2147376599"/>
            <ac:picMk id="9" creationId="{2D9E2CF3-3124-D454-88B4-AE5AB7439F47}"/>
          </ac:picMkLst>
        </pc:picChg>
        <pc:picChg chg="add mod">
          <ac:chgData name="鄭 東洋(cheng tungyang)/ADT/雲林・製１・生產推進" userId="a745d7a6-311a-4c35-8004-dafd1272a433" providerId="ADAL" clId="{5B161000-381F-4427-9718-C322750AFC4E}" dt="2024-09-06T03:15:22.170" v="129" actId="1076"/>
          <ac:picMkLst>
            <pc:docMk/>
            <pc:sldMk cId="992887403" sldId="2147376599"/>
            <ac:picMk id="10" creationId="{3F241134-46E3-AE10-FFAC-C3BE0FFF3A02}"/>
          </ac:picMkLst>
        </pc:picChg>
        <pc:picChg chg="mod">
          <ac:chgData name="鄭 東洋(cheng tungyang)/ADT/雲林・製１・生產推進" userId="a745d7a6-311a-4c35-8004-dafd1272a433" providerId="ADAL" clId="{5B161000-381F-4427-9718-C322750AFC4E}" dt="2024-09-06T03:14:00.838" v="89" actId="1076"/>
          <ac:picMkLst>
            <pc:docMk/>
            <pc:sldMk cId="992887403" sldId="2147376599"/>
            <ac:picMk id="12" creationId="{8842434E-24CD-B9F0-E964-CFD5D38993D9}"/>
          </ac:picMkLst>
        </pc:picChg>
        <pc:picChg chg="add del mod modCrop">
          <ac:chgData name="鄭 東洋(cheng tungyang)/ADT/雲林・製１・生產推進" userId="a745d7a6-311a-4c35-8004-dafd1272a433" providerId="ADAL" clId="{5B161000-381F-4427-9718-C322750AFC4E}" dt="2024-09-06T03:13:22.602" v="75" actId="21"/>
          <ac:picMkLst>
            <pc:docMk/>
            <pc:sldMk cId="992887403" sldId="2147376599"/>
            <ac:picMk id="17" creationId="{9FC5A622-FFC2-16DE-5CFF-01571CA6AA83}"/>
          </ac:picMkLst>
        </pc:picChg>
        <pc:picChg chg="add mod">
          <ac:chgData name="鄭 東洋(cheng tungyang)/ADT/雲林・製１・生產推進" userId="a745d7a6-311a-4c35-8004-dafd1272a433" providerId="ADAL" clId="{5B161000-381F-4427-9718-C322750AFC4E}" dt="2024-09-06T03:14:11.182" v="92" actId="1076"/>
          <ac:picMkLst>
            <pc:docMk/>
            <pc:sldMk cId="992887403" sldId="2147376599"/>
            <ac:picMk id="18" creationId="{8A0550AB-F404-32A5-E3F3-B58A5862355F}"/>
          </ac:picMkLst>
        </pc:picChg>
        <pc:picChg chg="mod">
          <ac:chgData name="鄭 東洋(cheng tungyang)/ADT/雲林・製１・生產推進" userId="a745d7a6-311a-4c35-8004-dafd1272a433" providerId="ADAL" clId="{5B161000-381F-4427-9718-C322750AFC4E}" dt="2024-09-06T03:15:23.358" v="130" actId="1076"/>
          <ac:picMkLst>
            <pc:docMk/>
            <pc:sldMk cId="992887403" sldId="2147376599"/>
            <ac:picMk id="19" creationId="{0D1C7072-0B7D-3218-C413-96D721785EA7}"/>
          </ac:picMkLst>
        </pc:picChg>
        <pc:picChg chg="mod">
          <ac:chgData name="鄭 東洋(cheng tungyang)/ADT/雲林・製１・生產推進" userId="a745d7a6-311a-4c35-8004-dafd1272a433" providerId="ADAL" clId="{5B161000-381F-4427-9718-C322750AFC4E}" dt="2024-09-06T03:13:50.462" v="85" actId="1076"/>
          <ac:picMkLst>
            <pc:docMk/>
            <pc:sldMk cId="992887403" sldId="2147376599"/>
            <ac:picMk id="22" creationId="{7CA77236-98F5-CA6B-AB56-500E0B6EB90F}"/>
          </ac:picMkLst>
        </pc:picChg>
        <pc:picChg chg="del mod">
          <ac:chgData name="鄭 東洋(cheng tungyang)/ADT/雲林・製１・生產推進" userId="a745d7a6-311a-4c35-8004-dafd1272a433" providerId="ADAL" clId="{5B161000-381F-4427-9718-C322750AFC4E}" dt="2024-09-06T03:12:04.657" v="48" actId="478"/>
          <ac:picMkLst>
            <pc:docMk/>
            <pc:sldMk cId="992887403" sldId="2147376599"/>
            <ac:picMk id="35" creationId="{4E7D5778-29EC-2B18-444D-6C01C26C4AA9}"/>
          </ac:picMkLst>
        </pc:picChg>
        <pc:picChg chg="del mod">
          <ac:chgData name="鄭 東洋(cheng tungyang)/ADT/雲林・製１・生產推進" userId="a745d7a6-311a-4c35-8004-dafd1272a433" providerId="ADAL" clId="{5B161000-381F-4427-9718-C322750AFC4E}" dt="2024-09-06T03:12:06.012" v="49" actId="478"/>
          <ac:picMkLst>
            <pc:docMk/>
            <pc:sldMk cId="992887403" sldId="2147376599"/>
            <ac:picMk id="36" creationId="{5974D59D-50B2-A9D0-256E-EA4B00B3EF80}"/>
          </ac:picMkLst>
        </pc:picChg>
        <pc:picChg chg="mod">
          <ac:chgData name="鄭 東洋(cheng tungyang)/ADT/雲林・製１・生產推進" userId="a745d7a6-311a-4c35-8004-dafd1272a433" providerId="ADAL" clId="{5B161000-381F-4427-9718-C322750AFC4E}" dt="2024-09-06T03:12:20.626" v="59" actId="1076"/>
          <ac:picMkLst>
            <pc:docMk/>
            <pc:sldMk cId="992887403" sldId="2147376599"/>
            <ac:picMk id="51" creationId="{6624AAF5-0C94-27D5-3C81-5B02378AE211}"/>
          </ac:picMkLst>
        </pc:picChg>
        <pc:cxnChg chg="mod">
          <ac:chgData name="鄭 東洋(cheng tungyang)/ADT/雲林・製１・生產推進" userId="a745d7a6-311a-4c35-8004-dafd1272a433" providerId="ADAL" clId="{5B161000-381F-4427-9718-C322750AFC4E}" dt="2024-09-06T03:12:24.182" v="61" actId="14100"/>
          <ac:cxnSpMkLst>
            <pc:docMk/>
            <pc:sldMk cId="992887403" sldId="2147376599"/>
            <ac:cxnSpMk id="14" creationId="{A286CCA9-01D0-100C-37B0-41F2E0066B49}"/>
          </ac:cxnSpMkLst>
        </pc:cxnChg>
        <pc:cxnChg chg="add mod">
          <ac:chgData name="鄭 東洋(cheng tungyang)/ADT/雲林・製１・生產推進" userId="a745d7a6-311a-4c35-8004-dafd1272a433" providerId="ADAL" clId="{5B161000-381F-4427-9718-C322750AFC4E}" dt="2024-09-06T03:14:41.636" v="98" actId="14100"/>
          <ac:cxnSpMkLst>
            <pc:docMk/>
            <pc:sldMk cId="992887403" sldId="2147376599"/>
            <ac:cxnSpMk id="21" creationId="{3F67EA06-E896-8820-B662-473985DA9CE5}"/>
          </ac:cxnSpMkLst>
        </pc:cxnChg>
        <pc:cxnChg chg="mod">
          <ac:chgData name="鄭 東洋(cheng tungyang)/ADT/雲林・製１・生產推進" userId="a745d7a6-311a-4c35-8004-dafd1272a433" providerId="ADAL" clId="{5B161000-381F-4427-9718-C322750AFC4E}" dt="2024-09-06T03:12:31.507" v="65" actId="14100"/>
          <ac:cxnSpMkLst>
            <pc:docMk/>
            <pc:sldMk cId="992887403" sldId="2147376599"/>
            <ac:cxnSpMk id="24" creationId="{9AEB1015-DEEE-8417-3F49-141EFB1E32EA}"/>
          </ac:cxnSpMkLst>
        </pc:cxnChg>
        <pc:cxnChg chg="mod">
          <ac:chgData name="鄭 東洋(cheng tungyang)/ADT/雲林・製１・生產推進" userId="a745d7a6-311a-4c35-8004-dafd1272a433" providerId="ADAL" clId="{5B161000-381F-4427-9718-C322750AFC4E}" dt="2024-09-06T03:14:46.587" v="99" actId="14100"/>
          <ac:cxnSpMkLst>
            <pc:docMk/>
            <pc:sldMk cId="992887403" sldId="2147376599"/>
            <ac:cxnSpMk id="28" creationId="{427792F0-2F05-D8DC-5A79-60FD1A48EF6B}"/>
          </ac:cxnSpMkLst>
        </pc:cxnChg>
      </pc:sldChg>
    </pc:docChg>
  </pc:docChgLst>
  <pc:docChgLst>
    <pc:chgData name="賴 銘祥(lai minghsiang)/ADT/經企・革新・PEGAS@s" userId="b5d9adcc-df4e-4f23-b752-f14877e7bec2" providerId="ADAL" clId="{C927ACBD-262C-4830-B215-8C61CDBD1F2F}"/>
    <pc:docChg chg="undo custSel modSld">
      <pc:chgData name="賴 銘祥(lai minghsiang)/ADT/經企・革新・PEGAS@s" userId="b5d9adcc-df4e-4f23-b752-f14877e7bec2" providerId="ADAL" clId="{C927ACBD-262C-4830-B215-8C61CDBD1F2F}" dt="2024-10-02T01:18:06.767" v="401" actId="1076"/>
      <pc:docMkLst>
        <pc:docMk/>
      </pc:docMkLst>
      <pc:sldChg chg="modSp mod modNotesTx">
        <pc:chgData name="賴 銘祥(lai minghsiang)/ADT/經企・革新・PEGAS@s" userId="b5d9adcc-df4e-4f23-b752-f14877e7bec2" providerId="ADAL" clId="{C927ACBD-262C-4830-B215-8C61CDBD1F2F}" dt="2024-10-02T01:15:48.914" v="352" actId="1076"/>
        <pc:sldMkLst>
          <pc:docMk/>
          <pc:sldMk cId="3714415355" sldId="2147376641"/>
        </pc:sldMkLst>
        <pc:spChg chg="mod">
          <ac:chgData name="賴 銘祥(lai minghsiang)/ADT/經企・革新・PEGAS@s" userId="b5d9adcc-df4e-4f23-b752-f14877e7bec2" providerId="ADAL" clId="{C927ACBD-262C-4830-B215-8C61CDBD1F2F}" dt="2024-10-01T01:37:59.046" v="25" actId="20577"/>
          <ac:spMkLst>
            <pc:docMk/>
            <pc:sldMk cId="3714415355" sldId="2147376641"/>
            <ac:spMk id="5" creationId="{B8C17E22-F4A3-B94E-B9F1-6F09D3F61E1C}"/>
          </ac:spMkLst>
        </pc:spChg>
        <pc:spChg chg="mod">
          <ac:chgData name="賴 銘祥(lai minghsiang)/ADT/經企・革新・PEGAS@s" userId="b5d9adcc-df4e-4f23-b752-f14877e7bec2" providerId="ADAL" clId="{C927ACBD-262C-4830-B215-8C61CDBD1F2F}" dt="2024-10-01T01:38:25.991" v="40" actId="20577"/>
          <ac:spMkLst>
            <pc:docMk/>
            <pc:sldMk cId="3714415355" sldId="2147376641"/>
            <ac:spMk id="21" creationId="{10E0A095-B353-1955-928F-51398298E54B}"/>
          </ac:spMkLst>
        </pc:spChg>
        <pc:spChg chg="mod">
          <ac:chgData name="賴 銘祥(lai minghsiang)/ADT/經企・革新・PEGAS@s" userId="b5d9adcc-df4e-4f23-b752-f14877e7bec2" providerId="ADAL" clId="{C927ACBD-262C-4830-B215-8C61CDBD1F2F}" dt="2024-10-02T01:15:48.914" v="352" actId="1076"/>
          <ac:spMkLst>
            <pc:docMk/>
            <pc:sldMk cId="3714415355" sldId="2147376641"/>
            <ac:spMk id="40" creationId="{23C59C26-0ED5-1C87-5457-3F156EA989EA}"/>
          </ac:spMkLst>
        </pc:spChg>
        <pc:picChg chg="mod">
          <ac:chgData name="賴 銘祥(lai minghsiang)/ADT/經企・革新・PEGAS@s" userId="b5d9adcc-df4e-4f23-b752-f14877e7bec2" providerId="ADAL" clId="{C927ACBD-262C-4830-B215-8C61CDBD1F2F}" dt="2024-10-02T01:15:42.680" v="351" actId="1076"/>
          <ac:picMkLst>
            <pc:docMk/>
            <pc:sldMk cId="3714415355" sldId="2147376641"/>
            <ac:picMk id="37" creationId="{D88AF98A-5FE9-E1B1-D387-BDF3F72A265F}"/>
          </ac:picMkLst>
        </pc:picChg>
      </pc:sldChg>
      <pc:sldChg chg="modNotesTx">
        <pc:chgData name="賴 銘祥(lai minghsiang)/ADT/經企・革新・PEGAS@s" userId="b5d9adcc-df4e-4f23-b752-f14877e7bec2" providerId="ADAL" clId="{C927ACBD-262C-4830-B215-8C61CDBD1F2F}" dt="2024-10-02T01:17:28.483" v="398" actId="20577"/>
        <pc:sldMkLst>
          <pc:docMk/>
          <pc:sldMk cId="3341936717" sldId="2147376652"/>
        </pc:sldMkLst>
      </pc:sldChg>
      <pc:sldChg chg="modSp mod modNotesTx">
        <pc:chgData name="賴 銘祥(lai minghsiang)/ADT/經企・革新・PEGAS@s" userId="b5d9adcc-df4e-4f23-b752-f14877e7bec2" providerId="ADAL" clId="{C927ACBD-262C-4830-B215-8C61CDBD1F2F}" dt="2024-10-01T01:48:15.385" v="349" actId="20577"/>
        <pc:sldMkLst>
          <pc:docMk/>
          <pc:sldMk cId="525546274" sldId="2147376663"/>
        </pc:sldMkLst>
        <pc:spChg chg="mod">
          <ac:chgData name="賴 銘祥(lai minghsiang)/ADT/經企・革新・PEGAS@s" userId="b5d9adcc-df4e-4f23-b752-f14877e7bec2" providerId="ADAL" clId="{C927ACBD-262C-4830-B215-8C61CDBD1F2F}" dt="2024-10-01T01:48:15.385" v="349" actId="20577"/>
          <ac:spMkLst>
            <pc:docMk/>
            <pc:sldMk cId="525546274" sldId="2147376663"/>
            <ac:spMk id="45" creationId="{A09F106F-B1DB-41C1-1960-D5F6E2BCC82F}"/>
          </ac:spMkLst>
        </pc:spChg>
      </pc:sldChg>
      <pc:sldChg chg="modSp mod">
        <pc:chgData name="賴 銘祥(lai minghsiang)/ADT/經企・革新・PEGAS@s" userId="b5d9adcc-df4e-4f23-b752-f14877e7bec2" providerId="ADAL" clId="{C927ACBD-262C-4830-B215-8C61CDBD1F2F}" dt="2024-10-02T01:18:06.767" v="401" actId="1076"/>
        <pc:sldMkLst>
          <pc:docMk/>
          <pc:sldMk cId="1410819420" sldId="2147376664"/>
        </pc:sldMkLst>
        <pc:spChg chg="mod">
          <ac:chgData name="賴 銘祥(lai minghsiang)/ADT/經企・革新・PEGAS@s" userId="b5d9adcc-df4e-4f23-b752-f14877e7bec2" providerId="ADAL" clId="{C927ACBD-262C-4830-B215-8C61CDBD1F2F}" dt="2024-10-02T01:18:06.767" v="401" actId="1076"/>
          <ac:spMkLst>
            <pc:docMk/>
            <pc:sldMk cId="1410819420" sldId="2147376664"/>
            <ac:spMk id="254" creationId="{9CC70AEE-7BC5-24DC-45FC-63EA68B158E4}"/>
          </ac:spMkLst>
        </pc:spChg>
        <pc:spChg chg="mod">
          <ac:chgData name="賴 銘祥(lai minghsiang)/ADT/經企・革新・PEGAS@s" userId="b5d9adcc-df4e-4f23-b752-f14877e7bec2" providerId="ADAL" clId="{C927ACBD-262C-4830-B215-8C61CDBD1F2F}" dt="2024-10-02T01:18:04.076" v="400" actId="1076"/>
          <ac:spMkLst>
            <pc:docMk/>
            <pc:sldMk cId="1410819420" sldId="2147376664"/>
            <ac:spMk id="255" creationId="{9467EB1C-C5F4-5B0C-672D-081E50B1FCE2}"/>
          </ac:spMkLst>
        </pc:spChg>
        <pc:grpChg chg="mod">
          <ac:chgData name="賴 銘祥(lai minghsiang)/ADT/經企・革新・PEGAS@s" userId="b5d9adcc-df4e-4f23-b752-f14877e7bec2" providerId="ADAL" clId="{C927ACBD-262C-4830-B215-8C61CDBD1F2F}" dt="2024-10-02T01:18:01.601" v="399" actId="1076"/>
          <ac:grpSpMkLst>
            <pc:docMk/>
            <pc:sldMk cId="1410819420" sldId="2147376664"/>
            <ac:grpSpMk id="54" creationId="{37DF5FB2-CA94-7712-DF38-094643A1D2F9}"/>
          </ac:grpSpMkLst>
        </pc:grpChg>
      </pc:sldChg>
    </pc:docChg>
  </pc:docChgLst>
  <pc:docChgLst>
    <pc:chgData name="俊碩" userId="953f7a15-b396-4fb7-a342-92e9110f6742" providerId="ADAL" clId="{5CBFB652-7D81-424D-8970-31DC5B09211A}"/>
    <pc:docChg chg="addSld delSld modSld sldOrd">
      <pc:chgData name="俊碩" userId="953f7a15-b396-4fb7-a342-92e9110f6742" providerId="ADAL" clId="{5CBFB652-7D81-424D-8970-31DC5B09211A}" dt="2024-10-07T09:42:04.605" v="81" actId="20577"/>
      <pc:docMkLst>
        <pc:docMk/>
      </pc:docMkLst>
      <pc:sldChg chg="add del mod modShow">
        <pc:chgData name="俊碩" userId="953f7a15-b396-4fb7-a342-92e9110f6742" providerId="ADAL" clId="{5CBFB652-7D81-424D-8970-31DC5B09211A}" dt="2024-10-07T08:31:02.838" v="5"/>
        <pc:sldMkLst>
          <pc:docMk/>
          <pc:sldMk cId="525546274" sldId="2147376663"/>
        </pc:sldMkLst>
      </pc:sldChg>
      <pc:sldChg chg="modSp add del mod ord modShow modNotesTx">
        <pc:chgData name="俊碩" userId="953f7a15-b396-4fb7-a342-92e9110f6742" providerId="ADAL" clId="{5CBFB652-7D81-424D-8970-31DC5B09211A}" dt="2024-10-07T09:42:04.605" v="81" actId="20577"/>
        <pc:sldMkLst>
          <pc:docMk/>
          <pc:sldMk cId="29340505" sldId="2147376665"/>
        </pc:sldMkLst>
        <pc:spChg chg="mod">
          <ac:chgData name="俊碩" userId="953f7a15-b396-4fb7-a342-92e9110f6742" providerId="ADAL" clId="{5CBFB652-7D81-424D-8970-31DC5B09211A}" dt="2024-10-07T09:42:04.605" v="81" actId="20577"/>
          <ac:spMkLst>
            <pc:docMk/>
            <pc:sldMk cId="29340505" sldId="2147376665"/>
            <ac:spMk id="9" creationId="{6CFA9AA9-3831-07F7-1A0B-5B14A2EFE95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3316"/>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15373" y="0"/>
            <a:ext cx="2918831" cy="493316"/>
          </a:xfrm>
          <a:prstGeom prst="rect">
            <a:avLst/>
          </a:prstGeom>
        </p:spPr>
        <p:txBody>
          <a:bodyPr vert="horz" lIns="91440" tIns="45720" rIns="91440" bIns="45720" rtlCol="0"/>
          <a:lstStyle>
            <a:lvl1pPr algn="r">
              <a:defRPr sz="1200"/>
            </a:lvl1pPr>
          </a:lstStyle>
          <a:p>
            <a:fld id="{4D9EE22A-0008-A04B-BCAB-9BA9B1E15137}" type="datetimeFigureOut">
              <a:rPr kumimoji="1" lang="ja-JP" altLang="en-US" smtClean="0"/>
              <a:t>2024/10/7</a:t>
            </a:fld>
            <a:endParaRPr kumimoji="1" lang="ja-JP" altLang="en-US"/>
          </a:p>
        </p:txBody>
      </p:sp>
      <p:sp>
        <p:nvSpPr>
          <p:cNvPr id="4" name="フッター プレースホルダー 3"/>
          <p:cNvSpPr>
            <a:spLocks noGrp="1"/>
          </p:cNvSpPr>
          <p:nvPr>
            <p:ph type="ftr" sz="quarter" idx="2"/>
          </p:nvPr>
        </p:nvSpPr>
        <p:spPr>
          <a:xfrm>
            <a:off x="0" y="9371285"/>
            <a:ext cx="2918831" cy="493316"/>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15373" y="9371285"/>
            <a:ext cx="2918831" cy="493316"/>
          </a:xfrm>
          <a:prstGeom prst="rect">
            <a:avLst/>
          </a:prstGeom>
        </p:spPr>
        <p:txBody>
          <a:bodyPr vert="horz" lIns="91440" tIns="45720" rIns="91440" bIns="45720" rtlCol="0" anchor="b"/>
          <a:lstStyle>
            <a:lvl1pPr algn="r">
              <a:defRPr sz="1200"/>
            </a:lvl1pPr>
          </a:lstStyle>
          <a:p>
            <a:fld id="{27A5326E-CCE0-FC49-9E69-316AD90B1FEB}" type="slidenum">
              <a:rPr kumimoji="1" lang="ja-JP" altLang="en-US" smtClean="0"/>
              <a:t>‹#›</a:t>
            </a:fld>
            <a:endParaRPr kumimoji="1" lang="ja-JP" altLang="en-US"/>
          </a:p>
        </p:txBody>
      </p:sp>
    </p:spTree>
    <p:extLst>
      <p:ext uri="{BB962C8B-B14F-4D97-AF65-F5344CB8AC3E}">
        <p14:creationId xmlns:p14="http://schemas.microsoft.com/office/powerpoint/2010/main" val="385345666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3C1F3B4A-B9E6-8249-825D-38F7B3A5783C}" type="datetimeFigureOut">
              <a:rPr kumimoji="1" lang="ja-JP" altLang="en-US" smtClean="0"/>
              <a:t>2024/10/7</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C18976AE-AD79-B84C-945A-39F4A60A9B2D}" type="slidenum">
              <a:rPr kumimoji="1" lang="ja-JP" altLang="en-US" smtClean="0"/>
              <a:t>‹#›</a:t>
            </a:fld>
            <a:endParaRPr kumimoji="1" lang="ja-JP" altLang="en-US"/>
          </a:p>
        </p:txBody>
      </p:sp>
    </p:spTree>
    <p:extLst>
      <p:ext uri="{BB962C8B-B14F-4D97-AF65-F5344CB8AC3E}">
        <p14:creationId xmlns:p14="http://schemas.microsoft.com/office/powerpoint/2010/main" val="1274535909"/>
      </p:ext>
    </p:extLst>
  </p:cSld>
  <p:clrMap bg1="lt1" tx1="dk1" bg2="lt2" tx2="dk2" accent1="accent1" accent2="accent2" accent3="accent3" accent4="accent4" accent5="accent5" accent6="accent6" hlink="hlink" folHlink="folHlink"/>
  <p:hf hdr="0" ftr="0" dt="0"/>
  <p:notesStyle>
    <a:lvl1pPr marL="0" algn="l" defTabSz="685800" rtl="0" eaLnBrk="1" latinLnBrk="0" hangingPunct="1">
      <a:defRPr kumimoji="1" sz="900" kern="1200">
        <a:solidFill>
          <a:schemeClr val="tx1"/>
        </a:solidFill>
        <a:latin typeface="+mn-lt"/>
        <a:ea typeface="+mn-ea"/>
        <a:cs typeface="+mn-cs"/>
      </a:defRPr>
    </a:lvl1pPr>
    <a:lvl2pPr marL="342900" algn="l" defTabSz="685800" rtl="0" eaLnBrk="1" latinLnBrk="0" hangingPunct="1">
      <a:defRPr kumimoji="1" sz="900" kern="1200">
        <a:solidFill>
          <a:schemeClr val="tx1"/>
        </a:solidFill>
        <a:latin typeface="+mn-lt"/>
        <a:ea typeface="+mn-ea"/>
        <a:cs typeface="+mn-cs"/>
      </a:defRPr>
    </a:lvl2pPr>
    <a:lvl3pPr marL="685800" algn="l" defTabSz="685800" rtl="0" eaLnBrk="1" latinLnBrk="0" hangingPunct="1">
      <a:defRPr kumimoji="1" sz="900" kern="1200">
        <a:solidFill>
          <a:schemeClr val="tx1"/>
        </a:solidFill>
        <a:latin typeface="+mn-lt"/>
        <a:ea typeface="+mn-ea"/>
        <a:cs typeface="+mn-cs"/>
      </a:defRPr>
    </a:lvl3pPr>
    <a:lvl4pPr marL="1028700" algn="l" defTabSz="685800" rtl="0" eaLnBrk="1" latinLnBrk="0" hangingPunct="1">
      <a:defRPr kumimoji="1" sz="900" kern="1200">
        <a:solidFill>
          <a:schemeClr val="tx1"/>
        </a:solidFill>
        <a:latin typeface="+mn-lt"/>
        <a:ea typeface="+mn-ea"/>
        <a:cs typeface="+mn-cs"/>
      </a:defRPr>
    </a:lvl4pPr>
    <a:lvl5pPr marL="1371600" algn="l" defTabSz="685800" rtl="0" eaLnBrk="1" latinLnBrk="0" hangingPunct="1">
      <a:defRPr kumimoji="1" sz="900" kern="1200">
        <a:solidFill>
          <a:schemeClr val="tx1"/>
        </a:solidFill>
        <a:latin typeface="+mn-lt"/>
        <a:ea typeface="+mn-ea"/>
        <a:cs typeface="+mn-cs"/>
      </a:defRPr>
    </a:lvl5pPr>
    <a:lvl6pPr marL="1714500" algn="l" defTabSz="685800" rtl="0" eaLnBrk="1" latinLnBrk="0" hangingPunct="1">
      <a:defRPr kumimoji="1" sz="900" kern="1200">
        <a:solidFill>
          <a:schemeClr val="tx1"/>
        </a:solidFill>
        <a:latin typeface="+mn-lt"/>
        <a:ea typeface="+mn-ea"/>
        <a:cs typeface="+mn-cs"/>
      </a:defRPr>
    </a:lvl6pPr>
    <a:lvl7pPr marL="2057400" algn="l" defTabSz="685800" rtl="0" eaLnBrk="1" latinLnBrk="0" hangingPunct="1">
      <a:defRPr kumimoji="1" sz="900" kern="1200">
        <a:solidFill>
          <a:schemeClr val="tx1"/>
        </a:solidFill>
        <a:latin typeface="+mn-lt"/>
        <a:ea typeface="+mn-ea"/>
        <a:cs typeface="+mn-cs"/>
      </a:defRPr>
    </a:lvl7pPr>
    <a:lvl8pPr marL="2400300" algn="l" defTabSz="685800" rtl="0" eaLnBrk="1" latinLnBrk="0" hangingPunct="1">
      <a:defRPr kumimoji="1" sz="900" kern="1200">
        <a:solidFill>
          <a:schemeClr val="tx1"/>
        </a:solidFill>
        <a:latin typeface="+mn-lt"/>
        <a:ea typeface="+mn-ea"/>
        <a:cs typeface="+mn-cs"/>
      </a:defRPr>
    </a:lvl8pPr>
    <a:lvl9pPr marL="2743200" algn="l" defTabSz="685800" rtl="0" eaLnBrk="1" latinLnBrk="0" hangingPunct="1">
      <a:defRPr kumimoji="1"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r>
              <a:rPr kumimoji="1" lang="zh-TW" altLang="en-US"/>
              <a:t>大家好</a:t>
            </a:r>
            <a:endParaRPr kumimoji="1" lang="en-US" altLang="zh-TW"/>
          </a:p>
          <a:p>
            <a:r>
              <a:rPr kumimoji="1" lang="zh-TW" altLang="en-US"/>
              <a:t>接下來為大家報告</a:t>
            </a:r>
            <a:r>
              <a:rPr kumimoji="1" lang="en-US" altLang="zh-TW" sz="900">
                <a:solidFill>
                  <a:schemeClr val="tx1"/>
                </a:solidFill>
                <a:latin typeface="+mj-ea"/>
                <a:ea typeface="+mj-ea"/>
              </a:rPr>
              <a:t>DX</a:t>
            </a:r>
            <a:r>
              <a:rPr kumimoji="1" lang="ja-JP" altLang="en-US" sz="900">
                <a:solidFill>
                  <a:schemeClr val="tx1"/>
                </a:solidFill>
                <a:latin typeface="+mj-ea"/>
                <a:ea typeface="+mj-ea"/>
              </a:rPr>
              <a:t>ツール</a:t>
            </a:r>
            <a:r>
              <a:rPr kumimoji="1" lang="zh-TW" altLang="en-US" sz="900">
                <a:solidFill>
                  <a:schemeClr val="tx1"/>
                </a:solidFill>
                <a:latin typeface="+mj-ea"/>
                <a:ea typeface="+mj-ea"/>
              </a:rPr>
              <a:t>活用</a:t>
            </a:r>
            <a:r>
              <a:rPr kumimoji="1" lang="ja-JP" altLang="en-US" sz="900">
                <a:solidFill>
                  <a:schemeClr val="tx1"/>
                </a:solidFill>
                <a:latin typeface="+mj-ea"/>
                <a:ea typeface="+mj-ea"/>
              </a:rPr>
              <a:t>による</a:t>
            </a:r>
            <a:r>
              <a:rPr kumimoji="1" lang="zh-TW" altLang="en-US" sz="900">
                <a:solidFill>
                  <a:schemeClr val="tx1"/>
                </a:solidFill>
                <a:latin typeface="+mj-ea"/>
                <a:ea typeface="+mj-ea"/>
              </a:rPr>
              <a:t>窯生產</a:t>
            </a:r>
            <a:r>
              <a:rPr lang="zh-TW" altLang="en-US" sz="900">
                <a:solidFill>
                  <a:schemeClr val="tx1"/>
                </a:solidFill>
                <a:latin typeface="+mj-ea"/>
                <a:ea typeface="+mj-ea"/>
              </a:rPr>
              <a:t>技術向上</a:t>
            </a:r>
            <a:endParaRPr kumimoji="1" lang="ja-JP" altLang="en-US"/>
          </a:p>
        </p:txBody>
      </p:sp>
      <p:sp>
        <p:nvSpPr>
          <p:cNvPr id="4" name="スライド番号プレースホルダー 3"/>
          <p:cNvSpPr>
            <a:spLocks noGrp="1"/>
          </p:cNvSpPr>
          <p:nvPr>
            <p:ph type="sldNum" sz="quarter" idx="10"/>
          </p:nvPr>
        </p:nvSpPr>
        <p:spPr/>
        <p:txBody>
          <a:bodyPr/>
          <a:lstStyle/>
          <a:p>
            <a:fld id="{C18976AE-AD79-B84C-945A-39F4A60A9B2D}" type="slidenum">
              <a:rPr kumimoji="1" lang="ja-JP" altLang="en-US" smtClean="0"/>
              <a:t>1</a:t>
            </a:fld>
            <a:endParaRPr kumimoji="1" lang="ja-JP" altLang="en-US"/>
          </a:p>
        </p:txBody>
      </p:sp>
    </p:spTree>
    <p:extLst>
      <p:ext uri="{BB962C8B-B14F-4D97-AF65-F5344CB8AC3E}">
        <p14:creationId xmlns:p14="http://schemas.microsoft.com/office/powerpoint/2010/main" val="2695672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針對因</a:t>
            </a:r>
            <a:r>
              <a:rPr lang="en-US" altLang="zh-TW"/>
              <a:t>GATE</a:t>
            </a:r>
            <a:r>
              <a:rPr lang="zh-TW" altLang="en-US"/>
              <a:t>正解率低</a:t>
            </a:r>
            <a:r>
              <a:rPr lang="en-US" altLang="zh-TW"/>
              <a:t>,</a:t>
            </a:r>
            <a:r>
              <a:rPr lang="zh-TW" altLang="en-US"/>
              <a:t>造成</a:t>
            </a:r>
            <a:r>
              <a:rPr lang="en-US" altLang="zh-TW"/>
              <a:t>MAP</a:t>
            </a:r>
            <a:r>
              <a:rPr lang="zh-TW" altLang="en-US"/>
              <a:t>無法判讀問題</a:t>
            </a:r>
            <a:r>
              <a:rPr lang="en-US" altLang="zh-TW"/>
              <a:t>,</a:t>
            </a:r>
          </a:p>
          <a:p>
            <a:endParaRPr lang="en-US" altLang="zh-TW"/>
          </a:p>
          <a:p>
            <a:r>
              <a:rPr lang="zh-TW" altLang="en-US"/>
              <a:t>我們利用</a:t>
            </a:r>
            <a:r>
              <a:rPr lang="en-US" altLang="zh-TW"/>
              <a:t>AI</a:t>
            </a:r>
            <a:r>
              <a:rPr lang="zh-TW" altLang="en-US"/>
              <a:t>的圖像辨識機能</a:t>
            </a:r>
            <a:r>
              <a:rPr lang="en-US" altLang="zh-TW"/>
              <a:t>,</a:t>
            </a:r>
            <a:r>
              <a:rPr lang="zh-TW" altLang="en-US"/>
              <a:t>進行各種圖像辨識的訓練</a:t>
            </a:r>
            <a:endParaRPr lang="en-US" altLang="zh-TW"/>
          </a:p>
          <a:p>
            <a:r>
              <a:rPr lang="zh-TW" altLang="en-US"/>
              <a:t>開發出欠點分類的</a:t>
            </a:r>
            <a:r>
              <a:rPr lang="en-US" altLang="zh-TW"/>
              <a:t>AI</a:t>
            </a:r>
            <a:r>
              <a:rPr lang="ja-JP" altLang="en-US"/>
              <a:t>モジュール</a:t>
            </a:r>
            <a:endParaRPr lang="en-US" altLang="zh-TW"/>
          </a:p>
          <a:p>
            <a:endParaRPr lang="en-US" altLang="zh-TW"/>
          </a:p>
          <a:p>
            <a:r>
              <a:rPr lang="zh-TW" altLang="en-US"/>
              <a:t>如右圖所示</a:t>
            </a:r>
            <a:r>
              <a:rPr lang="en-US" altLang="zh-TW"/>
              <a:t>,</a:t>
            </a:r>
            <a:r>
              <a:rPr lang="zh-TW" altLang="en-US"/>
              <a:t>經過</a:t>
            </a:r>
            <a:r>
              <a:rPr lang="en-US" altLang="zh-TW"/>
              <a:t>AI</a:t>
            </a:r>
            <a:r>
              <a:rPr lang="zh-TW" altLang="en-US"/>
              <a:t>再次分類的</a:t>
            </a:r>
            <a:r>
              <a:rPr lang="en-US" altLang="zh-TW"/>
              <a:t>MAP,</a:t>
            </a:r>
            <a:r>
              <a:rPr lang="zh-TW" altLang="en-US"/>
              <a:t>可以有效的看出品質的變化</a:t>
            </a:r>
            <a:endParaRPr lang="en-US" altLang="zh-TW"/>
          </a:p>
          <a:p>
            <a:r>
              <a:rPr lang="zh-TW" altLang="en-US"/>
              <a:t>讓現場可以依照品質狀況進行異常排除</a:t>
            </a:r>
            <a:endParaRPr lang="en-US" altLang="zh-TW"/>
          </a:p>
          <a:p>
            <a:endParaRPr lang="en-US" altLang="zh-TW"/>
          </a:p>
          <a:p>
            <a:endParaRPr lang="en-US" altLang="zh-TW"/>
          </a:p>
          <a:p>
            <a:endParaRPr lang="en-US" altLang="zh-TW"/>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10</a:t>
            </a:fld>
            <a:endParaRPr kumimoji="1" lang="ja-JP" altLang="en-US"/>
          </a:p>
        </p:txBody>
      </p:sp>
    </p:spTree>
    <p:extLst>
      <p:ext uri="{BB962C8B-B14F-4D97-AF65-F5344CB8AC3E}">
        <p14:creationId xmlns:p14="http://schemas.microsoft.com/office/powerpoint/2010/main" val="3475013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在提升欠點情報可靠性之後</a:t>
            </a:r>
            <a:endParaRPr lang="en-US" altLang="zh-TW"/>
          </a:p>
          <a:p>
            <a:r>
              <a:rPr lang="zh-TW" altLang="en-US"/>
              <a:t>接下來就是思考如何將所有生產情報能即時掌握</a:t>
            </a:r>
            <a:endParaRPr lang="en-US" altLang="zh-TW"/>
          </a:p>
          <a:p>
            <a:r>
              <a:rPr lang="zh-TW" altLang="en-US"/>
              <a:t>於是製一部相關人員共同討論需求情報內容</a:t>
            </a:r>
            <a:endParaRPr lang="en-US" altLang="zh-TW"/>
          </a:p>
          <a:p>
            <a:r>
              <a:rPr lang="zh-TW" altLang="en-US"/>
              <a:t>依需求做成如畫面所看到的集</a:t>
            </a:r>
            <a:r>
              <a:rPr lang="en-US" altLang="zh-TW"/>
              <a:t>ADT</a:t>
            </a:r>
            <a:r>
              <a:rPr lang="zh-TW" altLang="en-US"/>
              <a:t>全窯爐生產</a:t>
            </a:r>
            <a:r>
              <a:rPr lang="en-US" altLang="zh-TW"/>
              <a:t>/</a:t>
            </a:r>
            <a:r>
              <a:rPr lang="zh-TW" altLang="en-US"/>
              <a:t>品質</a:t>
            </a:r>
            <a:r>
              <a:rPr lang="en-US" altLang="zh-TW"/>
              <a:t>/</a:t>
            </a:r>
            <a:r>
              <a:rPr lang="zh-TW" altLang="en-US"/>
              <a:t>檢查機設備狀態</a:t>
            </a:r>
            <a:r>
              <a:rPr lang="en-US" altLang="zh-TW"/>
              <a:t>/</a:t>
            </a:r>
            <a:r>
              <a:rPr lang="en-US" altLang="ja-JP" sz="900" b="1">
                <a:solidFill>
                  <a:schemeClr val="tx2">
                    <a:lumMod val="75000"/>
                  </a:schemeClr>
                </a:solidFill>
                <a:latin typeface="+mj-ea"/>
                <a:ea typeface="+mj-ea"/>
              </a:rPr>
              <a:t>N-Delta</a:t>
            </a:r>
            <a:r>
              <a:rPr lang="zh-TW" altLang="en-US" sz="900" b="1">
                <a:solidFill>
                  <a:schemeClr val="tx2">
                    <a:lumMod val="75000"/>
                  </a:schemeClr>
                </a:solidFill>
                <a:latin typeface="+mj-ea"/>
                <a:ea typeface="+mj-ea"/>
              </a:rPr>
              <a:t>數據</a:t>
            </a:r>
            <a:r>
              <a:rPr lang="zh-TW" altLang="en-US"/>
              <a:t>等</a:t>
            </a:r>
            <a:r>
              <a:rPr lang="zh-TW" altLang="en-US" sz="900" b="1">
                <a:solidFill>
                  <a:schemeClr val="tx2">
                    <a:lumMod val="75000"/>
                  </a:schemeClr>
                </a:solidFill>
                <a:latin typeface="+mj-ea"/>
                <a:ea typeface="+mj-ea"/>
              </a:rPr>
              <a:t>情報的</a:t>
            </a:r>
            <a:r>
              <a:rPr lang="zh-TW" altLang="en-US"/>
              <a:t>即時監控系統</a:t>
            </a:r>
            <a:endParaRPr lang="en-US" altLang="zh-TW"/>
          </a:p>
          <a:p>
            <a:r>
              <a:rPr lang="zh-TW" altLang="en-US"/>
              <a:t>系統中的情報都是自動收集數據</a:t>
            </a:r>
            <a:r>
              <a:rPr lang="en-US" altLang="zh-TW"/>
              <a:t>,</a:t>
            </a:r>
            <a:r>
              <a:rPr lang="zh-TW" altLang="en-US"/>
              <a:t>並將數據轉化成容易判讀的圖形</a:t>
            </a:r>
            <a:endParaRPr lang="en-US" altLang="zh-TW"/>
          </a:p>
          <a:p>
            <a:r>
              <a:rPr lang="zh-TW" altLang="en-US"/>
              <a:t>終於在窯操作相關情報的即時可視化跨出重要的一大步</a:t>
            </a:r>
            <a:r>
              <a:rPr lang="en-US" altLang="zh-TW"/>
              <a:t>,</a:t>
            </a:r>
            <a:r>
              <a:rPr lang="zh-TW" altLang="en-US"/>
              <a:t>為將來的數位轉型奠下基礎</a:t>
            </a:r>
            <a:endParaRPr lang="en-US" altLang="zh-TW"/>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11</a:t>
            </a:fld>
            <a:endParaRPr kumimoji="1" lang="ja-JP" altLang="en-US"/>
          </a:p>
        </p:txBody>
      </p:sp>
    </p:spTree>
    <p:extLst>
      <p:ext uri="{BB962C8B-B14F-4D97-AF65-F5344CB8AC3E}">
        <p14:creationId xmlns:p14="http://schemas.microsoft.com/office/powerpoint/2010/main" val="2584216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現場的另一個困擾就是製程中的素板破裂</a:t>
            </a:r>
            <a:endParaRPr lang="en-US" altLang="zh-TW"/>
          </a:p>
          <a:p>
            <a:r>
              <a:rPr lang="zh-TW" altLang="en-US"/>
              <a:t>一旦發生破裂為避免事態擴大</a:t>
            </a:r>
            <a:r>
              <a:rPr lang="en-US" altLang="zh-TW"/>
              <a:t>,</a:t>
            </a:r>
            <a:r>
              <a:rPr lang="zh-TW" altLang="en-US"/>
              <a:t>現場人員可能連休息吃飯時間都沒有</a:t>
            </a:r>
            <a:endParaRPr lang="en-US" altLang="zh-TW"/>
          </a:p>
          <a:p>
            <a:r>
              <a:rPr lang="zh-TW" altLang="en-US"/>
              <a:t>破裂時所需要投入的人力時間</a:t>
            </a:r>
            <a:r>
              <a:rPr lang="en-US" altLang="zh-TW"/>
              <a:t>,</a:t>
            </a:r>
            <a:r>
              <a:rPr lang="zh-TW" altLang="en-US"/>
              <a:t>是所有窯爐擔當最大的恐懼</a:t>
            </a:r>
          </a:p>
          <a:p>
            <a:r>
              <a:rPr lang="zh-TW" altLang="en-US"/>
              <a:t>如何幫助現場消除這一份恐懼</a:t>
            </a:r>
            <a:r>
              <a:rPr lang="en-US" altLang="zh-TW"/>
              <a:t>,</a:t>
            </a:r>
            <a:r>
              <a:rPr lang="zh-TW" altLang="en-US"/>
              <a:t>是我們努力的另一個目標</a:t>
            </a:r>
            <a:endParaRPr lang="en-US" altLang="zh-TW"/>
          </a:p>
          <a:p>
            <a:r>
              <a:rPr lang="zh-TW" altLang="en-US"/>
              <a:t>如果可以像地震警報系統一般</a:t>
            </a:r>
            <a:r>
              <a:rPr lang="en-US" altLang="zh-TW"/>
              <a:t>,</a:t>
            </a:r>
            <a:r>
              <a:rPr lang="zh-TW" altLang="en-US"/>
              <a:t>可以事先提出警告</a:t>
            </a:r>
            <a:r>
              <a:rPr lang="en-US" altLang="zh-TW"/>
              <a:t>,</a:t>
            </a:r>
            <a:r>
              <a:rPr lang="zh-TW" altLang="en-US"/>
              <a:t>幫現場同仁爭取對應的緩衝時間</a:t>
            </a:r>
            <a:endParaRPr lang="en-US" altLang="zh-TW"/>
          </a:p>
          <a:p>
            <a:r>
              <a:rPr lang="zh-TW" altLang="en-US"/>
              <a:t>或許對恐懼的消除能做出貢獻</a:t>
            </a:r>
            <a:endParaRPr lang="en-US" altLang="zh-TW"/>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12</a:t>
            </a:fld>
            <a:endParaRPr kumimoji="1" lang="ja-JP" altLang="en-US"/>
          </a:p>
        </p:txBody>
      </p:sp>
    </p:spTree>
    <p:extLst>
      <p:ext uri="{BB962C8B-B14F-4D97-AF65-F5344CB8AC3E}">
        <p14:creationId xmlns:p14="http://schemas.microsoft.com/office/powerpoint/2010/main" val="321797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900">
                <a:solidFill>
                  <a:schemeClr val="tx1"/>
                </a:solidFill>
                <a:latin typeface="+mj-ea"/>
                <a:ea typeface="+mj-ea"/>
              </a:rPr>
              <a:t>會造成重大損失的生產中</a:t>
            </a:r>
            <a:r>
              <a:rPr lang="ja-JP" altLang="en-US" sz="900">
                <a:solidFill>
                  <a:schemeClr val="tx1"/>
                </a:solidFill>
                <a:latin typeface="+mj-ea"/>
                <a:ea typeface="+mj-ea"/>
              </a:rPr>
              <a:t>割れ</a:t>
            </a:r>
            <a:r>
              <a:rPr lang="zh-TW" altLang="en-US" sz="900">
                <a:solidFill>
                  <a:schemeClr val="tx1"/>
                </a:solidFill>
                <a:latin typeface="+mj-ea"/>
                <a:ea typeface="+mj-ea"/>
              </a:rPr>
              <a:t>分成</a:t>
            </a:r>
            <a:r>
              <a:rPr lang="en-US" altLang="zh-TW" sz="900">
                <a:solidFill>
                  <a:schemeClr val="tx1"/>
                </a:solidFill>
                <a:latin typeface="+mj-ea"/>
                <a:ea typeface="+mj-ea"/>
              </a:rPr>
              <a:t>HOT</a:t>
            </a:r>
            <a:r>
              <a:rPr lang="zh-TW" altLang="en-US" sz="900">
                <a:solidFill>
                  <a:schemeClr val="tx1"/>
                </a:solidFill>
                <a:latin typeface="+mj-ea"/>
                <a:ea typeface="+mj-ea"/>
              </a:rPr>
              <a:t>端的</a:t>
            </a:r>
            <a:r>
              <a:rPr lang="en-US" altLang="zh-TW" sz="900">
                <a:solidFill>
                  <a:schemeClr val="tx1"/>
                </a:solidFill>
                <a:latin typeface="+mj-ea"/>
                <a:ea typeface="+mj-ea"/>
              </a:rPr>
              <a:t>Exit</a:t>
            </a:r>
            <a:r>
              <a:rPr lang="zh-TW" altLang="en-US" sz="900">
                <a:solidFill>
                  <a:schemeClr val="tx1"/>
                </a:solidFill>
                <a:latin typeface="+mj-ea"/>
                <a:ea typeface="+mj-ea"/>
              </a:rPr>
              <a:t> </a:t>
            </a:r>
            <a:r>
              <a:rPr lang="en-US" altLang="zh-TW" sz="900">
                <a:solidFill>
                  <a:schemeClr val="tx1"/>
                </a:solidFill>
                <a:latin typeface="+mj-ea"/>
                <a:ea typeface="+mj-ea"/>
              </a:rPr>
              <a:t>Break</a:t>
            </a:r>
            <a:r>
              <a:rPr lang="zh-TW" altLang="en-US" sz="900">
                <a:solidFill>
                  <a:schemeClr val="tx1"/>
                </a:solidFill>
                <a:latin typeface="+mj-ea"/>
                <a:ea typeface="+mj-ea"/>
              </a:rPr>
              <a:t>及</a:t>
            </a:r>
            <a:r>
              <a:rPr lang="en-US" altLang="zh-TW" sz="900">
                <a:solidFill>
                  <a:schemeClr val="tx1"/>
                </a:solidFill>
                <a:latin typeface="+mj-ea"/>
                <a:ea typeface="+mj-ea"/>
              </a:rPr>
              <a:t>COLD</a:t>
            </a:r>
            <a:r>
              <a:rPr lang="zh-TW" altLang="en-US" sz="900">
                <a:solidFill>
                  <a:schemeClr val="tx1"/>
                </a:solidFill>
                <a:latin typeface="+mj-ea"/>
                <a:ea typeface="+mj-ea"/>
              </a:rPr>
              <a:t>上游的</a:t>
            </a:r>
            <a:r>
              <a:rPr lang="zh-TW" altLang="en-US" sz="900" b="1">
                <a:solidFill>
                  <a:srgbClr val="0000FF"/>
                </a:solidFill>
                <a:latin typeface="+mj-ea"/>
                <a:ea typeface="+mj-ea"/>
              </a:rPr>
              <a:t>切折割</a:t>
            </a:r>
            <a:r>
              <a:rPr lang="ja-JP" altLang="en-US" sz="900" b="1">
                <a:solidFill>
                  <a:srgbClr val="0000FF"/>
                </a:solidFill>
                <a:latin typeface="+mj-ea"/>
                <a:ea typeface="+mj-ea"/>
              </a:rPr>
              <a:t>れ</a:t>
            </a:r>
            <a:endParaRPr lang="en-US" altLang="ja-JP" sz="900" b="1">
              <a:solidFill>
                <a:srgbClr val="0000FF"/>
              </a:solidFill>
              <a:latin typeface="+mj-ea"/>
              <a:ea typeface="+mj-ea"/>
            </a:endParaRPr>
          </a:p>
          <a:p>
            <a:r>
              <a:rPr lang="zh-TW" altLang="en-US" sz="900" b="1">
                <a:solidFill>
                  <a:srgbClr val="0000FF"/>
                </a:solidFill>
                <a:latin typeface="+mj-ea"/>
                <a:ea typeface="+mj-ea"/>
              </a:rPr>
              <a:t>而造成這</a:t>
            </a:r>
            <a:r>
              <a:rPr lang="en-US" altLang="zh-TW" sz="900" b="1">
                <a:solidFill>
                  <a:srgbClr val="0000FF"/>
                </a:solidFill>
                <a:latin typeface="+mj-ea"/>
                <a:ea typeface="+mj-ea"/>
              </a:rPr>
              <a:t>2</a:t>
            </a:r>
            <a:r>
              <a:rPr lang="zh-TW" altLang="en-US" sz="900" b="1">
                <a:solidFill>
                  <a:srgbClr val="0000FF"/>
                </a:solidFill>
                <a:latin typeface="+mj-ea"/>
                <a:ea typeface="+mj-ea"/>
              </a:rPr>
              <a:t>種</a:t>
            </a:r>
            <a:r>
              <a:rPr lang="ja-JP" altLang="en-US" sz="900">
                <a:solidFill>
                  <a:schemeClr val="tx1"/>
                </a:solidFill>
                <a:latin typeface="+mj-ea"/>
                <a:ea typeface="+mj-ea"/>
              </a:rPr>
              <a:t>割れ</a:t>
            </a:r>
            <a:r>
              <a:rPr lang="zh-TW" altLang="en-US" sz="900">
                <a:solidFill>
                  <a:schemeClr val="tx1"/>
                </a:solidFill>
                <a:latin typeface="+mj-ea"/>
                <a:ea typeface="+mj-ea"/>
              </a:rPr>
              <a:t>的主要原因是板質變動</a:t>
            </a:r>
            <a:endParaRPr lang="en-US" altLang="zh-TW" sz="900">
              <a:solidFill>
                <a:schemeClr val="tx1"/>
              </a:solidFill>
              <a:latin typeface="+mj-ea"/>
              <a:ea typeface="+mj-ea"/>
            </a:endParaRPr>
          </a:p>
          <a:p>
            <a:r>
              <a:rPr lang="zh-TW" altLang="en-US" sz="900" b="1">
                <a:solidFill>
                  <a:srgbClr val="0000FF"/>
                </a:solidFill>
                <a:latin typeface="+mj-ea"/>
                <a:ea typeface="+mj-ea"/>
              </a:rPr>
              <a:t>如果可以事先針對板質發生變動時提出預警</a:t>
            </a:r>
            <a:r>
              <a:rPr lang="en-US" altLang="zh-TW" sz="900" b="1">
                <a:solidFill>
                  <a:srgbClr val="0000FF"/>
                </a:solidFill>
                <a:latin typeface="+mj-ea"/>
                <a:ea typeface="+mj-ea"/>
              </a:rPr>
              <a:t>,</a:t>
            </a:r>
            <a:r>
              <a:rPr lang="zh-TW" altLang="en-US" sz="900" b="1">
                <a:solidFill>
                  <a:srgbClr val="0000FF"/>
                </a:solidFill>
                <a:latin typeface="+mj-ea"/>
                <a:ea typeface="+mj-ea"/>
              </a:rPr>
              <a:t>應可以幫現場爭取對應的時間甚至預防</a:t>
            </a:r>
            <a:r>
              <a:rPr lang="ja-JP" altLang="en-US" sz="900">
                <a:solidFill>
                  <a:schemeClr val="tx1"/>
                </a:solidFill>
                <a:latin typeface="+mj-ea"/>
                <a:ea typeface="+mj-ea"/>
              </a:rPr>
              <a:t>割れ</a:t>
            </a:r>
            <a:r>
              <a:rPr lang="zh-TW" altLang="en-US" sz="900">
                <a:solidFill>
                  <a:schemeClr val="tx1"/>
                </a:solidFill>
                <a:latin typeface="+mj-ea"/>
                <a:ea typeface="+mj-ea"/>
              </a:rPr>
              <a:t>發生</a:t>
            </a:r>
            <a:endParaRPr lang="ja-JP" altLang="en-US" sz="900" b="1">
              <a:solidFill>
                <a:srgbClr val="0000FF"/>
              </a:solidFill>
              <a:latin typeface="+mj-ea"/>
              <a:ea typeface="+mj-ea"/>
            </a:endParaRPr>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13</a:t>
            </a:fld>
            <a:endParaRPr kumimoji="1" lang="ja-JP" altLang="en-US"/>
          </a:p>
        </p:txBody>
      </p:sp>
    </p:spTree>
    <p:extLst>
      <p:ext uri="{BB962C8B-B14F-4D97-AF65-F5344CB8AC3E}">
        <p14:creationId xmlns:p14="http://schemas.microsoft.com/office/powerpoint/2010/main" val="4100480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首先是</a:t>
            </a:r>
            <a:r>
              <a:rPr lang="en-US" altLang="zh-TW"/>
              <a:t>HOT</a:t>
            </a:r>
            <a:r>
              <a:rPr lang="zh-TW" altLang="en-US"/>
              <a:t>段的</a:t>
            </a:r>
            <a:r>
              <a:rPr lang="zh-TW" altLang="en-US" sz="900">
                <a:solidFill>
                  <a:schemeClr val="tx1"/>
                </a:solidFill>
                <a:latin typeface="+mj-ea"/>
                <a:ea typeface="+mj-ea"/>
              </a:rPr>
              <a:t>割</a:t>
            </a:r>
            <a:r>
              <a:rPr lang="ja-JP" altLang="en-US" sz="900">
                <a:solidFill>
                  <a:schemeClr val="tx1"/>
                </a:solidFill>
                <a:latin typeface="+mj-ea"/>
                <a:ea typeface="+mj-ea"/>
              </a:rPr>
              <a:t>れ</a:t>
            </a:r>
            <a:r>
              <a:rPr lang="en-US" altLang="ja-JP" sz="900">
                <a:solidFill>
                  <a:schemeClr val="tx1"/>
                </a:solidFill>
                <a:latin typeface="+mj-ea"/>
                <a:ea typeface="+mj-ea"/>
              </a:rPr>
              <a:t>,</a:t>
            </a:r>
            <a:r>
              <a:rPr lang="zh-TW" altLang="en-US" sz="900">
                <a:solidFill>
                  <a:schemeClr val="tx1"/>
                </a:solidFill>
                <a:latin typeface="+mj-ea"/>
                <a:ea typeface="+mj-ea"/>
              </a:rPr>
              <a:t>素板成形過程中</a:t>
            </a:r>
            <a:r>
              <a:rPr lang="en-US" altLang="zh-TW" sz="900">
                <a:solidFill>
                  <a:schemeClr val="tx1"/>
                </a:solidFill>
                <a:latin typeface="+mj-ea"/>
                <a:ea typeface="+mj-ea"/>
              </a:rPr>
              <a:t>,</a:t>
            </a:r>
            <a:r>
              <a:rPr lang="zh-TW" altLang="en-US" sz="900">
                <a:solidFill>
                  <a:schemeClr val="tx1"/>
                </a:solidFill>
                <a:latin typeface="+mj-ea"/>
                <a:ea typeface="+mj-ea"/>
              </a:rPr>
              <a:t>如果存在大型氣泡</a:t>
            </a:r>
            <a:endParaRPr lang="en-US" altLang="zh-TW" sz="900">
              <a:solidFill>
                <a:schemeClr val="tx1"/>
              </a:solidFill>
              <a:latin typeface="+mj-ea"/>
              <a:ea typeface="+mj-ea"/>
            </a:endParaRPr>
          </a:p>
          <a:p>
            <a:r>
              <a:rPr lang="zh-TW" altLang="en-US" sz="900">
                <a:solidFill>
                  <a:schemeClr val="tx1"/>
                </a:solidFill>
                <a:latin typeface="+mj-ea"/>
                <a:ea typeface="+mj-ea"/>
              </a:rPr>
              <a:t>容易造成冷卻過程中</a:t>
            </a:r>
            <a:r>
              <a:rPr lang="en-US" altLang="zh-TW" sz="900">
                <a:solidFill>
                  <a:schemeClr val="tx1"/>
                </a:solidFill>
                <a:latin typeface="+mj-ea"/>
                <a:ea typeface="+mj-ea"/>
              </a:rPr>
              <a:t>,</a:t>
            </a:r>
            <a:r>
              <a:rPr lang="zh-TW" altLang="en-US" sz="900">
                <a:solidFill>
                  <a:schemeClr val="tx1"/>
                </a:solidFill>
                <a:latin typeface="+mj-ea"/>
                <a:ea typeface="+mj-ea"/>
              </a:rPr>
              <a:t>因氣泡造成的應力集中</a:t>
            </a:r>
            <a:r>
              <a:rPr lang="en-US" altLang="zh-TW" sz="900">
                <a:solidFill>
                  <a:schemeClr val="tx1"/>
                </a:solidFill>
                <a:latin typeface="+mj-ea"/>
                <a:ea typeface="+mj-ea"/>
              </a:rPr>
              <a:t>,</a:t>
            </a:r>
            <a:r>
              <a:rPr lang="zh-TW" altLang="en-US" sz="900">
                <a:solidFill>
                  <a:schemeClr val="tx1"/>
                </a:solidFill>
                <a:latin typeface="+mj-ea"/>
                <a:ea typeface="+mj-ea"/>
              </a:rPr>
              <a:t>造成從氣泡為起點發生破裂</a:t>
            </a:r>
            <a:endParaRPr lang="en-US" altLang="zh-TW" sz="900">
              <a:solidFill>
                <a:schemeClr val="tx1"/>
              </a:solidFill>
              <a:latin typeface="+mj-ea"/>
              <a:ea typeface="+mj-ea"/>
            </a:endParaRPr>
          </a:p>
          <a:p>
            <a:endParaRPr lang="en-US" altLang="zh-TW" sz="900">
              <a:solidFill>
                <a:schemeClr val="tx1"/>
              </a:solidFill>
              <a:latin typeface="+mj-ea"/>
              <a:ea typeface="+mj-ea"/>
            </a:endParaRPr>
          </a:p>
          <a:p>
            <a:r>
              <a:rPr lang="zh-TW" altLang="en-US" sz="900">
                <a:solidFill>
                  <a:schemeClr val="tx1"/>
                </a:solidFill>
                <a:latin typeface="+mj-ea"/>
                <a:ea typeface="+mj-ea"/>
              </a:rPr>
              <a:t>我們利用巨大泡特徵</a:t>
            </a:r>
            <a:r>
              <a:rPr lang="en-US" altLang="zh-TW" sz="900">
                <a:solidFill>
                  <a:schemeClr val="tx1"/>
                </a:solidFill>
                <a:latin typeface="+mj-ea"/>
                <a:ea typeface="+mj-ea"/>
              </a:rPr>
              <a:t>,</a:t>
            </a:r>
            <a:r>
              <a:rPr lang="zh-TW" altLang="en-US" sz="900">
                <a:solidFill>
                  <a:schemeClr val="tx1"/>
                </a:solidFill>
                <a:latin typeface="+mj-ea"/>
                <a:ea typeface="+mj-ea"/>
              </a:rPr>
              <a:t>將巨大泡發生趨勢及分布</a:t>
            </a:r>
            <a:r>
              <a:rPr lang="en-US" altLang="zh-TW" sz="900">
                <a:solidFill>
                  <a:schemeClr val="tx1"/>
                </a:solidFill>
                <a:latin typeface="+mj-ea"/>
                <a:ea typeface="+mj-ea"/>
              </a:rPr>
              <a:t>MAP</a:t>
            </a:r>
            <a:r>
              <a:rPr lang="zh-TW" altLang="en-US" sz="900">
                <a:solidFill>
                  <a:schemeClr val="tx1"/>
                </a:solidFill>
                <a:latin typeface="+mj-ea"/>
                <a:ea typeface="+mj-ea"/>
              </a:rPr>
              <a:t>做成監視系統</a:t>
            </a:r>
            <a:r>
              <a:rPr lang="en-US" altLang="zh-TW" sz="900">
                <a:solidFill>
                  <a:schemeClr val="tx1"/>
                </a:solidFill>
                <a:latin typeface="+mj-ea"/>
                <a:ea typeface="+mj-ea"/>
              </a:rPr>
              <a:t>,</a:t>
            </a:r>
          </a:p>
          <a:p>
            <a:r>
              <a:rPr lang="zh-TW" altLang="en-US" sz="900">
                <a:solidFill>
                  <a:schemeClr val="tx1"/>
                </a:solidFill>
                <a:latin typeface="+mj-ea"/>
                <a:ea typeface="+mj-ea"/>
              </a:rPr>
              <a:t>但是巨大泡就像地震一樣</a:t>
            </a:r>
            <a:r>
              <a:rPr lang="en-US" altLang="zh-TW" sz="900">
                <a:solidFill>
                  <a:schemeClr val="tx1"/>
                </a:solidFill>
                <a:latin typeface="+mj-ea"/>
                <a:ea typeface="+mj-ea"/>
              </a:rPr>
              <a:t>,</a:t>
            </a:r>
            <a:r>
              <a:rPr lang="zh-TW" altLang="en-US" sz="900">
                <a:solidFill>
                  <a:schemeClr val="tx1"/>
                </a:solidFill>
                <a:latin typeface="+mj-ea"/>
                <a:ea typeface="+mj-ea"/>
              </a:rPr>
              <a:t>無法預測甚麼時候發生</a:t>
            </a:r>
            <a:r>
              <a:rPr lang="en-US" altLang="zh-TW" sz="900">
                <a:solidFill>
                  <a:schemeClr val="tx1"/>
                </a:solidFill>
                <a:latin typeface="+mj-ea"/>
                <a:ea typeface="+mj-ea"/>
              </a:rPr>
              <a:t>!</a:t>
            </a:r>
          </a:p>
          <a:p>
            <a:endParaRPr lang="en-US" altLang="zh-TW" sz="900">
              <a:solidFill>
                <a:schemeClr val="tx1"/>
              </a:solidFill>
              <a:latin typeface="+mj-ea"/>
              <a:ea typeface="+mj-ea"/>
            </a:endParaRPr>
          </a:p>
          <a:p>
            <a:r>
              <a:rPr lang="zh-TW" altLang="en-US" sz="900">
                <a:solidFill>
                  <a:schemeClr val="tx1"/>
                </a:solidFill>
                <a:latin typeface="+mj-ea"/>
                <a:ea typeface="+mj-ea"/>
              </a:rPr>
              <a:t>於是我們思考建立一個類似地震預警的一個警報系統</a:t>
            </a:r>
            <a:r>
              <a:rPr lang="en-US" altLang="zh-TW" sz="900">
                <a:solidFill>
                  <a:schemeClr val="tx1"/>
                </a:solidFill>
                <a:latin typeface="+mj-ea"/>
                <a:ea typeface="+mj-ea"/>
              </a:rPr>
              <a:t>,</a:t>
            </a:r>
          </a:p>
          <a:p>
            <a:r>
              <a:rPr lang="zh-TW" altLang="en-US" sz="900">
                <a:solidFill>
                  <a:schemeClr val="tx1"/>
                </a:solidFill>
                <a:latin typeface="+mj-ea"/>
                <a:ea typeface="+mj-ea"/>
              </a:rPr>
              <a:t>利用系統的持續自動計算</a:t>
            </a:r>
            <a:r>
              <a:rPr lang="en-US" altLang="zh-TW" sz="900">
                <a:solidFill>
                  <a:schemeClr val="tx1"/>
                </a:solidFill>
                <a:latin typeface="+mj-ea"/>
                <a:ea typeface="+mj-ea"/>
              </a:rPr>
              <a:t>,</a:t>
            </a:r>
            <a:r>
              <a:rPr lang="zh-TW" altLang="en-US" sz="900">
                <a:solidFill>
                  <a:schemeClr val="tx1"/>
                </a:solidFill>
                <a:latin typeface="+mj-ea"/>
                <a:ea typeface="+mj-ea"/>
              </a:rPr>
              <a:t>超出閥值自動</a:t>
            </a:r>
            <a:r>
              <a:rPr lang="en-US" altLang="zh-TW" sz="900">
                <a:solidFill>
                  <a:schemeClr val="tx1"/>
                </a:solidFill>
                <a:latin typeface="+mj-ea"/>
                <a:ea typeface="+mj-ea"/>
              </a:rPr>
              <a:t>MAIL</a:t>
            </a:r>
            <a:r>
              <a:rPr lang="zh-TW" altLang="en-US" sz="900">
                <a:solidFill>
                  <a:schemeClr val="tx1"/>
                </a:solidFill>
                <a:latin typeface="+mj-ea"/>
                <a:ea typeface="+mj-ea"/>
              </a:rPr>
              <a:t>聯絡相關者的一個警報系統</a:t>
            </a:r>
            <a:r>
              <a:rPr lang="en-US" altLang="zh-TW" sz="900">
                <a:solidFill>
                  <a:schemeClr val="tx1"/>
                </a:solidFill>
                <a:latin typeface="+mj-ea"/>
                <a:ea typeface="+mj-ea"/>
              </a:rPr>
              <a:t>.</a:t>
            </a:r>
          </a:p>
          <a:p>
            <a:r>
              <a:rPr lang="zh-TW" altLang="en-US" sz="900">
                <a:solidFill>
                  <a:schemeClr val="tx1"/>
                </a:solidFill>
                <a:latin typeface="+mj-ea"/>
                <a:ea typeface="+mj-ea"/>
              </a:rPr>
              <a:t>關係者收到警報後可以立即對應</a:t>
            </a:r>
            <a:r>
              <a:rPr lang="en-US" altLang="zh-TW" sz="900">
                <a:solidFill>
                  <a:schemeClr val="tx1"/>
                </a:solidFill>
                <a:latin typeface="+mj-ea"/>
                <a:ea typeface="+mj-ea"/>
              </a:rPr>
              <a:t>,</a:t>
            </a:r>
            <a:r>
              <a:rPr lang="zh-TW" altLang="en-US" sz="900">
                <a:solidFill>
                  <a:schemeClr val="tx1"/>
                </a:solidFill>
                <a:latin typeface="+mj-ea"/>
                <a:ea typeface="+mj-ea"/>
              </a:rPr>
              <a:t>減少割</a:t>
            </a:r>
            <a:r>
              <a:rPr lang="ja-JP" altLang="en-US" sz="900">
                <a:solidFill>
                  <a:schemeClr val="tx1"/>
                </a:solidFill>
                <a:latin typeface="+mj-ea"/>
                <a:ea typeface="+mj-ea"/>
              </a:rPr>
              <a:t>れ</a:t>
            </a:r>
            <a:r>
              <a:rPr lang="zh-TW" altLang="en-US" sz="900">
                <a:solidFill>
                  <a:schemeClr val="tx1"/>
                </a:solidFill>
                <a:latin typeface="+mj-ea"/>
                <a:ea typeface="+mj-ea"/>
              </a:rPr>
              <a:t>發生機率</a:t>
            </a:r>
            <a:r>
              <a:rPr lang="en-US" altLang="zh-TW" sz="900">
                <a:solidFill>
                  <a:schemeClr val="tx1"/>
                </a:solidFill>
                <a:latin typeface="+mj-ea"/>
                <a:ea typeface="+mj-ea"/>
              </a:rPr>
              <a:t>.</a:t>
            </a:r>
          </a:p>
          <a:p>
            <a:endParaRPr lang="en-US" altLang="zh-TW" sz="900">
              <a:solidFill>
                <a:schemeClr val="tx1"/>
              </a:solidFill>
              <a:latin typeface="+mj-ea"/>
              <a:ea typeface="+mj-ea"/>
            </a:endParaRPr>
          </a:p>
          <a:p>
            <a:endParaRPr lang="en-US" altLang="zh-TW" sz="900">
              <a:solidFill>
                <a:schemeClr val="tx1"/>
              </a:solidFill>
              <a:latin typeface="+mj-ea"/>
              <a:ea typeface="+mj-ea"/>
            </a:endParaRPr>
          </a:p>
          <a:p>
            <a:endParaRPr lang="en-US" altLang="zh-TW" sz="900">
              <a:solidFill>
                <a:schemeClr val="tx1"/>
              </a:solidFill>
              <a:latin typeface="+mj-ea"/>
              <a:ea typeface="+mj-ea"/>
            </a:endParaRPr>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14</a:t>
            </a:fld>
            <a:endParaRPr kumimoji="1" lang="ja-JP" altLang="en-US"/>
          </a:p>
        </p:txBody>
      </p:sp>
    </p:spTree>
    <p:extLst>
      <p:ext uri="{BB962C8B-B14F-4D97-AF65-F5344CB8AC3E}">
        <p14:creationId xmlns:p14="http://schemas.microsoft.com/office/powerpoint/2010/main" val="25722089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900">
                <a:solidFill>
                  <a:schemeClr val="tx1"/>
                </a:solidFill>
                <a:latin typeface="+mj-ea"/>
                <a:ea typeface="+mj-ea"/>
              </a:rPr>
              <a:t>COLD </a:t>
            </a:r>
            <a:r>
              <a:rPr lang="ja-JP" altLang="en-US" sz="900">
                <a:solidFill>
                  <a:schemeClr val="tx1"/>
                </a:solidFill>
                <a:latin typeface="+mj-ea"/>
                <a:ea typeface="+mj-ea"/>
              </a:rPr>
              <a:t>の</a:t>
            </a:r>
            <a:r>
              <a:rPr lang="zh-TW" altLang="en-US" sz="900">
                <a:solidFill>
                  <a:schemeClr val="tx1"/>
                </a:solidFill>
                <a:latin typeface="+mj-ea"/>
                <a:ea typeface="+mj-ea"/>
              </a:rPr>
              <a:t>割</a:t>
            </a:r>
            <a:r>
              <a:rPr lang="ja-JP" altLang="en-US" sz="900">
                <a:solidFill>
                  <a:schemeClr val="tx1"/>
                </a:solidFill>
                <a:latin typeface="+mj-ea"/>
                <a:ea typeface="+mj-ea"/>
              </a:rPr>
              <a:t>れ</a:t>
            </a:r>
            <a:endParaRPr lang="en-US" altLang="ja-JP" sz="900">
              <a:solidFill>
                <a:schemeClr val="tx1"/>
              </a:solidFill>
              <a:latin typeface="+mj-ea"/>
              <a:ea typeface="+mj-ea"/>
            </a:endParaRPr>
          </a:p>
          <a:p>
            <a:r>
              <a:rPr lang="zh-TW" altLang="en-US"/>
              <a:t>當素板完成徐冷後</a:t>
            </a:r>
            <a:r>
              <a:rPr lang="en-US" altLang="zh-TW"/>
              <a:t>,</a:t>
            </a:r>
            <a:r>
              <a:rPr lang="zh-TW" altLang="en-US"/>
              <a:t>素板的板質就已經固定</a:t>
            </a:r>
            <a:endParaRPr lang="en-US" altLang="zh-TW"/>
          </a:p>
          <a:p>
            <a:r>
              <a:rPr lang="zh-TW" altLang="en-US"/>
              <a:t>當板質不夠安定時在行經</a:t>
            </a:r>
            <a:r>
              <a:rPr lang="en-US" altLang="zh-TW"/>
              <a:t>COLD</a:t>
            </a:r>
            <a:r>
              <a:rPr lang="zh-TW" altLang="en-US"/>
              <a:t>的搬送</a:t>
            </a:r>
            <a:r>
              <a:rPr lang="en-US" altLang="zh-TW"/>
              <a:t>ROLL</a:t>
            </a:r>
            <a:r>
              <a:rPr lang="zh-TW" altLang="en-US"/>
              <a:t>時</a:t>
            </a:r>
            <a:r>
              <a:rPr lang="en-US" altLang="zh-TW"/>
              <a:t>,</a:t>
            </a:r>
            <a:r>
              <a:rPr lang="zh-TW" altLang="en-US"/>
              <a:t>會產生劇烈晃動</a:t>
            </a:r>
            <a:endParaRPr lang="en-US" altLang="zh-TW"/>
          </a:p>
          <a:p>
            <a:r>
              <a:rPr lang="zh-TW" altLang="en-US"/>
              <a:t>而此晃動現象在博搬生產時尤為明顯</a:t>
            </a:r>
            <a:endParaRPr lang="en-US" altLang="zh-TW"/>
          </a:p>
          <a:p>
            <a:r>
              <a:rPr lang="zh-TW" altLang="en-US"/>
              <a:t>如果可以透過現場觀察掌握到品質變化</a:t>
            </a:r>
            <a:r>
              <a:rPr lang="en-US" altLang="zh-TW"/>
              <a:t>,</a:t>
            </a:r>
            <a:r>
              <a:rPr lang="zh-TW" altLang="en-US"/>
              <a:t>應該可以作為操作的參考</a:t>
            </a:r>
            <a:endParaRPr lang="en-US" altLang="zh-TW"/>
          </a:p>
          <a:p>
            <a:r>
              <a:rPr lang="zh-TW" altLang="en-US"/>
              <a:t>大約在</a:t>
            </a:r>
            <a:r>
              <a:rPr lang="en-US" altLang="zh-TW"/>
              <a:t>10 </a:t>
            </a:r>
            <a:r>
              <a:rPr lang="zh-TW" altLang="en-US"/>
              <a:t>年前</a:t>
            </a:r>
            <a:r>
              <a:rPr lang="en-US" altLang="zh-TW"/>
              <a:t>,</a:t>
            </a:r>
            <a:r>
              <a:rPr lang="zh-TW" altLang="en-US"/>
              <a:t>我們在</a:t>
            </a:r>
            <a:r>
              <a:rPr lang="en-US" altLang="zh-TW"/>
              <a:t>COLD</a:t>
            </a:r>
            <a:r>
              <a:rPr lang="zh-TW" altLang="en-US"/>
              <a:t>現場裝設了一個斑馬紋看板來確認素板</a:t>
            </a:r>
            <a:r>
              <a:rPr lang="en-US" altLang="zh-TW"/>
              <a:t>SP/CMI</a:t>
            </a:r>
          </a:p>
          <a:p>
            <a:r>
              <a:rPr lang="zh-TW" altLang="en-US"/>
              <a:t>如右圖所示</a:t>
            </a:r>
            <a:r>
              <a:rPr lang="en-US" altLang="zh-TW"/>
              <a:t>,3/14</a:t>
            </a:r>
            <a:r>
              <a:rPr lang="zh-TW" altLang="en-US"/>
              <a:t>與</a:t>
            </a:r>
            <a:r>
              <a:rPr lang="en-US" altLang="zh-TW"/>
              <a:t>3/16</a:t>
            </a:r>
            <a:r>
              <a:rPr lang="zh-TW" altLang="en-US"/>
              <a:t> 的波紋形狀有所不同且與板折良率有明顯的相關性</a:t>
            </a:r>
            <a:endParaRPr lang="en-US" altLang="zh-TW"/>
          </a:p>
          <a:p>
            <a:r>
              <a:rPr lang="zh-TW" altLang="en-US"/>
              <a:t>但是在</a:t>
            </a:r>
            <a:r>
              <a:rPr lang="en-US" altLang="zh-TW"/>
              <a:t>ADT</a:t>
            </a:r>
            <a:r>
              <a:rPr lang="zh-TW" altLang="en-US"/>
              <a:t> 近</a:t>
            </a:r>
            <a:r>
              <a:rPr lang="en-US" altLang="zh-TW"/>
              <a:t>10</a:t>
            </a:r>
            <a:r>
              <a:rPr lang="zh-TW" altLang="en-US"/>
              <a:t>年來</a:t>
            </a:r>
            <a:r>
              <a:rPr lang="en-US" altLang="zh-TW"/>
              <a:t>,</a:t>
            </a:r>
            <a:r>
              <a:rPr lang="zh-TW" altLang="en-US"/>
              <a:t>現場人員僅能以目視確認圖像進行好壞的判斷</a:t>
            </a:r>
            <a:endParaRPr lang="en-US" altLang="zh-TW"/>
          </a:p>
          <a:p>
            <a:r>
              <a:rPr lang="zh-TW" altLang="en-US"/>
              <a:t>實際運用在操作條件上應用不容易實施</a:t>
            </a:r>
            <a:endParaRPr lang="en-US" altLang="zh-TW"/>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15</a:t>
            </a:fld>
            <a:endParaRPr kumimoji="1" lang="ja-JP" altLang="en-US"/>
          </a:p>
        </p:txBody>
      </p:sp>
    </p:spTree>
    <p:extLst>
      <p:ext uri="{BB962C8B-B14F-4D97-AF65-F5344CB8AC3E}">
        <p14:creationId xmlns:p14="http://schemas.microsoft.com/office/powerpoint/2010/main" val="37862233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圖像</a:t>
            </a:r>
            <a:r>
              <a:rPr lang="en-US" altLang="zh-TW" dirty="0"/>
              <a:t>DATA</a:t>
            </a:r>
            <a:r>
              <a:rPr lang="zh-TW" altLang="en-US" dirty="0"/>
              <a:t>不容易判別</a:t>
            </a:r>
            <a:r>
              <a:rPr lang="en-US" altLang="zh-TW" dirty="0"/>
              <a:t>,</a:t>
            </a:r>
            <a:r>
              <a:rPr lang="zh-TW" altLang="en-US" dirty="0"/>
              <a:t>如果可以將圖像數據化</a:t>
            </a:r>
            <a:r>
              <a:rPr lang="en-US" altLang="zh-TW" dirty="0"/>
              <a:t>,</a:t>
            </a:r>
            <a:r>
              <a:rPr lang="zh-TW" altLang="en-US" dirty="0"/>
              <a:t>再進行數據解析</a:t>
            </a:r>
            <a:r>
              <a:rPr lang="en-US" altLang="zh-TW" dirty="0"/>
              <a:t>,</a:t>
            </a:r>
            <a:r>
              <a:rPr lang="zh-TW" altLang="en-US" dirty="0"/>
              <a:t>應該可大大提供可參考性</a:t>
            </a:r>
            <a:endParaRPr lang="en-US" altLang="zh-TW" dirty="0"/>
          </a:p>
          <a:p>
            <a:r>
              <a:rPr lang="zh-TW" altLang="en-US" dirty="0"/>
              <a:t>於是想透過畫像解析技術將定性的圖像轉成可以定量評價的數據</a:t>
            </a:r>
            <a:endParaRPr lang="en-US" altLang="zh-TW" dirty="0"/>
          </a:p>
          <a:p>
            <a:r>
              <a:rPr lang="zh-TW" altLang="en-US" dirty="0"/>
              <a:t>於是由製一部具備</a:t>
            </a:r>
            <a:r>
              <a:rPr lang="en-US" altLang="zh-TW" dirty="0"/>
              <a:t>PYTHON</a:t>
            </a:r>
            <a:r>
              <a:rPr lang="zh-TW" altLang="en-US" dirty="0"/>
              <a:t>能力的同仁進行自主開發</a:t>
            </a:r>
            <a:endParaRPr lang="en-US" altLang="zh-TW" dirty="0"/>
          </a:p>
          <a:p>
            <a:r>
              <a:rPr lang="zh-TW" altLang="en-US" dirty="0"/>
              <a:t>我們收集了大量圖像</a:t>
            </a:r>
            <a:r>
              <a:rPr lang="en-US" altLang="zh-TW" dirty="0"/>
              <a:t>,</a:t>
            </a:r>
            <a:r>
              <a:rPr lang="zh-TW" altLang="en-US" dirty="0"/>
              <a:t>進行研究期望可從中找到全新的判讀方式</a:t>
            </a:r>
            <a:r>
              <a:rPr lang="en-US" altLang="zh-TW" dirty="0"/>
              <a:t>,</a:t>
            </a:r>
          </a:p>
          <a:p>
            <a:endParaRPr lang="en-US" altLang="zh-TW" dirty="0"/>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16</a:t>
            </a:fld>
            <a:endParaRPr kumimoji="1" lang="ja-JP" altLang="en-US"/>
          </a:p>
        </p:txBody>
      </p:sp>
    </p:spTree>
    <p:extLst>
      <p:ext uri="{BB962C8B-B14F-4D97-AF65-F5344CB8AC3E}">
        <p14:creationId xmlns:p14="http://schemas.microsoft.com/office/powerpoint/2010/main" val="4186580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將斑馬紋影像轉換成數據有</a:t>
            </a:r>
            <a:r>
              <a:rPr lang="en-US" altLang="zh-TW"/>
              <a:t>3</a:t>
            </a:r>
            <a:r>
              <a:rPr lang="zh-TW" altLang="en-US"/>
              <a:t>個困難點需要克服</a:t>
            </a:r>
            <a:r>
              <a:rPr lang="en-US" altLang="zh-TW"/>
              <a:t>.</a:t>
            </a:r>
          </a:p>
          <a:p>
            <a:endParaRPr lang="en-US" altLang="zh-TW"/>
          </a:p>
          <a:p>
            <a:r>
              <a:rPr lang="en-US" altLang="zh-TW"/>
              <a:t>1.</a:t>
            </a:r>
            <a:r>
              <a:rPr lang="zh-TW" altLang="en-US"/>
              <a:t>監視器畫像取得   </a:t>
            </a:r>
            <a:r>
              <a:rPr lang="en-US" altLang="zh-TW"/>
              <a:t>2.</a:t>
            </a:r>
            <a:r>
              <a:rPr lang="zh-TW" altLang="en-US"/>
              <a:t>斑馬紋線條影像取得   </a:t>
            </a:r>
            <a:r>
              <a:rPr lang="en-US" altLang="zh-TW"/>
              <a:t>3.</a:t>
            </a:r>
            <a:r>
              <a:rPr lang="zh-TW" altLang="en-US"/>
              <a:t>輪廓影像數值計算</a:t>
            </a:r>
            <a:endParaRPr lang="en-US" altLang="zh-TW"/>
          </a:p>
          <a:p>
            <a:endParaRPr lang="en-US" altLang="zh-TW"/>
          </a:p>
          <a:p>
            <a:r>
              <a:rPr lang="en-US" altLang="zh-TW"/>
              <a:t>1.</a:t>
            </a:r>
            <a:r>
              <a:rPr lang="zh-TW" altLang="en-US"/>
              <a:t>監視器畫像取得</a:t>
            </a:r>
            <a:r>
              <a:rPr lang="en-US" altLang="zh-TW"/>
              <a:t>:</a:t>
            </a:r>
            <a:r>
              <a:rPr lang="zh-TW" altLang="en-US"/>
              <a:t>由於是監視器業者的封閉系統</a:t>
            </a:r>
            <a:r>
              <a:rPr lang="en-US" altLang="zh-TW"/>
              <a:t>,</a:t>
            </a:r>
            <a:r>
              <a:rPr lang="zh-TW" altLang="en-US"/>
              <a:t>需克服如何連續不間斷取得影像</a:t>
            </a:r>
            <a:r>
              <a:rPr lang="en-US" altLang="zh-TW"/>
              <a:t>!</a:t>
            </a:r>
          </a:p>
          <a:p>
            <a:r>
              <a:rPr lang="zh-TW" altLang="en-US"/>
              <a:t> 我們自行進行配線作業</a:t>
            </a:r>
            <a:r>
              <a:rPr lang="en-US" altLang="zh-TW"/>
              <a:t>,</a:t>
            </a:r>
            <a:r>
              <a:rPr lang="zh-TW" altLang="en-US"/>
              <a:t>串接中繼</a:t>
            </a:r>
            <a:r>
              <a:rPr lang="en-US" altLang="zh-TW"/>
              <a:t>PC,</a:t>
            </a:r>
            <a:r>
              <a:rPr lang="zh-TW" altLang="en-US"/>
              <a:t>並利用排程技術將影像自動傳送到畫像處理</a:t>
            </a:r>
            <a:r>
              <a:rPr lang="en-US" altLang="zh-TW"/>
              <a:t>PC</a:t>
            </a:r>
          </a:p>
          <a:p>
            <a:r>
              <a:rPr lang="zh-TW" altLang="en-US"/>
              <a:t>  </a:t>
            </a:r>
            <a:endParaRPr lang="en-US" altLang="zh-TW"/>
          </a:p>
          <a:p>
            <a:r>
              <a:rPr lang="en-US" altLang="zh-TW"/>
              <a:t>2.</a:t>
            </a:r>
            <a:r>
              <a:rPr lang="zh-TW" altLang="en-US"/>
              <a:t>輪廓影像取得 </a:t>
            </a:r>
            <a:r>
              <a:rPr lang="en-US" altLang="zh-TW"/>
              <a:t>:</a:t>
            </a:r>
          </a:p>
          <a:p>
            <a:r>
              <a:rPr lang="zh-TW" altLang="en-US"/>
              <a:t>由於現場環境及燈光影響</a:t>
            </a:r>
            <a:r>
              <a:rPr lang="en-US" altLang="zh-TW"/>
              <a:t>,</a:t>
            </a:r>
            <a:r>
              <a:rPr lang="zh-TW" altLang="en-US"/>
              <a:t>使用傳統影像處理</a:t>
            </a:r>
            <a:r>
              <a:rPr lang="en-US" altLang="zh-TW"/>
              <a:t>,</a:t>
            </a:r>
            <a:r>
              <a:rPr lang="zh-TW" altLang="en-US"/>
              <a:t>無法取得斑馬紋線條</a:t>
            </a:r>
            <a:r>
              <a:rPr lang="en-US" altLang="zh-TW"/>
              <a:t>,</a:t>
            </a:r>
          </a:p>
          <a:p>
            <a:r>
              <a:rPr lang="zh-TW" altLang="en-US"/>
              <a:t>經過查閱文獻及大量測試，我們最終找到了自適應二值化技術，成功地提取出所需的線條。</a:t>
            </a:r>
            <a:endParaRPr lang="en-US" altLang="zh-TW"/>
          </a:p>
          <a:p>
            <a:endParaRPr lang="en-US" altLang="zh-TW"/>
          </a:p>
          <a:p>
            <a:r>
              <a:rPr lang="en-US" altLang="zh-TW"/>
              <a:t>3.</a:t>
            </a:r>
            <a:r>
              <a:rPr lang="zh-TW" altLang="en-US"/>
              <a:t>輪廓影像數值計算</a:t>
            </a:r>
            <a:r>
              <a:rPr lang="en-US" altLang="zh-TW"/>
              <a:t>:</a:t>
            </a:r>
          </a:p>
          <a:p>
            <a:r>
              <a:rPr lang="zh-TW" altLang="en-US"/>
              <a:t>由於沒有相關經驗</a:t>
            </a:r>
            <a:r>
              <a:rPr lang="en-US" altLang="zh-TW"/>
              <a:t>,</a:t>
            </a:r>
            <a:r>
              <a:rPr lang="zh-TW" altLang="en-US"/>
              <a:t>只能透過大量查閱文獻資料來探索</a:t>
            </a:r>
            <a:r>
              <a:rPr lang="en-US" altLang="zh-TW"/>
              <a:t>!</a:t>
            </a:r>
          </a:p>
          <a:p>
            <a:r>
              <a:rPr lang="zh-TW" altLang="en-US"/>
              <a:t>最終水平方向我們計算直線性來強調線條的變異</a:t>
            </a:r>
            <a:r>
              <a:rPr lang="en-US" altLang="zh-TW"/>
              <a:t>,</a:t>
            </a:r>
            <a:r>
              <a:rPr lang="zh-TW" altLang="en-US"/>
              <a:t>垂直方向則計算黑白比例標準差來強調畫像扭曲</a:t>
            </a:r>
            <a:r>
              <a:rPr lang="en-US" altLang="zh-TW"/>
              <a:t>,</a:t>
            </a:r>
          </a:p>
          <a:p>
            <a:r>
              <a:rPr lang="zh-TW" altLang="en-US"/>
              <a:t>經過大量的比對畫像及數據 </a:t>
            </a:r>
            <a:r>
              <a:rPr lang="en-US" altLang="zh-TW"/>
              <a:t>,</a:t>
            </a:r>
            <a:r>
              <a:rPr lang="zh-TW" altLang="en-US"/>
              <a:t>最終在參數持續調整後找到了相關性</a:t>
            </a:r>
            <a:r>
              <a:rPr lang="en-US" altLang="zh-TW"/>
              <a:t>~</a:t>
            </a:r>
            <a:r>
              <a:rPr lang="zh-TW" altLang="en-US"/>
              <a:t>並且將斑馬紋線條數據化</a:t>
            </a:r>
            <a:r>
              <a:rPr lang="en-US" altLang="zh-TW"/>
              <a:t>.</a:t>
            </a:r>
          </a:p>
          <a:p>
            <a:endParaRPr lang="en-US" altLang="zh-TW"/>
          </a:p>
          <a:p>
            <a:endParaRPr lang="en-US" altLang="zh-TW"/>
          </a:p>
          <a:p>
            <a:endParaRPr lang="en-US" altLang="zh-TW"/>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17</a:t>
            </a:fld>
            <a:endParaRPr kumimoji="1" lang="ja-JP" altLang="en-US"/>
          </a:p>
        </p:txBody>
      </p:sp>
    </p:spTree>
    <p:extLst>
      <p:ext uri="{BB962C8B-B14F-4D97-AF65-F5344CB8AC3E}">
        <p14:creationId xmlns:p14="http://schemas.microsoft.com/office/powerpoint/2010/main" val="41262563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將斑馬紋影像轉換成數據有</a:t>
            </a:r>
            <a:r>
              <a:rPr lang="en-US" altLang="zh-TW"/>
              <a:t>3</a:t>
            </a:r>
            <a:r>
              <a:rPr lang="zh-TW" altLang="en-US"/>
              <a:t>個困難點需要克服</a:t>
            </a:r>
            <a:r>
              <a:rPr lang="en-US" altLang="zh-TW"/>
              <a:t>.</a:t>
            </a:r>
          </a:p>
          <a:p>
            <a:endParaRPr lang="en-US" altLang="zh-TW"/>
          </a:p>
          <a:p>
            <a:r>
              <a:rPr lang="en-US" altLang="zh-TW"/>
              <a:t>1.</a:t>
            </a:r>
            <a:r>
              <a:rPr lang="zh-TW" altLang="en-US"/>
              <a:t>監視器畫像取得   </a:t>
            </a:r>
            <a:r>
              <a:rPr lang="en-US" altLang="zh-TW"/>
              <a:t>2.</a:t>
            </a:r>
            <a:r>
              <a:rPr lang="zh-TW" altLang="en-US"/>
              <a:t>斑馬紋線條影像取得   </a:t>
            </a:r>
            <a:r>
              <a:rPr lang="en-US" altLang="zh-TW"/>
              <a:t>3.</a:t>
            </a:r>
            <a:r>
              <a:rPr lang="zh-TW" altLang="en-US"/>
              <a:t>輪廓影像數值計算</a:t>
            </a:r>
            <a:endParaRPr lang="en-US" altLang="zh-TW"/>
          </a:p>
          <a:p>
            <a:endParaRPr lang="en-US" altLang="zh-TW"/>
          </a:p>
          <a:p>
            <a:endParaRPr lang="en-US" altLang="zh-TW"/>
          </a:p>
          <a:p>
            <a:r>
              <a:rPr lang="en-US" altLang="zh-TW"/>
              <a:t>2.</a:t>
            </a:r>
            <a:r>
              <a:rPr lang="zh-TW" altLang="en-US"/>
              <a:t>輪廓影像取得 </a:t>
            </a:r>
            <a:r>
              <a:rPr lang="en-US" altLang="zh-TW"/>
              <a:t>:</a:t>
            </a:r>
          </a:p>
          <a:p>
            <a:r>
              <a:rPr lang="zh-TW" altLang="en-US"/>
              <a:t>由於現場環境及燈光影響</a:t>
            </a:r>
            <a:r>
              <a:rPr lang="en-US" altLang="zh-TW"/>
              <a:t>,</a:t>
            </a:r>
            <a:r>
              <a:rPr lang="zh-TW" altLang="en-US"/>
              <a:t>使用傳統影像處理</a:t>
            </a:r>
            <a:r>
              <a:rPr lang="en-US" altLang="zh-TW"/>
              <a:t>,</a:t>
            </a:r>
            <a:r>
              <a:rPr lang="zh-TW" altLang="en-US"/>
              <a:t>無法取得斑馬紋線條</a:t>
            </a:r>
            <a:r>
              <a:rPr lang="en-US" altLang="zh-TW"/>
              <a:t>,</a:t>
            </a:r>
          </a:p>
          <a:p>
            <a:r>
              <a:rPr lang="zh-TW" altLang="en-US"/>
              <a:t>經過查閱文獻及大量測試，我們最終找到了自適應二值化技術，成功地提取出所需的線條。</a:t>
            </a:r>
            <a:endParaRPr lang="en-US" altLang="zh-TW"/>
          </a:p>
          <a:p>
            <a:endParaRPr lang="en-US" altLang="zh-TW"/>
          </a:p>
          <a:p>
            <a:r>
              <a:rPr lang="en-US" altLang="zh-TW"/>
              <a:t>3.</a:t>
            </a:r>
            <a:r>
              <a:rPr lang="zh-TW" altLang="en-US"/>
              <a:t>輪廓影像數值計算</a:t>
            </a:r>
            <a:r>
              <a:rPr lang="en-US" altLang="zh-TW"/>
              <a:t>:</a:t>
            </a:r>
          </a:p>
          <a:p>
            <a:r>
              <a:rPr lang="zh-TW" altLang="en-US"/>
              <a:t>由於沒有相關經驗</a:t>
            </a:r>
            <a:r>
              <a:rPr lang="en-US" altLang="zh-TW"/>
              <a:t>,</a:t>
            </a:r>
            <a:r>
              <a:rPr lang="zh-TW" altLang="en-US"/>
              <a:t>只能透過大量查閱文獻資料來探索</a:t>
            </a:r>
            <a:r>
              <a:rPr lang="en-US" altLang="zh-TW"/>
              <a:t>!</a:t>
            </a:r>
          </a:p>
          <a:p>
            <a:r>
              <a:rPr lang="zh-TW" altLang="en-US"/>
              <a:t>最終水平方向我們計算直線性來強調線條的變異</a:t>
            </a:r>
            <a:r>
              <a:rPr lang="en-US" altLang="zh-TW"/>
              <a:t>,</a:t>
            </a:r>
            <a:r>
              <a:rPr lang="zh-TW" altLang="en-US"/>
              <a:t>垂直方向則計算黑白比例標準差來強調畫像扭曲</a:t>
            </a:r>
            <a:r>
              <a:rPr lang="en-US" altLang="zh-TW"/>
              <a:t>,</a:t>
            </a:r>
          </a:p>
          <a:p>
            <a:r>
              <a:rPr lang="zh-TW" altLang="en-US"/>
              <a:t>經過大量的比對畫像及數據 </a:t>
            </a:r>
            <a:r>
              <a:rPr lang="en-US" altLang="zh-TW"/>
              <a:t>,</a:t>
            </a:r>
            <a:r>
              <a:rPr lang="zh-TW" altLang="en-US"/>
              <a:t>最終在參數持續調整後找到了相關性</a:t>
            </a:r>
            <a:r>
              <a:rPr lang="en-US" altLang="zh-TW"/>
              <a:t>~</a:t>
            </a:r>
            <a:r>
              <a:rPr lang="zh-TW" altLang="en-US"/>
              <a:t>並且將斑馬紋線條數據化</a:t>
            </a:r>
            <a:r>
              <a:rPr lang="en-US" altLang="zh-TW"/>
              <a:t>.</a:t>
            </a:r>
          </a:p>
          <a:p>
            <a:endParaRPr lang="en-US" altLang="zh-TW"/>
          </a:p>
          <a:p>
            <a:endParaRPr lang="en-US" altLang="zh-TW"/>
          </a:p>
          <a:p>
            <a:endParaRPr lang="en-US" altLang="zh-TW"/>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18</a:t>
            </a:fld>
            <a:endParaRPr kumimoji="1" lang="ja-JP" altLang="en-US"/>
          </a:p>
        </p:txBody>
      </p:sp>
    </p:spTree>
    <p:extLst>
      <p:ext uri="{BB962C8B-B14F-4D97-AF65-F5344CB8AC3E}">
        <p14:creationId xmlns:p14="http://schemas.microsoft.com/office/powerpoint/2010/main" val="2154812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將斑馬紋影像轉換成數據有</a:t>
            </a:r>
            <a:r>
              <a:rPr lang="en-US" altLang="zh-TW"/>
              <a:t>3</a:t>
            </a:r>
            <a:r>
              <a:rPr lang="zh-TW" altLang="en-US"/>
              <a:t>個困難點需要克服</a:t>
            </a:r>
            <a:r>
              <a:rPr lang="en-US" altLang="zh-TW"/>
              <a:t>.</a:t>
            </a:r>
          </a:p>
          <a:p>
            <a:endParaRPr lang="en-US" altLang="zh-TW"/>
          </a:p>
          <a:p>
            <a:r>
              <a:rPr lang="en-US" altLang="zh-TW"/>
              <a:t>1.</a:t>
            </a:r>
            <a:r>
              <a:rPr lang="zh-TW" altLang="en-US"/>
              <a:t>監視器畫像取得   </a:t>
            </a:r>
            <a:r>
              <a:rPr lang="en-US" altLang="zh-TW"/>
              <a:t>2.</a:t>
            </a:r>
            <a:r>
              <a:rPr lang="zh-TW" altLang="en-US"/>
              <a:t>斑馬紋線條影像取得   </a:t>
            </a:r>
            <a:r>
              <a:rPr lang="en-US" altLang="zh-TW"/>
              <a:t>3.</a:t>
            </a:r>
            <a:r>
              <a:rPr lang="zh-TW" altLang="en-US"/>
              <a:t>輪廓影像數值計算</a:t>
            </a:r>
            <a:endParaRPr lang="en-US" altLang="zh-TW"/>
          </a:p>
          <a:p>
            <a:endParaRPr lang="en-US" altLang="zh-TW"/>
          </a:p>
          <a:p>
            <a:r>
              <a:rPr lang="en-US" altLang="zh-TW"/>
              <a:t>1.</a:t>
            </a:r>
            <a:r>
              <a:rPr lang="zh-TW" altLang="en-US"/>
              <a:t>監視器畫像取得</a:t>
            </a:r>
            <a:r>
              <a:rPr lang="en-US" altLang="zh-TW"/>
              <a:t>:</a:t>
            </a:r>
            <a:r>
              <a:rPr lang="zh-TW" altLang="en-US"/>
              <a:t>由於是監視器業者的封閉系統</a:t>
            </a:r>
            <a:r>
              <a:rPr lang="en-US" altLang="zh-TW"/>
              <a:t>,</a:t>
            </a:r>
            <a:r>
              <a:rPr lang="zh-TW" altLang="en-US"/>
              <a:t>需克服如何連續不間斷取得影像</a:t>
            </a:r>
            <a:r>
              <a:rPr lang="en-US" altLang="zh-TW"/>
              <a:t>!</a:t>
            </a:r>
          </a:p>
          <a:p>
            <a:r>
              <a:rPr lang="zh-TW" altLang="en-US"/>
              <a:t> 我們自行進行配線作業</a:t>
            </a:r>
            <a:r>
              <a:rPr lang="en-US" altLang="zh-TW"/>
              <a:t>,</a:t>
            </a:r>
            <a:r>
              <a:rPr lang="zh-TW" altLang="en-US"/>
              <a:t>串接中繼</a:t>
            </a:r>
            <a:r>
              <a:rPr lang="en-US" altLang="zh-TW"/>
              <a:t>PC,</a:t>
            </a:r>
            <a:r>
              <a:rPr lang="zh-TW" altLang="en-US"/>
              <a:t>並利用排程技術將影像自動傳送到畫像處理</a:t>
            </a:r>
            <a:r>
              <a:rPr lang="en-US" altLang="zh-TW"/>
              <a:t>PC</a:t>
            </a:r>
          </a:p>
          <a:p>
            <a:r>
              <a:rPr lang="zh-TW" altLang="en-US"/>
              <a:t>  </a:t>
            </a:r>
            <a:endParaRPr lang="en-US" altLang="zh-TW"/>
          </a:p>
          <a:p>
            <a:r>
              <a:rPr lang="en-US" altLang="zh-TW"/>
              <a:t>2.</a:t>
            </a:r>
            <a:r>
              <a:rPr lang="zh-TW" altLang="en-US"/>
              <a:t>輪廓影像取得 </a:t>
            </a:r>
            <a:r>
              <a:rPr lang="en-US" altLang="zh-TW"/>
              <a:t>:</a:t>
            </a:r>
          </a:p>
          <a:p>
            <a:r>
              <a:rPr lang="zh-TW" altLang="en-US"/>
              <a:t>由於現場環境及燈光影響</a:t>
            </a:r>
            <a:r>
              <a:rPr lang="en-US" altLang="zh-TW"/>
              <a:t>,</a:t>
            </a:r>
            <a:r>
              <a:rPr lang="zh-TW" altLang="en-US"/>
              <a:t>使用傳統影像處理</a:t>
            </a:r>
            <a:r>
              <a:rPr lang="en-US" altLang="zh-TW"/>
              <a:t>,</a:t>
            </a:r>
            <a:r>
              <a:rPr lang="zh-TW" altLang="en-US"/>
              <a:t>無法取得斑馬紋線條</a:t>
            </a:r>
            <a:r>
              <a:rPr lang="en-US" altLang="zh-TW"/>
              <a:t>,</a:t>
            </a:r>
          </a:p>
          <a:p>
            <a:r>
              <a:rPr lang="zh-TW" altLang="en-US"/>
              <a:t>經過查閱文獻及大量測試，我們最終找到了自適應二值化技術，成功地提取出所需的線條。</a:t>
            </a:r>
            <a:endParaRPr lang="en-US" altLang="zh-TW"/>
          </a:p>
          <a:p>
            <a:endParaRPr lang="en-US" altLang="zh-TW"/>
          </a:p>
          <a:p>
            <a:r>
              <a:rPr lang="en-US" altLang="zh-TW"/>
              <a:t>3.</a:t>
            </a:r>
            <a:r>
              <a:rPr lang="zh-TW" altLang="en-US"/>
              <a:t>輪廓影像數值計算</a:t>
            </a:r>
            <a:r>
              <a:rPr lang="en-US" altLang="zh-TW"/>
              <a:t>:</a:t>
            </a:r>
          </a:p>
          <a:p>
            <a:r>
              <a:rPr lang="zh-TW" altLang="en-US"/>
              <a:t>由於沒有相關經驗</a:t>
            </a:r>
            <a:r>
              <a:rPr lang="en-US" altLang="zh-TW"/>
              <a:t>,</a:t>
            </a:r>
            <a:r>
              <a:rPr lang="zh-TW" altLang="en-US"/>
              <a:t>只能透過大量查閱文獻資料來探索</a:t>
            </a:r>
            <a:r>
              <a:rPr lang="en-US" altLang="zh-TW"/>
              <a:t>!</a:t>
            </a:r>
          </a:p>
          <a:p>
            <a:r>
              <a:rPr lang="zh-TW" altLang="en-US"/>
              <a:t>最終水平方向我們計算直線性來強調線條的變異</a:t>
            </a:r>
            <a:r>
              <a:rPr lang="en-US" altLang="zh-TW"/>
              <a:t>,</a:t>
            </a:r>
            <a:r>
              <a:rPr lang="zh-TW" altLang="en-US"/>
              <a:t>垂直方向則計算黑白比例標準差來強調畫像扭曲</a:t>
            </a:r>
            <a:r>
              <a:rPr lang="en-US" altLang="zh-TW"/>
              <a:t>,</a:t>
            </a:r>
          </a:p>
          <a:p>
            <a:r>
              <a:rPr lang="zh-TW" altLang="en-US"/>
              <a:t>經過大量的比對畫像及數據 </a:t>
            </a:r>
            <a:r>
              <a:rPr lang="en-US" altLang="zh-TW"/>
              <a:t>,</a:t>
            </a:r>
            <a:r>
              <a:rPr lang="zh-TW" altLang="en-US"/>
              <a:t>最終在參數持續調整後找到了相關性</a:t>
            </a:r>
            <a:r>
              <a:rPr lang="en-US" altLang="zh-TW"/>
              <a:t>~</a:t>
            </a:r>
            <a:r>
              <a:rPr lang="zh-TW" altLang="en-US"/>
              <a:t>並且將斑馬紋線條數據化</a:t>
            </a:r>
            <a:r>
              <a:rPr lang="en-US" altLang="zh-TW"/>
              <a:t>.</a:t>
            </a:r>
          </a:p>
          <a:p>
            <a:endParaRPr lang="en-US" altLang="zh-TW"/>
          </a:p>
          <a:p>
            <a:endParaRPr lang="en-US" altLang="zh-TW"/>
          </a:p>
          <a:p>
            <a:endParaRPr lang="en-US" altLang="zh-TW"/>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19</a:t>
            </a:fld>
            <a:endParaRPr kumimoji="1" lang="ja-JP" altLang="en-US"/>
          </a:p>
        </p:txBody>
      </p:sp>
    </p:spTree>
    <p:extLst>
      <p:ext uri="{BB962C8B-B14F-4D97-AF65-F5344CB8AC3E}">
        <p14:creationId xmlns:p14="http://schemas.microsoft.com/office/powerpoint/2010/main" val="1954053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r>
              <a:rPr kumimoji="1" lang="zh-TW" altLang="en-US"/>
              <a:t>從</a:t>
            </a:r>
            <a:r>
              <a:rPr kumimoji="1" lang="ja-JP" altLang="en-US"/>
              <a:t>古田さん方針</a:t>
            </a:r>
            <a:r>
              <a:rPr kumimoji="1" lang="zh-TW" altLang="en-US"/>
              <a:t>中</a:t>
            </a:r>
            <a:r>
              <a:rPr kumimoji="1" lang="en-US" altLang="ja-JP"/>
              <a:t>7</a:t>
            </a:r>
            <a:r>
              <a:rPr kumimoji="1" lang="zh-TW" altLang="en-US"/>
              <a:t>個</a:t>
            </a:r>
            <a:r>
              <a:rPr kumimoji="1" lang="en-US" altLang="ja-JP"/>
              <a:t>KSF</a:t>
            </a:r>
            <a:r>
              <a:rPr kumimoji="1" lang="zh-TW" altLang="en-US"/>
              <a:t>設定製一部重點課題</a:t>
            </a:r>
            <a:endParaRPr kumimoji="1" lang="en-US" altLang="zh-TW"/>
          </a:p>
          <a:p>
            <a:r>
              <a:rPr kumimoji="1" lang="zh-TW" altLang="en-US"/>
              <a:t>其中</a:t>
            </a:r>
            <a:r>
              <a:rPr kumimoji="1" lang="en-US" altLang="zh-TW"/>
              <a:t>,</a:t>
            </a:r>
            <a:r>
              <a:rPr kumimoji="1" lang="zh-TW" altLang="en-US"/>
              <a:t>在</a:t>
            </a:r>
            <a:r>
              <a:rPr kumimoji="1" lang="en-US" altLang="zh-TW"/>
              <a:t>DX</a:t>
            </a:r>
            <a:r>
              <a:rPr kumimoji="1" lang="zh-TW" altLang="en-US"/>
              <a:t>推動方面</a:t>
            </a:r>
            <a:r>
              <a:rPr kumimoji="1" lang="en-US" altLang="zh-TW"/>
              <a:t>,</a:t>
            </a:r>
            <a:r>
              <a:rPr kumimoji="1" lang="zh-TW" altLang="en-US"/>
              <a:t>希望利用</a:t>
            </a:r>
            <a:r>
              <a:rPr kumimoji="1" lang="en-US" altLang="zh-TW"/>
              <a:t>DX</a:t>
            </a:r>
            <a:r>
              <a:rPr kumimoji="1" lang="zh-TW" altLang="en-US"/>
              <a:t>工具來攻克新技術</a:t>
            </a:r>
            <a:endParaRPr kumimoji="1" lang="en-US" altLang="zh-TW"/>
          </a:p>
          <a:p>
            <a:pPr marL="0" marR="0" lvl="0" indent="0" algn="l" defTabSz="685800" rtl="0" eaLnBrk="1" fontAlgn="auto" latinLnBrk="0" hangingPunct="1">
              <a:lnSpc>
                <a:spcPct val="100000"/>
              </a:lnSpc>
              <a:spcBef>
                <a:spcPts val="0"/>
              </a:spcBef>
              <a:spcAft>
                <a:spcPts val="0"/>
              </a:spcAft>
              <a:buClrTx/>
              <a:buSzTx/>
              <a:buFontTx/>
              <a:buNone/>
              <a:tabLst/>
              <a:defRPr/>
            </a:pPr>
            <a:r>
              <a:rPr kumimoji="1" lang="zh-TW" altLang="en-US"/>
              <a:t>而作為</a:t>
            </a:r>
            <a:r>
              <a:rPr lang="zh-TW" altLang="en-US" sz="900" b="1">
                <a:solidFill>
                  <a:schemeClr val="tx2">
                    <a:lumMod val="50000"/>
                  </a:schemeClr>
                </a:solidFill>
                <a:latin typeface="+mj-ea"/>
                <a:ea typeface="+mj-ea"/>
              </a:rPr>
              <a:t>製造一部</a:t>
            </a:r>
            <a:r>
              <a:rPr lang="en-US" altLang="zh-TW" sz="900" b="1">
                <a:solidFill>
                  <a:schemeClr val="tx2">
                    <a:lumMod val="50000"/>
                  </a:schemeClr>
                </a:solidFill>
                <a:latin typeface="+mj-ea"/>
                <a:ea typeface="+mj-ea"/>
              </a:rPr>
              <a:t>DX</a:t>
            </a:r>
            <a:r>
              <a:rPr lang="zh-TW" altLang="en-US" sz="900" b="1">
                <a:solidFill>
                  <a:schemeClr val="tx2">
                    <a:lumMod val="50000"/>
                  </a:schemeClr>
                </a:solidFill>
                <a:latin typeface="+mj-ea"/>
                <a:ea typeface="+mj-ea"/>
              </a:rPr>
              <a:t>推進的核心</a:t>
            </a:r>
            <a:endParaRPr lang="en-US" altLang="zh-TW" sz="900" b="1">
              <a:solidFill>
                <a:schemeClr val="tx2">
                  <a:lumMod val="50000"/>
                </a:schemeClr>
              </a:solidFill>
              <a:latin typeface="+mj-ea"/>
              <a:ea typeface="+mj-ea"/>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b="1">
                <a:solidFill>
                  <a:schemeClr val="tx2">
                    <a:lumMod val="50000"/>
                  </a:schemeClr>
                </a:solidFill>
                <a:latin typeface="+mj-ea"/>
                <a:ea typeface="+mj-ea"/>
              </a:rPr>
              <a:t>生產推進課將藉由開發</a:t>
            </a:r>
            <a:r>
              <a:rPr lang="en-US" altLang="zh-TW" sz="900" b="1">
                <a:solidFill>
                  <a:schemeClr val="tx2">
                    <a:lumMod val="50000"/>
                  </a:schemeClr>
                </a:solidFill>
                <a:latin typeface="+mj-ea"/>
                <a:ea typeface="+mj-ea"/>
              </a:rPr>
              <a:t>DX</a:t>
            </a:r>
            <a:r>
              <a:rPr lang="zh-TW" altLang="en-US" sz="900" b="1">
                <a:solidFill>
                  <a:schemeClr val="tx2">
                    <a:lumMod val="50000"/>
                  </a:schemeClr>
                </a:solidFill>
                <a:latin typeface="+mj-ea"/>
                <a:ea typeface="+mj-ea"/>
              </a:rPr>
              <a:t>工具，協助現場作業同仁解決問題、優化作業</a:t>
            </a:r>
          </a:p>
        </p:txBody>
      </p:sp>
      <p:sp>
        <p:nvSpPr>
          <p:cNvPr id="4" name="スライド番号プレースホルダー 3"/>
          <p:cNvSpPr>
            <a:spLocks noGrp="1"/>
          </p:cNvSpPr>
          <p:nvPr>
            <p:ph type="sldNum" sz="quarter" idx="10"/>
          </p:nvPr>
        </p:nvSpPr>
        <p:spPr/>
        <p:txBody>
          <a:bodyPr/>
          <a:lstStyle/>
          <a:p>
            <a:fld id="{C18976AE-AD79-B84C-945A-39F4A60A9B2D}" type="slidenum">
              <a:rPr kumimoji="1" lang="ja-JP" altLang="en-US" smtClean="0"/>
              <a:t>2</a:t>
            </a:fld>
            <a:endParaRPr kumimoji="1" lang="ja-JP" altLang="en-US"/>
          </a:p>
        </p:txBody>
      </p:sp>
    </p:spTree>
    <p:extLst>
      <p:ext uri="{BB962C8B-B14F-4D97-AF65-F5344CB8AC3E}">
        <p14:creationId xmlns:p14="http://schemas.microsoft.com/office/powerpoint/2010/main" val="11074544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將斑馬紋影像轉換成數據有</a:t>
            </a:r>
            <a:r>
              <a:rPr lang="en-US" altLang="zh-TW"/>
              <a:t>3</a:t>
            </a:r>
            <a:r>
              <a:rPr lang="zh-TW" altLang="en-US"/>
              <a:t>個困難點需要克服</a:t>
            </a:r>
            <a:r>
              <a:rPr lang="en-US" altLang="zh-TW"/>
              <a:t>.</a:t>
            </a:r>
          </a:p>
          <a:p>
            <a:endParaRPr lang="en-US" altLang="zh-TW"/>
          </a:p>
          <a:p>
            <a:r>
              <a:rPr lang="en-US" altLang="zh-TW"/>
              <a:t>1.</a:t>
            </a:r>
            <a:r>
              <a:rPr lang="zh-TW" altLang="en-US"/>
              <a:t>監視器畫像取得   </a:t>
            </a:r>
            <a:r>
              <a:rPr lang="en-US" altLang="zh-TW"/>
              <a:t>2.</a:t>
            </a:r>
            <a:r>
              <a:rPr lang="zh-TW" altLang="en-US"/>
              <a:t>斑馬紋線條影像取得   </a:t>
            </a:r>
            <a:r>
              <a:rPr lang="en-US" altLang="zh-TW"/>
              <a:t>3.</a:t>
            </a:r>
            <a:r>
              <a:rPr lang="zh-TW" altLang="en-US"/>
              <a:t>輪廓影像數值計算</a:t>
            </a:r>
            <a:endParaRPr lang="en-US" altLang="zh-TW"/>
          </a:p>
          <a:p>
            <a:endParaRPr lang="en-US" altLang="zh-TW"/>
          </a:p>
          <a:p>
            <a:r>
              <a:rPr lang="en-US" altLang="zh-TW"/>
              <a:t>1.</a:t>
            </a:r>
            <a:r>
              <a:rPr lang="zh-TW" altLang="en-US"/>
              <a:t>監視器畫像取得</a:t>
            </a:r>
            <a:r>
              <a:rPr lang="en-US" altLang="zh-TW"/>
              <a:t>:</a:t>
            </a:r>
            <a:r>
              <a:rPr lang="zh-TW" altLang="en-US"/>
              <a:t>由於是監視器業者的封閉系統</a:t>
            </a:r>
            <a:r>
              <a:rPr lang="en-US" altLang="zh-TW"/>
              <a:t>,</a:t>
            </a:r>
            <a:r>
              <a:rPr lang="zh-TW" altLang="en-US"/>
              <a:t>需克服如何連續不間斷取得影像</a:t>
            </a:r>
            <a:r>
              <a:rPr lang="en-US" altLang="zh-TW"/>
              <a:t>!</a:t>
            </a:r>
          </a:p>
          <a:p>
            <a:r>
              <a:rPr lang="zh-TW" altLang="en-US"/>
              <a:t> 我們自行進行配線作業</a:t>
            </a:r>
            <a:r>
              <a:rPr lang="en-US" altLang="zh-TW"/>
              <a:t>,</a:t>
            </a:r>
            <a:r>
              <a:rPr lang="zh-TW" altLang="en-US"/>
              <a:t>串接中繼</a:t>
            </a:r>
            <a:r>
              <a:rPr lang="en-US" altLang="zh-TW"/>
              <a:t>PC,</a:t>
            </a:r>
            <a:r>
              <a:rPr lang="zh-TW" altLang="en-US"/>
              <a:t>並利用排程技術將影像自動傳送到畫像處理</a:t>
            </a:r>
            <a:r>
              <a:rPr lang="en-US" altLang="zh-TW"/>
              <a:t>PC</a:t>
            </a:r>
          </a:p>
          <a:p>
            <a:r>
              <a:rPr lang="zh-TW" altLang="en-US"/>
              <a:t>  </a:t>
            </a:r>
            <a:endParaRPr lang="en-US" altLang="zh-TW"/>
          </a:p>
          <a:p>
            <a:r>
              <a:rPr lang="en-US" altLang="zh-TW"/>
              <a:t>2.</a:t>
            </a:r>
            <a:r>
              <a:rPr lang="zh-TW" altLang="en-US"/>
              <a:t>輪廓影像取得 </a:t>
            </a:r>
            <a:r>
              <a:rPr lang="en-US" altLang="zh-TW"/>
              <a:t>:</a:t>
            </a:r>
          </a:p>
          <a:p>
            <a:r>
              <a:rPr lang="zh-TW" altLang="en-US"/>
              <a:t>由於現場環境及燈光影響</a:t>
            </a:r>
            <a:r>
              <a:rPr lang="en-US" altLang="zh-TW"/>
              <a:t>,</a:t>
            </a:r>
            <a:r>
              <a:rPr lang="zh-TW" altLang="en-US"/>
              <a:t>使用傳統影像處理</a:t>
            </a:r>
            <a:r>
              <a:rPr lang="en-US" altLang="zh-TW"/>
              <a:t>,</a:t>
            </a:r>
            <a:r>
              <a:rPr lang="zh-TW" altLang="en-US"/>
              <a:t>無法取得斑馬紋線條</a:t>
            </a:r>
            <a:r>
              <a:rPr lang="en-US" altLang="zh-TW"/>
              <a:t>,</a:t>
            </a:r>
          </a:p>
          <a:p>
            <a:r>
              <a:rPr lang="zh-TW" altLang="en-US"/>
              <a:t>經過查閱文獻及大量測試，我們最終找到了自適應二值化技術，成功地提取出所需的線條。</a:t>
            </a:r>
            <a:endParaRPr lang="en-US" altLang="zh-TW"/>
          </a:p>
          <a:p>
            <a:endParaRPr lang="en-US" altLang="zh-TW"/>
          </a:p>
          <a:p>
            <a:r>
              <a:rPr lang="en-US" altLang="zh-TW"/>
              <a:t>3.</a:t>
            </a:r>
            <a:r>
              <a:rPr lang="zh-TW" altLang="en-US"/>
              <a:t>輪廓影像數值計算</a:t>
            </a:r>
            <a:r>
              <a:rPr lang="en-US" altLang="zh-TW"/>
              <a:t>:</a:t>
            </a:r>
          </a:p>
          <a:p>
            <a:r>
              <a:rPr lang="zh-TW" altLang="en-US"/>
              <a:t>由於沒有相關經驗</a:t>
            </a:r>
            <a:r>
              <a:rPr lang="en-US" altLang="zh-TW"/>
              <a:t>,</a:t>
            </a:r>
            <a:r>
              <a:rPr lang="zh-TW" altLang="en-US"/>
              <a:t>只能透過大量查閱文獻資料來探索</a:t>
            </a:r>
            <a:r>
              <a:rPr lang="en-US" altLang="zh-TW"/>
              <a:t>!</a:t>
            </a:r>
          </a:p>
          <a:p>
            <a:r>
              <a:rPr lang="zh-TW" altLang="en-US"/>
              <a:t>最終水平方向我們計算直線性來強調線條的變異</a:t>
            </a:r>
            <a:r>
              <a:rPr lang="en-US" altLang="zh-TW"/>
              <a:t>,</a:t>
            </a:r>
            <a:r>
              <a:rPr lang="zh-TW" altLang="en-US"/>
              <a:t>垂直方向則計算黑白比例標準差來強調畫像扭曲</a:t>
            </a:r>
            <a:r>
              <a:rPr lang="en-US" altLang="zh-TW"/>
              <a:t>,</a:t>
            </a:r>
          </a:p>
          <a:p>
            <a:r>
              <a:rPr lang="zh-TW" altLang="en-US"/>
              <a:t>經過大量的比對畫像及數據 </a:t>
            </a:r>
            <a:r>
              <a:rPr lang="en-US" altLang="zh-TW"/>
              <a:t>,</a:t>
            </a:r>
            <a:r>
              <a:rPr lang="zh-TW" altLang="en-US"/>
              <a:t>最終在參數持續調整後找到了相關性</a:t>
            </a:r>
            <a:r>
              <a:rPr lang="en-US" altLang="zh-TW"/>
              <a:t>~</a:t>
            </a:r>
            <a:r>
              <a:rPr lang="zh-TW" altLang="en-US"/>
              <a:t>並且將斑馬紋線條數據化</a:t>
            </a:r>
            <a:r>
              <a:rPr lang="en-US" altLang="zh-TW"/>
              <a:t>.</a:t>
            </a:r>
          </a:p>
          <a:p>
            <a:endParaRPr lang="en-US" altLang="zh-TW"/>
          </a:p>
          <a:p>
            <a:endParaRPr lang="en-US" altLang="zh-TW"/>
          </a:p>
          <a:p>
            <a:endParaRPr lang="en-US" altLang="zh-TW"/>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20</a:t>
            </a:fld>
            <a:endParaRPr kumimoji="1" lang="ja-JP" altLang="en-US"/>
          </a:p>
        </p:txBody>
      </p:sp>
    </p:spTree>
    <p:extLst>
      <p:ext uri="{BB962C8B-B14F-4D97-AF65-F5344CB8AC3E}">
        <p14:creationId xmlns:p14="http://schemas.microsoft.com/office/powerpoint/2010/main" val="1519368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透過上述介紹利用影像前期處理</a:t>
            </a:r>
            <a:r>
              <a:rPr lang="en-US" altLang="zh-TW"/>
              <a:t>+</a:t>
            </a:r>
            <a:r>
              <a:rPr lang="zh-TW" altLang="en-US"/>
              <a:t>數值運算</a:t>
            </a:r>
            <a:endParaRPr lang="en-US" altLang="zh-TW"/>
          </a:p>
          <a:p>
            <a:r>
              <a:rPr lang="zh-TW" altLang="en-US"/>
              <a:t>我們成功地開發了</a:t>
            </a:r>
            <a:r>
              <a:rPr lang="en-US" altLang="zh-TW"/>
              <a:t>COLD</a:t>
            </a:r>
            <a:r>
              <a:rPr lang="zh-TW" altLang="en-US"/>
              <a:t>段的板質監控系統</a:t>
            </a:r>
            <a:endParaRPr lang="en-US" altLang="zh-TW"/>
          </a:p>
          <a:p>
            <a:r>
              <a:rPr lang="zh-TW" altLang="en-US"/>
              <a:t>全新的管理指標運用狀況如右圖所示</a:t>
            </a:r>
            <a:endParaRPr lang="en-US" altLang="zh-TW"/>
          </a:p>
          <a:p>
            <a:r>
              <a:rPr lang="zh-TW" altLang="en-US"/>
              <a:t>以</a:t>
            </a:r>
            <a:r>
              <a:rPr lang="en-US" altLang="zh-TW"/>
              <a:t>0.5t</a:t>
            </a:r>
            <a:r>
              <a:rPr lang="zh-TW" altLang="en-US"/>
              <a:t>切換成</a:t>
            </a:r>
            <a:r>
              <a:rPr lang="en-US" altLang="zh-TW"/>
              <a:t>0.3t</a:t>
            </a:r>
            <a:r>
              <a:rPr lang="zh-TW" altLang="en-US"/>
              <a:t>生產為例</a:t>
            </a:r>
            <a:endParaRPr lang="en-US" altLang="zh-TW"/>
          </a:p>
          <a:p>
            <a:r>
              <a:rPr lang="en-US" altLang="zh-TW"/>
              <a:t>0.5t</a:t>
            </a:r>
            <a:r>
              <a:rPr lang="zh-TW" altLang="en-US"/>
              <a:t>生產時</a:t>
            </a:r>
            <a:r>
              <a:rPr lang="en-US" altLang="zh-TW"/>
              <a:t>,</a:t>
            </a:r>
            <a:r>
              <a:rPr lang="zh-TW" altLang="en-US"/>
              <a:t>素板晃動情形很安定</a:t>
            </a:r>
            <a:r>
              <a:rPr lang="en-US" altLang="zh-TW"/>
              <a:t>,</a:t>
            </a:r>
            <a:r>
              <a:rPr lang="zh-TW" altLang="en-US"/>
              <a:t>故呈現穩定的曲線</a:t>
            </a:r>
            <a:endParaRPr lang="en-US" altLang="zh-TW"/>
          </a:p>
          <a:p>
            <a:r>
              <a:rPr lang="en-US" altLang="zh-TW"/>
              <a:t>0.3t</a:t>
            </a:r>
            <a:r>
              <a:rPr lang="zh-TW" altLang="en-US"/>
              <a:t>生產初期則因為素板晃動劇烈</a:t>
            </a:r>
            <a:r>
              <a:rPr lang="en-US" altLang="zh-TW"/>
              <a:t>,</a:t>
            </a:r>
            <a:r>
              <a:rPr lang="zh-TW" altLang="en-US"/>
              <a:t>右下圖所呈現的變動幅度明顯看出</a:t>
            </a:r>
            <a:endParaRPr lang="en-US" altLang="zh-TW"/>
          </a:p>
          <a:p>
            <a:r>
              <a:rPr lang="zh-TW" altLang="en-US"/>
              <a:t>經調整後板質穩定所呈現的曲線也趨於安定</a:t>
            </a:r>
            <a:endParaRPr lang="en-US" altLang="zh-TW"/>
          </a:p>
          <a:p>
            <a:r>
              <a:rPr lang="zh-TW" altLang="en-US"/>
              <a:t>透過新指標活用</a:t>
            </a:r>
            <a:r>
              <a:rPr lang="en-US" altLang="zh-TW"/>
              <a:t>,</a:t>
            </a:r>
            <a:r>
              <a:rPr lang="zh-TW" altLang="en-US"/>
              <a:t>大大縮短品質調整的作業時間</a:t>
            </a:r>
            <a:endParaRPr lang="en-US" altLang="zh-TW"/>
          </a:p>
          <a:p>
            <a:endParaRPr lang="en-US" altLang="zh-TW"/>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21</a:t>
            </a:fld>
            <a:endParaRPr kumimoji="1" lang="ja-JP" altLang="en-US"/>
          </a:p>
        </p:txBody>
      </p:sp>
    </p:spTree>
    <p:extLst>
      <p:ext uri="{BB962C8B-B14F-4D97-AF65-F5344CB8AC3E}">
        <p14:creationId xmlns:p14="http://schemas.microsoft.com/office/powerpoint/2010/main" val="6799596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其實，要將影像即時轉換成數據，並不是一項簡單的事情，</a:t>
            </a:r>
            <a:endParaRPr lang="en-US" altLang="zh-TW" dirty="0"/>
          </a:p>
          <a:p>
            <a:r>
              <a:rPr lang="zh-TW" altLang="en-US" dirty="0"/>
              <a:t>除了需要大量時間的討論，還需要開發者理解邏輯之後，</a:t>
            </a:r>
            <a:endParaRPr lang="en-US" altLang="zh-TW" dirty="0"/>
          </a:p>
          <a:p>
            <a:r>
              <a:rPr lang="zh-TW" altLang="en-US" dirty="0"/>
              <a:t>經過</a:t>
            </a:r>
            <a:r>
              <a:rPr lang="en-US" altLang="zh-TW" dirty="0"/>
              <a:t>Python</a:t>
            </a:r>
            <a:r>
              <a:rPr lang="zh-TW" altLang="en-US" dirty="0"/>
              <a:t>編碼後，再加以轉換。</a:t>
            </a:r>
            <a:endParaRPr lang="en-US" altLang="zh-TW" dirty="0"/>
          </a:p>
          <a:p>
            <a:r>
              <a:rPr lang="zh-TW" altLang="en-US" dirty="0"/>
              <a:t>開發中所耗費的時間與精力，都是一個人努力著測試與調整，才得以開發出來。</a:t>
            </a:r>
            <a:endParaRPr lang="en-US" altLang="zh-TW" dirty="0"/>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22</a:t>
            </a:fld>
            <a:endParaRPr kumimoji="1" lang="ja-JP" altLang="en-US"/>
          </a:p>
        </p:txBody>
      </p:sp>
    </p:spTree>
    <p:extLst>
      <p:ext uri="{BB962C8B-B14F-4D97-AF65-F5344CB8AC3E}">
        <p14:creationId xmlns:p14="http://schemas.microsoft.com/office/powerpoint/2010/main" val="25030431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r>
              <a:rPr kumimoji="1" lang="zh-TW" altLang="en-US"/>
              <a:t>今年透過活用</a:t>
            </a:r>
            <a:r>
              <a:rPr kumimoji="1" lang="en-US" altLang="zh-TW"/>
              <a:t>DX</a:t>
            </a:r>
            <a:r>
              <a:rPr kumimoji="1" lang="zh-TW" altLang="en-US"/>
              <a:t>工具</a:t>
            </a:r>
            <a:r>
              <a:rPr kumimoji="1" lang="en-US" altLang="zh-TW"/>
              <a:t>,</a:t>
            </a:r>
            <a:r>
              <a:rPr kumimoji="1" lang="zh-TW" altLang="en-US"/>
              <a:t>我們初步實現了以數據進行決策的目標</a:t>
            </a:r>
            <a:endParaRPr kumimoji="1" lang="en-US" altLang="zh-TW"/>
          </a:p>
          <a:p>
            <a:r>
              <a:rPr kumimoji="1" lang="zh-TW" altLang="en-US"/>
              <a:t>我們將透過將由人員靠</a:t>
            </a:r>
            <a:r>
              <a:rPr kumimoji="1" lang="en-US" altLang="zh-TW"/>
              <a:t>5</a:t>
            </a:r>
            <a:r>
              <a:rPr kumimoji="1" lang="zh-TW" altLang="en-US"/>
              <a:t>感進行判斷的影像數據化</a:t>
            </a:r>
            <a:r>
              <a:rPr kumimoji="1" lang="en-US" altLang="zh-TW"/>
              <a:t>,</a:t>
            </a:r>
            <a:r>
              <a:rPr kumimoji="1" lang="zh-TW" altLang="en-US"/>
              <a:t>再透過數據分析</a:t>
            </a:r>
            <a:r>
              <a:rPr kumimoji="1" lang="en-US" altLang="zh-TW"/>
              <a:t>,</a:t>
            </a:r>
            <a:r>
              <a:rPr kumimoji="1" lang="zh-TW" altLang="en-US"/>
              <a:t>成功達成了</a:t>
            </a:r>
            <a:r>
              <a:rPr kumimoji="1" lang="en-US" altLang="zh-TW"/>
              <a:t>20</a:t>
            </a:r>
            <a:r>
              <a:rPr kumimoji="1" lang="zh-TW" altLang="en-US"/>
              <a:t>多年來的需求</a:t>
            </a:r>
            <a:endParaRPr kumimoji="1" lang="en-US" altLang="zh-TW"/>
          </a:p>
          <a:p>
            <a:r>
              <a:rPr kumimoji="1" lang="zh-TW" altLang="en-US"/>
              <a:t>也可透過提早預警降低現場人員對 生產中</a:t>
            </a:r>
            <a:r>
              <a:rPr lang="zh-TW" altLang="en-US" sz="900">
                <a:solidFill>
                  <a:schemeClr val="tx1"/>
                </a:solidFill>
                <a:latin typeface="+mj-ea"/>
                <a:ea typeface="+mj-ea"/>
              </a:rPr>
              <a:t>割</a:t>
            </a:r>
            <a:r>
              <a:rPr lang="ja-JP" altLang="en-US" sz="900">
                <a:solidFill>
                  <a:schemeClr val="tx1"/>
                </a:solidFill>
                <a:latin typeface="+mj-ea"/>
                <a:ea typeface="+mj-ea"/>
              </a:rPr>
              <a:t>れ</a:t>
            </a:r>
            <a:r>
              <a:rPr lang="zh-TW" altLang="en-US" sz="900">
                <a:solidFill>
                  <a:schemeClr val="tx1"/>
                </a:solidFill>
                <a:latin typeface="+mj-ea"/>
                <a:ea typeface="+mj-ea"/>
              </a:rPr>
              <a:t>的恐懼</a:t>
            </a:r>
            <a:endParaRPr lang="en-US" altLang="zh-TW" sz="900">
              <a:solidFill>
                <a:schemeClr val="tx1"/>
              </a:solidFill>
              <a:latin typeface="+mj-ea"/>
              <a:ea typeface="+mj-ea"/>
            </a:endParaRPr>
          </a:p>
          <a:p>
            <a:r>
              <a:rPr kumimoji="1" lang="zh-TW" altLang="en-US" sz="900">
                <a:solidFill>
                  <a:schemeClr val="tx1"/>
                </a:solidFill>
                <a:latin typeface="+mj-ea"/>
                <a:ea typeface="+mj-ea"/>
              </a:rPr>
              <a:t>而透過自動即時的數據收集</a:t>
            </a:r>
            <a:r>
              <a:rPr kumimoji="1" lang="en-US" altLang="zh-TW" sz="900">
                <a:solidFill>
                  <a:schemeClr val="tx1"/>
                </a:solidFill>
                <a:latin typeface="+mj-ea"/>
                <a:ea typeface="+mj-ea"/>
              </a:rPr>
              <a:t>,</a:t>
            </a:r>
            <a:r>
              <a:rPr kumimoji="1" lang="zh-TW" altLang="en-US" sz="900">
                <a:solidFill>
                  <a:schemeClr val="tx1"/>
                </a:solidFill>
                <a:latin typeface="+mj-ea"/>
                <a:ea typeface="+mj-ea"/>
              </a:rPr>
              <a:t>提供人員可以依照品質狀況即時因應調整</a:t>
            </a:r>
            <a:r>
              <a:rPr kumimoji="1" lang="en-US" altLang="zh-TW" sz="900">
                <a:solidFill>
                  <a:schemeClr val="tx1"/>
                </a:solidFill>
                <a:latin typeface="+mj-ea"/>
                <a:ea typeface="+mj-ea"/>
              </a:rPr>
              <a:t>,</a:t>
            </a:r>
            <a:r>
              <a:rPr kumimoji="1" lang="zh-TW" altLang="en-US" sz="900">
                <a:solidFill>
                  <a:schemeClr val="tx1"/>
                </a:solidFill>
                <a:latin typeface="+mj-ea"/>
                <a:ea typeface="+mj-ea"/>
              </a:rPr>
              <a:t>將生產中的</a:t>
            </a:r>
            <a:r>
              <a:rPr kumimoji="1" lang="en-US" altLang="zh-TW" sz="900">
                <a:solidFill>
                  <a:schemeClr val="tx1"/>
                </a:solidFill>
                <a:latin typeface="+mj-ea"/>
                <a:ea typeface="+mj-ea"/>
              </a:rPr>
              <a:t>LOSS</a:t>
            </a:r>
            <a:r>
              <a:rPr kumimoji="1" lang="zh-TW" altLang="en-US" sz="900">
                <a:solidFill>
                  <a:schemeClr val="tx1"/>
                </a:solidFill>
                <a:latin typeface="+mj-ea"/>
                <a:ea typeface="+mj-ea"/>
              </a:rPr>
              <a:t>降到最低</a:t>
            </a:r>
            <a:endParaRPr kumimoji="1" lang="en-US" altLang="zh-TW" sz="900">
              <a:solidFill>
                <a:schemeClr val="tx1"/>
              </a:solidFill>
              <a:latin typeface="+mj-ea"/>
              <a:ea typeface="+mj-ea"/>
            </a:endParaRPr>
          </a:p>
          <a:p>
            <a:r>
              <a:rPr kumimoji="1" lang="zh-TW" altLang="en-US" sz="900">
                <a:solidFill>
                  <a:schemeClr val="tx1"/>
                </a:solidFill>
                <a:latin typeface="+mj-ea"/>
                <a:ea typeface="+mj-ea"/>
              </a:rPr>
              <a:t>在</a:t>
            </a:r>
            <a:r>
              <a:rPr kumimoji="1" lang="en-US" altLang="zh-TW" sz="900">
                <a:solidFill>
                  <a:schemeClr val="tx1"/>
                </a:solidFill>
                <a:latin typeface="+mj-ea"/>
                <a:ea typeface="+mj-ea"/>
              </a:rPr>
              <a:t>DX</a:t>
            </a:r>
            <a:r>
              <a:rPr kumimoji="1" lang="zh-TW" altLang="en-US" sz="900">
                <a:solidFill>
                  <a:schemeClr val="tx1"/>
                </a:solidFill>
                <a:latin typeface="+mj-ea"/>
                <a:ea typeface="+mj-ea"/>
              </a:rPr>
              <a:t>化的過程</a:t>
            </a:r>
            <a:r>
              <a:rPr kumimoji="1" lang="en-US" altLang="zh-TW" sz="900">
                <a:solidFill>
                  <a:schemeClr val="tx1"/>
                </a:solidFill>
                <a:latin typeface="+mj-ea"/>
                <a:ea typeface="+mj-ea"/>
              </a:rPr>
              <a:t>,</a:t>
            </a:r>
            <a:r>
              <a:rPr kumimoji="1" lang="zh-TW" altLang="en-US" sz="900">
                <a:solidFill>
                  <a:schemeClr val="tx1"/>
                </a:solidFill>
                <a:latin typeface="+mj-ea"/>
                <a:ea typeface="+mj-ea"/>
              </a:rPr>
              <a:t>我們減少了人員須進行手動收集整理數據的時間</a:t>
            </a:r>
            <a:r>
              <a:rPr kumimoji="1" lang="en-US" altLang="zh-TW" sz="900">
                <a:solidFill>
                  <a:schemeClr val="tx1"/>
                </a:solidFill>
                <a:latin typeface="+mj-ea"/>
                <a:ea typeface="+mj-ea"/>
              </a:rPr>
              <a:t>,</a:t>
            </a:r>
            <a:r>
              <a:rPr kumimoji="1" lang="zh-TW" altLang="en-US" sz="900">
                <a:solidFill>
                  <a:schemeClr val="tx1"/>
                </a:solidFill>
                <a:latin typeface="+mj-ea"/>
                <a:ea typeface="+mj-ea"/>
              </a:rPr>
              <a:t>每月達</a:t>
            </a:r>
            <a:r>
              <a:rPr kumimoji="1" lang="en-US" altLang="zh-TW" sz="900">
                <a:solidFill>
                  <a:schemeClr val="tx1"/>
                </a:solidFill>
                <a:latin typeface="+mj-ea"/>
                <a:ea typeface="+mj-ea"/>
              </a:rPr>
              <a:t>120Hr/</a:t>
            </a:r>
            <a:r>
              <a:rPr kumimoji="1" lang="zh-TW" altLang="en-US" sz="900">
                <a:solidFill>
                  <a:schemeClr val="tx1"/>
                </a:solidFill>
                <a:latin typeface="+mj-ea"/>
                <a:ea typeface="+mj-ea"/>
              </a:rPr>
              <a:t>月</a:t>
            </a:r>
            <a:endParaRPr kumimoji="1" lang="en-US" altLang="zh-TW" sz="900">
              <a:solidFill>
                <a:schemeClr val="tx1"/>
              </a:solidFill>
              <a:latin typeface="+mj-ea"/>
              <a:ea typeface="+mj-ea"/>
            </a:endParaRPr>
          </a:p>
          <a:p>
            <a:r>
              <a:rPr lang="zh-TW" altLang="en-US" sz="900" b="1">
                <a:solidFill>
                  <a:srgbClr val="FF3300"/>
                </a:solidFill>
                <a:latin typeface="+mj-ea"/>
                <a:ea typeface="+mj-ea"/>
              </a:rPr>
              <a:t>異常事前預知降低現場工作中壓力</a:t>
            </a:r>
            <a:r>
              <a:rPr lang="en-US" altLang="zh-TW" sz="900" b="1">
                <a:solidFill>
                  <a:srgbClr val="FF3300"/>
                </a:solidFill>
                <a:latin typeface="+mj-ea"/>
                <a:ea typeface="+mj-ea"/>
              </a:rPr>
              <a:t>,</a:t>
            </a:r>
            <a:r>
              <a:rPr lang="zh-TW" altLang="en-US" sz="900" b="1">
                <a:solidFill>
                  <a:srgbClr val="FF3300"/>
                </a:solidFill>
                <a:latin typeface="+mj-ea"/>
                <a:ea typeface="+mj-ea"/>
              </a:rPr>
              <a:t>創造一個更安心的工作職場</a:t>
            </a:r>
            <a:endParaRPr lang="en-US" altLang="zh-TW" sz="900" b="1">
              <a:solidFill>
                <a:srgbClr val="FF3300"/>
              </a:solidFill>
              <a:latin typeface="+mj-ea"/>
              <a:ea typeface="+mj-ea"/>
            </a:endParaRPr>
          </a:p>
          <a:p>
            <a:r>
              <a:rPr kumimoji="1" lang="zh-TW" altLang="en-US" sz="900" b="1">
                <a:solidFill>
                  <a:srgbClr val="FF3300"/>
                </a:solidFill>
                <a:latin typeface="+mj-ea"/>
                <a:ea typeface="+mj-ea"/>
              </a:rPr>
              <a:t>最後</a:t>
            </a:r>
            <a:r>
              <a:rPr kumimoji="1" lang="en-US" altLang="zh-TW" sz="900" b="1">
                <a:solidFill>
                  <a:srgbClr val="FF3300"/>
                </a:solidFill>
                <a:latin typeface="+mj-ea"/>
                <a:ea typeface="+mj-ea"/>
              </a:rPr>
              <a:t>,</a:t>
            </a:r>
            <a:r>
              <a:rPr kumimoji="1" lang="zh-TW" altLang="en-US" sz="900" b="1">
                <a:solidFill>
                  <a:srgbClr val="FF3300"/>
                </a:solidFill>
                <a:latin typeface="+mj-ea"/>
                <a:ea typeface="+mj-ea"/>
              </a:rPr>
              <a:t>透過系統的自主開發</a:t>
            </a:r>
            <a:r>
              <a:rPr kumimoji="1" lang="en-US" altLang="zh-TW" sz="900" b="1">
                <a:solidFill>
                  <a:srgbClr val="FF3300"/>
                </a:solidFill>
                <a:latin typeface="+mj-ea"/>
                <a:ea typeface="+mj-ea"/>
              </a:rPr>
              <a:t>,</a:t>
            </a:r>
            <a:r>
              <a:rPr kumimoji="1" lang="zh-TW" altLang="en-US" sz="900" b="1">
                <a:solidFill>
                  <a:srgbClr val="FF3300"/>
                </a:solidFill>
                <a:latin typeface="+mj-ea"/>
                <a:ea typeface="+mj-ea"/>
              </a:rPr>
              <a:t>人員對</a:t>
            </a:r>
            <a:r>
              <a:rPr kumimoji="1" lang="en-US" altLang="zh-TW" sz="900" b="1">
                <a:solidFill>
                  <a:srgbClr val="FF3300"/>
                </a:solidFill>
                <a:latin typeface="+mj-ea"/>
                <a:ea typeface="+mj-ea"/>
              </a:rPr>
              <a:t>DX</a:t>
            </a:r>
            <a:r>
              <a:rPr kumimoji="1" lang="zh-TW" altLang="en-US" sz="900" b="1">
                <a:solidFill>
                  <a:srgbClr val="FF3300"/>
                </a:solidFill>
                <a:latin typeface="+mj-ea"/>
                <a:ea typeface="+mj-ea"/>
              </a:rPr>
              <a:t> 工具運用更熟練</a:t>
            </a:r>
            <a:r>
              <a:rPr kumimoji="1" lang="en-US" altLang="zh-TW" sz="900" b="1">
                <a:solidFill>
                  <a:srgbClr val="FF3300"/>
                </a:solidFill>
                <a:latin typeface="+mj-ea"/>
                <a:ea typeface="+mj-ea"/>
              </a:rPr>
              <a:t>,</a:t>
            </a:r>
            <a:r>
              <a:rPr kumimoji="1" lang="zh-TW" altLang="en-US" sz="900" b="1">
                <a:solidFill>
                  <a:srgbClr val="FF3300"/>
                </a:solidFill>
                <a:latin typeface="+mj-ea"/>
                <a:ea typeface="+mj-ea"/>
              </a:rPr>
              <a:t>對</a:t>
            </a:r>
            <a:r>
              <a:rPr kumimoji="1" lang="en-US" altLang="zh-TW" sz="900" b="1">
                <a:solidFill>
                  <a:srgbClr val="FF3300"/>
                </a:solidFill>
                <a:latin typeface="+mj-ea"/>
                <a:ea typeface="+mj-ea"/>
              </a:rPr>
              <a:t>DX</a:t>
            </a:r>
            <a:r>
              <a:rPr kumimoji="1" lang="zh-TW" altLang="en-US" sz="900" b="1">
                <a:solidFill>
                  <a:srgbClr val="FF3300"/>
                </a:solidFill>
                <a:latin typeface="+mj-ea"/>
                <a:ea typeface="+mj-ea"/>
              </a:rPr>
              <a:t>人才育成也做出重大貢獻</a:t>
            </a:r>
            <a:endParaRPr kumimoji="1" lang="ja-JP" altLang="en-US"/>
          </a:p>
          <a:p>
            <a:endParaRPr kumimoji="1" lang="ja-JP" altLang="en-US"/>
          </a:p>
        </p:txBody>
      </p:sp>
      <p:sp>
        <p:nvSpPr>
          <p:cNvPr id="4" name="スライド番号プレースホルダー 3"/>
          <p:cNvSpPr>
            <a:spLocks noGrp="1"/>
          </p:cNvSpPr>
          <p:nvPr>
            <p:ph type="sldNum" sz="quarter" idx="10"/>
          </p:nvPr>
        </p:nvSpPr>
        <p:spPr/>
        <p:txBody>
          <a:bodyPr/>
          <a:lstStyle/>
          <a:p>
            <a:fld id="{C18976AE-AD79-B84C-945A-39F4A60A9B2D}" type="slidenum">
              <a:rPr kumimoji="1" lang="ja-JP" altLang="en-US" smtClean="0"/>
              <a:t>23</a:t>
            </a:fld>
            <a:endParaRPr kumimoji="1" lang="ja-JP" altLang="en-US"/>
          </a:p>
        </p:txBody>
      </p:sp>
    </p:spTree>
    <p:extLst>
      <p:ext uri="{BB962C8B-B14F-4D97-AF65-F5344CB8AC3E}">
        <p14:creationId xmlns:p14="http://schemas.microsoft.com/office/powerpoint/2010/main" val="39751055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b="0" i="0">
                <a:solidFill>
                  <a:srgbClr val="666666"/>
                </a:solidFill>
                <a:effectLst/>
                <a:latin typeface="Roboto" panose="02000000000000000000" pitchFamily="2" charset="0"/>
              </a:rPr>
              <a:t>隨著數位轉型推進</a:t>
            </a:r>
            <a:r>
              <a:rPr lang="en-US" altLang="zh-TW" b="0" i="0">
                <a:solidFill>
                  <a:srgbClr val="666666"/>
                </a:solidFill>
                <a:effectLst/>
                <a:latin typeface="Roboto" panose="02000000000000000000" pitchFamily="2" charset="0"/>
              </a:rPr>
              <a:t>,</a:t>
            </a:r>
            <a:r>
              <a:rPr lang="zh-TW" altLang="en-US" b="0" i="0">
                <a:solidFill>
                  <a:srgbClr val="666666"/>
                </a:solidFill>
                <a:effectLst/>
                <a:latin typeface="Roboto" panose="02000000000000000000" pitchFamily="2" charset="0"/>
              </a:rPr>
              <a:t>伴隨著許多作業方式的變更</a:t>
            </a:r>
            <a:endParaRPr lang="en-US" altLang="zh-TW" b="0" i="0">
              <a:solidFill>
                <a:srgbClr val="666666"/>
              </a:solidFill>
              <a:effectLst/>
              <a:latin typeface="Roboto" panose="02000000000000000000" pitchFamily="2" charset="0"/>
            </a:endParaRP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b="0" i="0">
                <a:solidFill>
                  <a:srgbClr val="666666"/>
                </a:solidFill>
                <a:effectLst/>
                <a:latin typeface="Roboto" panose="02000000000000000000" pitchFamily="2" charset="0"/>
              </a:rPr>
              <a:t>為讓現場同仁能接受轉變</a:t>
            </a:r>
            <a:r>
              <a:rPr lang="en-US" altLang="zh-TW" b="0" i="0">
                <a:solidFill>
                  <a:srgbClr val="666666"/>
                </a:solidFill>
                <a:effectLst/>
                <a:latin typeface="Roboto" panose="02000000000000000000" pitchFamily="2" charset="0"/>
              </a:rPr>
              <a:t>,</a:t>
            </a:r>
            <a:r>
              <a:rPr lang="zh-TW" altLang="en-US" b="0" i="0">
                <a:solidFill>
                  <a:srgbClr val="666666"/>
                </a:solidFill>
                <a:effectLst/>
                <a:latin typeface="Roboto" panose="02000000000000000000" pitchFamily="2" charset="0"/>
              </a:rPr>
              <a:t>我們今年從協助現場解決問題出發</a:t>
            </a:r>
            <a:endParaRPr lang="en-US" altLang="zh-TW" b="0" i="0">
              <a:solidFill>
                <a:srgbClr val="666666"/>
              </a:solidFill>
              <a:effectLst/>
              <a:latin typeface="Roboto" panose="02000000000000000000" pitchFamily="2" charset="0"/>
            </a:endParaRP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b="0" i="0">
                <a:solidFill>
                  <a:srgbClr val="666666"/>
                </a:solidFill>
                <a:effectLst/>
                <a:latin typeface="Roboto" panose="02000000000000000000" pitchFamily="2" charset="0"/>
              </a:rPr>
              <a:t>透過系統完成了將物理現象數據化</a:t>
            </a:r>
            <a:r>
              <a:rPr lang="en-US" altLang="zh-TW" b="0" i="0">
                <a:solidFill>
                  <a:srgbClr val="666666"/>
                </a:solidFill>
                <a:effectLst/>
                <a:latin typeface="Roboto" panose="02000000000000000000" pitchFamily="2" charset="0"/>
              </a:rPr>
              <a:t>,</a:t>
            </a:r>
            <a:r>
              <a:rPr lang="zh-TW" altLang="en-US" b="0" i="0">
                <a:solidFill>
                  <a:srgbClr val="666666"/>
                </a:solidFill>
                <a:effectLst/>
                <a:latin typeface="Roboto" panose="02000000000000000000" pitchFamily="2" charset="0"/>
              </a:rPr>
              <a:t>利用數據自動收集的</a:t>
            </a:r>
            <a:r>
              <a:rPr kumimoji="1" lang="en-US" altLang="ja-JP" b="1">
                <a:latin typeface="Meiryo UI" panose="020B0604030504040204" pitchFamily="50" charset="-128"/>
                <a:ea typeface="Meiryo UI" panose="020B0604030504040204" pitchFamily="50" charset="-128"/>
              </a:rPr>
              <a:t>Smart</a:t>
            </a:r>
            <a:r>
              <a:rPr kumimoji="1" lang="ja-JP" altLang="en-US" b="1">
                <a:latin typeface="Meiryo UI" panose="020B0604030504040204" pitchFamily="50" charset="-128"/>
                <a:ea typeface="Meiryo UI" panose="020B0604030504040204" pitchFamily="50" charset="-128"/>
              </a:rPr>
              <a:t>化</a:t>
            </a:r>
            <a:endParaRPr kumimoji="1" lang="en-US" altLang="ja-JP" b="1">
              <a:latin typeface="Meiryo UI" panose="020B0604030504040204" pitchFamily="50" charset="-128"/>
              <a:ea typeface="Meiryo UI" panose="020B0604030504040204" pitchFamily="50" charset="-128"/>
            </a:endParaRP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zh-TW" altLang="en-US" b="1">
                <a:latin typeface="Meiryo UI" panose="020B0604030504040204" pitchFamily="50" charset="-128"/>
                <a:ea typeface="Meiryo UI" panose="020B0604030504040204" pitchFamily="50" charset="-128"/>
              </a:rPr>
              <a:t>讓現場感受到數位轉型帶來的好處</a:t>
            </a:r>
            <a:endParaRPr kumimoji="1" lang="en-US" altLang="zh-TW" b="1">
              <a:latin typeface="Meiryo UI" panose="020B0604030504040204" pitchFamily="50" charset="-128"/>
              <a:ea typeface="Meiryo UI" panose="020B0604030504040204" pitchFamily="50" charset="-128"/>
            </a:endParaRP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a:t>從</a:t>
            </a:r>
            <a:r>
              <a:rPr lang="en-US" altLang="zh-TW"/>
              <a:t>0</a:t>
            </a:r>
            <a:r>
              <a:rPr lang="zh-TW" altLang="en-US"/>
              <a:t>到</a:t>
            </a:r>
            <a:r>
              <a:rPr lang="en-US" altLang="zh-TW"/>
              <a:t>1</a:t>
            </a:r>
            <a:r>
              <a:rPr lang="zh-TW" altLang="en-US"/>
              <a:t>再到無限大</a:t>
            </a:r>
          </a:p>
          <a:p>
            <a:pPr algn="l">
              <a:buFont typeface="Arial" panose="020B0604020202020204" pitchFamily="34" charset="0"/>
              <a:buNone/>
            </a:pPr>
            <a:r>
              <a:rPr lang="zh-TW" altLang="en-US" b="0" i="0">
                <a:solidFill>
                  <a:srgbClr val="666666"/>
                </a:solidFill>
                <a:effectLst/>
                <a:latin typeface="Roboto" panose="02000000000000000000" pitchFamily="2" charset="0"/>
              </a:rPr>
              <a:t>後續將以今年奠基的基礎</a:t>
            </a:r>
            <a:r>
              <a:rPr lang="en-US" altLang="zh-TW" b="0" i="0">
                <a:solidFill>
                  <a:srgbClr val="666666"/>
                </a:solidFill>
                <a:effectLst/>
                <a:latin typeface="Roboto" panose="02000000000000000000" pitchFamily="2" charset="0"/>
              </a:rPr>
              <a:t>,</a:t>
            </a:r>
            <a:r>
              <a:rPr lang="zh-TW" altLang="en-US" b="0" i="0">
                <a:solidFill>
                  <a:srgbClr val="666666"/>
                </a:solidFill>
                <a:effectLst/>
                <a:latin typeface="Roboto" panose="02000000000000000000" pitchFamily="2" charset="0"/>
              </a:rPr>
              <a:t>泉源一同持續進行窯生產業務進化</a:t>
            </a:r>
            <a:endParaRPr lang="en-US" altLang="zh-TW" b="0" i="0">
              <a:solidFill>
                <a:srgbClr val="666666"/>
              </a:solidFill>
              <a:effectLst/>
              <a:latin typeface="Roboto" panose="02000000000000000000" pitchFamily="2" charset="0"/>
            </a:endParaRPr>
          </a:p>
        </p:txBody>
      </p:sp>
      <p:sp>
        <p:nvSpPr>
          <p:cNvPr id="4" name="スライド番号プレースホルダー 3"/>
          <p:cNvSpPr>
            <a:spLocks noGrp="1"/>
          </p:cNvSpPr>
          <p:nvPr>
            <p:ph type="sldNum" sz="quarter" idx="10"/>
          </p:nvPr>
        </p:nvSpPr>
        <p:spPr/>
        <p:txBody>
          <a:bodyPr/>
          <a:lstStyle/>
          <a:p>
            <a:fld id="{C18976AE-AD79-B84C-945A-39F4A60A9B2D}" type="slidenum">
              <a:rPr kumimoji="1" lang="ja-JP" altLang="en-US" smtClean="0"/>
              <a:t>24</a:t>
            </a:fld>
            <a:endParaRPr kumimoji="1" lang="ja-JP" altLang="en-US"/>
          </a:p>
        </p:txBody>
      </p:sp>
    </p:spTree>
    <p:extLst>
      <p:ext uri="{BB962C8B-B14F-4D97-AF65-F5344CB8AC3E}">
        <p14:creationId xmlns:p14="http://schemas.microsoft.com/office/powerpoint/2010/main" val="216955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r>
              <a:rPr lang="en-US" altLang="zh-TW" sz="900">
                <a:latin typeface="+mj-ea"/>
                <a:ea typeface="+mj-ea"/>
              </a:rPr>
              <a:t>ADT </a:t>
            </a:r>
            <a:r>
              <a:rPr lang="zh-TW" altLang="en-US" sz="900">
                <a:latin typeface="+mj-ea"/>
                <a:ea typeface="+mj-ea"/>
              </a:rPr>
              <a:t>有</a:t>
            </a:r>
            <a:r>
              <a:rPr lang="en-US" altLang="zh-TW" sz="900">
                <a:latin typeface="+mj-ea"/>
                <a:ea typeface="+mj-ea"/>
              </a:rPr>
              <a:t>5</a:t>
            </a:r>
            <a:r>
              <a:rPr lang="zh-TW" altLang="en-US" sz="900">
                <a:latin typeface="+mj-ea"/>
                <a:ea typeface="+mj-ea"/>
              </a:rPr>
              <a:t>座窯爐</a:t>
            </a:r>
            <a:r>
              <a:rPr lang="en-US" altLang="zh-TW" sz="900">
                <a:latin typeface="+mj-ea"/>
                <a:ea typeface="+mj-ea"/>
              </a:rPr>
              <a:t>,</a:t>
            </a:r>
            <a:r>
              <a:rPr lang="zh-TW" altLang="en-US" sz="900">
                <a:latin typeface="+mj-ea"/>
                <a:ea typeface="+mj-ea"/>
              </a:rPr>
              <a:t>是</a:t>
            </a:r>
            <a:r>
              <a:rPr lang="en-US" altLang="zh-TW" sz="900">
                <a:latin typeface="+mj-ea"/>
                <a:ea typeface="+mj-ea"/>
              </a:rPr>
              <a:t>DISPLAY</a:t>
            </a:r>
            <a:r>
              <a:rPr lang="zh-TW" altLang="en-US" sz="900">
                <a:latin typeface="+mj-ea"/>
                <a:ea typeface="+mj-ea"/>
              </a:rPr>
              <a:t>窯爐最多的據點</a:t>
            </a:r>
            <a:r>
              <a:rPr lang="en-US" altLang="zh-TW" sz="900">
                <a:latin typeface="+mj-ea"/>
                <a:ea typeface="+mj-ea"/>
              </a:rPr>
              <a:t>,</a:t>
            </a:r>
          </a:p>
          <a:p>
            <a:r>
              <a:rPr lang="zh-TW" altLang="en-US" sz="900">
                <a:latin typeface="+mj-ea"/>
                <a:ea typeface="+mj-ea"/>
              </a:rPr>
              <a:t>從</a:t>
            </a:r>
            <a:r>
              <a:rPr lang="en-US" altLang="zh-TW" sz="900">
                <a:latin typeface="+mj-ea"/>
                <a:ea typeface="+mj-ea"/>
              </a:rPr>
              <a:t>2003</a:t>
            </a:r>
            <a:r>
              <a:rPr lang="zh-TW" altLang="en-US" sz="900">
                <a:latin typeface="+mj-ea"/>
                <a:ea typeface="+mj-ea"/>
              </a:rPr>
              <a:t>第一座窯建設迄今已超過</a:t>
            </a:r>
            <a:r>
              <a:rPr lang="en-US" altLang="zh-TW" sz="900">
                <a:latin typeface="+mj-ea"/>
                <a:ea typeface="+mj-ea"/>
              </a:rPr>
              <a:t>20</a:t>
            </a:r>
            <a:r>
              <a:rPr lang="zh-TW" altLang="en-US" sz="900">
                <a:latin typeface="+mj-ea"/>
                <a:ea typeface="+mj-ea"/>
              </a:rPr>
              <a:t>年</a:t>
            </a:r>
            <a:r>
              <a:rPr lang="en-US" altLang="zh-TW" sz="900">
                <a:latin typeface="+mj-ea"/>
                <a:ea typeface="+mj-ea"/>
              </a:rPr>
              <a:t>,</a:t>
            </a:r>
            <a:r>
              <a:rPr lang="zh-TW" altLang="en-US" sz="900">
                <a:latin typeface="+mj-ea"/>
                <a:ea typeface="+mj-ea"/>
              </a:rPr>
              <a:t>這</a:t>
            </a:r>
            <a:r>
              <a:rPr lang="en-US" altLang="zh-TW" sz="900">
                <a:latin typeface="+mj-ea"/>
                <a:ea typeface="+mj-ea"/>
              </a:rPr>
              <a:t>20</a:t>
            </a:r>
            <a:r>
              <a:rPr lang="zh-TW" altLang="en-US" sz="900">
                <a:latin typeface="+mj-ea"/>
                <a:ea typeface="+mj-ea"/>
              </a:rPr>
              <a:t>年來累積了很多生產經驗</a:t>
            </a:r>
            <a:endParaRPr lang="en-US" altLang="zh-TW" sz="900">
              <a:latin typeface="+mj-ea"/>
              <a:ea typeface="+mj-ea"/>
            </a:endParaRPr>
          </a:p>
          <a:p>
            <a:r>
              <a:rPr lang="zh-TW" altLang="en-US" sz="900">
                <a:latin typeface="+mj-ea"/>
                <a:ea typeface="+mj-ea"/>
              </a:rPr>
              <a:t>也培養了很多有經驗的老手</a:t>
            </a:r>
            <a:endParaRPr lang="en-US" altLang="zh-TW" sz="900">
              <a:latin typeface="+mj-ea"/>
              <a:ea typeface="+mj-ea"/>
            </a:endParaRPr>
          </a:p>
          <a:p>
            <a:endParaRPr lang="en-US" altLang="zh-TW" sz="900">
              <a:latin typeface="+mj-ea"/>
              <a:ea typeface="+mj-ea"/>
            </a:endParaRPr>
          </a:p>
          <a:p>
            <a:r>
              <a:rPr lang="zh-TW" altLang="en-US" sz="900">
                <a:latin typeface="+mj-ea"/>
                <a:ea typeface="+mj-ea"/>
              </a:rPr>
              <a:t>但隨著目前產品多樣化及品質要求嚴苛</a:t>
            </a:r>
            <a:r>
              <a:rPr lang="en-US" altLang="zh-TW" sz="900">
                <a:latin typeface="+mj-ea"/>
                <a:ea typeface="+mj-ea"/>
              </a:rPr>
              <a:t>,</a:t>
            </a:r>
            <a:r>
              <a:rPr lang="zh-TW" altLang="en-US" sz="900">
                <a:latin typeface="+mj-ea"/>
                <a:ea typeface="+mj-ea"/>
              </a:rPr>
              <a:t>以經驗進行決策的方式</a:t>
            </a:r>
            <a:r>
              <a:rPr lang="en-US" altLang="zh-TW" sz="900">
                <a:latin typeface="+mj-ea"/>
                <a:ea typeface="+mj-ea"/>
              </a:rPr>
              <a:t>,</a:t>
            </a:r>
          </a:p>
          <a:p>
            <a:r>
              <a:rPr lang="zh-TW" altLang="en-US" sz="900">
                <a:latin typeface="+mj-ea"/>
                <a:ea typeface="+mj-ea"/>
              </a:rPr>
              <a:t>似乎有些不符需求</a:t>
            </a:r>
            <a:r>
              <a:rPr lang="en-US" altLang="zh-TW" sz="900">
                <a:latin typeface="+mj-ea"/>
                <a:ea typeface="+mj-ea"/>
              </a:rPr>
              <a:t>,</a:t>
            </a:r>
            <a:r>
              <a:rPr lang="zh-TW" altLang="en-US" sz="900">
                <a:latin typeface="+mj-ea"/>
                <a:ea typeface="+mj-ea"/>
              </a:rPr>
              <a:t>故希望藉由</a:t>
            </a:r>
            <a:r>
              <a:rPr lang="en-US" altLang="zh-TW" sz="900">
                <a:latin typeface="+mj-ea"/>
                <a:ea typeface="+mj-ea"/>
              </a:rPr>
              <a:t>DX</a:t>
            </a:r>
            <a:r>
              <a:rPr lang="zh-TW" altLang="en-US" sz="900">
                <a:latin typeface="+mj-ea"/>
                <a:ea typeface="+mj-ea"/>
              </a:rPr>
              <a:t>技術</a:t>
            </a:r>
            <a:r>
              <a:rPr lang="en-US" altLang="zh-TW" sz="900">
                <a:latin typeface="+mj-ea"/>
                <a:ea typeface="+mj-ea"/>
              </a:rPr>
              <a:t>,</a:t>
            </a:r>
            <a:r>
              <a:rPr lang="zh-TW" altLang="en-US" sz="900">
                <a:latin typeface="+mj-ea"/>
                <a:ea typeface="+mj-ea"/>
              </a:rPr>
              <a:t>從經驗進行決策模式</a:t>
            </a:r>
            <a:r>
              <a:rPr lang="en-US" altLang="zh-TW" sz="900">
                <a:latin typeface="+mj-ea"/>
                <a:ea typeface="+mj-ea"/>
              </a:rPr>
              <a:t>,</a:t>
            </a:r>
            <a:r>
              <a:rPr lang="zh-TW" altLang="en-US" sz="900">
                <a:latin typeface="+mj-ea"/>
                <a:ea typeface="+mj-ea"/>
              </a:rPr>
              <a:t>轉變成以數據進行決策</a:t>
            </a:r>
            <a:r>
              <a:rPr lang="en-US" altLang="zh-TW" sz="900">
                <a:latin typeface="+mj-ea"/>
                <a:ea typeface="+mj-ea"/>
              </a:rPr>
              <a:t>,</a:t>
            </a:r>
            <a:r>
              <a:rPr lang="zh-TW" altLang="en-US" sz="900">
                <a:latin typeface="+mj-ea"/>
                <a:ea typeface="+mj-ea"/>
              </a:rPr>
              <a:t>邁向下一階段</a:t>
            </a:r>
            <a:endParaRPr lang="en-US" altLang="zh-TW" sz="900">
              <a:latin typeface="+mj-ea"/>
              <a:ea typeface="+mj-ea"/>
            </a:endParaRPr>
          </a:p>
        </p:txBody>
      </p:sp>
      <p:sp>
        <p:nvSpPr>
          <p:cNvPr id="4" name="スライド番号プレースホルダー 3"/>
          <p:cNvSpPr>
            <a:spLocks noGrp="1"/>
          </p:cNvSpPr>
          <p:nvPr>
            <p:ph type="sldNum" sz="quarter" idx="10"/>
          </p:nvPr>
        </p:nvSpPr>
        <p:spPr/>
        <p:txBody>
          <a:bodyPr/>
          <a:lstStyle/>
          <a:p>
            <a:fld id="{C18976AE-AD79-B84C-945A-39F4A60A9B2D}" type="slidenum">
              <a:rPr kumimoji="1" lang="ja-JP" altLang="en-US" smtClean="0"/>
              <a:t>3</a:t>
            </a:fld>
            <a:endParaRPr kumimoji="1" lang="ja-JP" altLang="en-US"/>
          </a:p>
        </p:txBody>
      </p:sp>
    </p:spTree>
    <p:extLst>
      <p:ext uri="{BB962C8B-B14F-4D97-AF65-F5344CB8AC3E}">
        <p14:creationId xmlns:p14="http://schemas.microsoft.com/office/powerpoint/2010/main" val="97911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素板製造從原料投入經溶解</a:t>
            </a:r>
            <a:r>
              <a:rPr lang="en-US" altLang="zh-TW"/>
              <a:t>,</a:t>
            </a:r>
            <a:r>
              <a:rPr lang="zh-TW" altLang="en-US"/>
              <a:t>玻璃成形</a:t>
            </a:r>
            <a:r>
              <a:rPr lang="en-US" altLang="zh-TW"/>
              <a:t>.</a:t>
            </a:r>
            <a:r>
              <a:rPr lang="zh-TW" altLang="en-US"/>
              <a:t>徐冷</a:t>
            </a:r>
            <a:r>
              <a:rPr lang="en-US" altLang="zh-TW"/>
              <a:t>,</a:t>
            </a:r>
            <a:r>
              <a:rPr lang="zh-TW" altLang="en-US"/>
              <a:t>品質檢查</a:t>
            </a:r>
            <a:r>
              <a:rPr lang="en-US" altLang="zh-TW"/>
              <a:t>,</a:t>
            </a:r>
            <a:r>
              <a:rPr lang="zh-TW" altLang="en-US"/>
              <a:t>素版切折最終包裝出貨</a:t>
            </a:r>
            <a:endParaRPr lang="en-US" altLang="zh-TW"/>
          </a:p>
          <a:p>
            <a:r>
              <a:rPr lang="zh-TW" altLang="en-US"/>
              <a:t>而這一長串製程中大量的生產及品質數據</a:t>
            </a:r>
            <a:r>
              <a:rPr lang="en-US" altLang="zh-TW"/>
              <a:t>,</a:t>
            </a:r>
            <a:r>
              <a:rPr lang="zh-TW" altLang="en-US"/>
              <a:t>對於提升生產安定性有極大參考價值</a:t>
            </a:r>
            <a:endParaRPr lang="en-US" altLang="zh-TW"/>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4</a:t>
            </a:fld>
            <a:endParaRPr kumimoji="1" lang="ja-JP" altLang="en-US"/>
          </a:p>
        </p:txBody>
      </p:sp>
    </p:spTree>
    <p:extLst>
      <p:ext uri="{BB962C8B-B14F-4D97-AF65-F5344CB8AC3E}">
        <p14:creationId xmlns:p14="http://schemas.microsoft.com/office/powerpoint/2010/main" val="3636431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DX</a:t>
            </a:r>
            <a:r>
              <a:rPr lang="zh-TW" altLang="en-US"/>
              <a:t>推動範圍非常廣泛</a:t>
            </a:r>
            <a:r>
              <a:rPr lang="en-US" altLang="zh-TW"/>
              <a:t>,</a:t>
            </a:r>
          </a:p>
          <a:p>
            <a:r>
              <a:rPr lang="zh-TW" altLang="en-US"/>
              <a:t>我們希望透過讓現場同仁體會</a:t>
            </a:r>
            <a:r>
              <a:rPr lang="en-US" altLang="zh-TW"/>
              <a:t>DX</a:t>
            </a:r>
            <a:r>
              <a:rPr lang="zh-TW" altLang="en-US"/>
              <a:t>推動所帶來好處</a:t>
            </a:r>
            <a:r>
              <a:rPr lang="en-US" altLang="zh-TW"/>
              <a:t>,</a:t>
            </a:r>
            <a:r>
              <a:rPr lang="zh-TW" altLang="en-US"/>
              <a:t>進而一起推動製一部轉型</a:t>
            </a:r>
            <a:endParaRPr lang="en-US" altLang="zh-TW"/>
          </a:p>
          <a:p>
            <a:r>
              <a:rPr lang="zh-TW" altLang="en-US"/>
              <a:t>因此</a:t>
            </a:r>
            <a:r>
              <a:rPr lang="en-US" altLang="zh-TW"/>
              <a:t>,</a:t>
            </a:r>
            <a:r>
              <a:rPr lang="zh-TW" altLang="en-US"/>
              <a:t>今年度我們選擇協助解決現場困擾開始做起</a:t>
            </a:r>
            <a:r>
              <a:rPr lang="en-US" altLang="zh-TW"/>
              <a:t>,</a:t>
            </a:r>
          </a:p>
          <a:p>
            <a:r>
              <a:rPr lang="zh-TW" altLang="en-US"/>
              <a:t>傾聽現場心聲之後</a:t>
            </a:r>
            <a:r>
              <a:rPr lang="en-US" altLang="zh-TW"/>
              <a:t>,</a:t>
            </a:r>
          </a:p>
          <a:p>
            <a:r>
              <a:rPr lang="zh-TW" altLang="en-US"/>
              <a:t>先針對窯的生產操作部分</a:t>
            </a:r>
            <a:r>
              <a:rPr lang="en-US" altLang="zh-TW"/>
              <a:t>,</a:t>
            </a:r>
            <a:r>
              <a:rPr lang="zh-TW" altLang="en-US"/>
              <a:t>有品質情報無法立即掌握及欠點情報經度須提高</a:t>
            </a:r>
            <a:endParaRPr lang="en-US" altLang="zh-TW"/>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5</a:t>
            </a:fld>
            <a:endParaRPr kumimoji="1" lang="ja-JP" altLang="en-US"/>
          </a:p>
        </p:txBody>
      </p:sp>
    </p:spTree>
    <p:extLst>
      <p:ext uri="{BB962C8B-B14F-4D97-AF65-F5344CB8AC3E}">
        <p14:creationId xmlns:p14="http://schemas.microsoft.com/office/powerpoint/2010/main" val="2567303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窯的生產操作需要由後段精查設備</a:t>
            </a:r>
            <a:r>
              <a:rPr lang="en-US" altLang="zh-TW"/>
              <a:t>,</a:t>
            </a:r>
            <a:r>
              <a:rPr lang="zh-TW" altLang="en-US"/>
              <a:t>收率檢查等品質指標作為判斷依據</a:t>
            </a:r>
            <a:endParaRPr lang="en-US" altLang="zh-TW"/>
          </a:p>
          <a:p>
            <a:r>
              <a:rPr lang="zh-TW" altLang="en-US"/>
              <a:t>而這些資訊分散在各工程站</a:t>
            </a:r>
            <a:r>
              <a:rPr lang="en-US" altLang="zh-TW"/>
              <a:t>,</a:t>
            </a:r>
            <a:r>
              <a:rPr lang="zh-TW" altLang="en-US"/>
              <a:t>無法立即掌握</a:t>
            </a:r>
            <a:endParaRPr lang="en-US" altLang="zh-TW"/>
          </a:p>
          <a:p>
            <a:r>
              <a:rPr lang="zh-TW" altLang="en-US"/>
              <a:t>另外正確的欠點情報</a:t>
            </a:r>
            <a:r>
              <a:rPr lang="en-US" altLang="zh-TW"/>
              <a:t>,</a:t>
            </a:r>
            <a:r>
              <a:rPr lang="zh-TW" altLang="en-US"/>
              <a:t>是窯發生問題時最重要的參考依據</a:t>
            </a:r>
            <a:endParaRPr lang="en-US" altLang="zh-TW"/>
          </a:p>
          <a:p>
            <a:r>
              <a:rPr lang="zh-TW" altLang="en-US"/>
              <a:t>但</a:t>
            </a:r>
            <a:r>
              <a:rPr lang="en-US" altLang="zh-TW"/>
              <a:t>,</a:t>
            </a:r>
            <a:r>
              <a:rPr lang="zh-TW" altLang="en-US"/>
              <a:t>很多欠點很相似</a:t>
            </a:r>
            <a:r>
              <a:rPr lang="en-US" altLang="zh-TW"/>
              <a:t>,</a:t>
            </a:r>
            <a:r>
              <a:rPr lang="zh-TW" altLang="en-US"/>
              <a:t>無法正確進行判斷</a:t>
            </a:r>
            <a:endParaRPr lang="en-US" altLang="zh-TW"/>
          </a:p>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a:t>導致品質情報無法正確又即時的掌握</a:t>
            </a:r>
            <a:endParaRPr lang="en-US" altLang="zh-TW"/>
          </a:p>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a:t>增添現場對於相關生產操作的難度</a:t>
            </a:r>
            <a:endParaRPr lang="en-US" altLang="zh-TW"/>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6</a:t>
            </a:fld>
            <a:endParaRPr kumimoji="1" lang="ja-JP" altLang="en-US"/>
          </a:p>
        </p:txBody>
      </p:sp>
    </p:spTree>
    <p:extLst>
      <p:ext uri="{BB962C8B-B14F-4D97-AF65-F5344CB8AC3E}">
        <p14:creationId xmlns:p14="http://schemas.microsoft.com/office/powerpoint/2010/main" val="2804817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首先是欠點情報精度不足部分</a:t>
            </a:r>
            <a:r>
              <a:rPr lang="en-US" altLang="zh-TW"/>
              <a:t>,</a:t>
            </a:r>
          </a:p>
          <a:p>
            <a:r>
              <a:rPr lang="zh-TW" altLang="en-US"/>
              <a:t>素板品質透過</a:t>
            </a:r>
            <a:r>
              <a:rPr lang="en-US" altLang="zh-TW"/>
              <a:t>TOM3</a:t>
            </a:r>
            <a:r>
              <a:rPr lang="zh-TW" altLang="en-US"/>
              <a:t>檢查機進行確認</a:t>
            </a:r>
            <a:endParaRPr lang="en-US" altLang="zh-TW"/>
          </a:p>
          <a:p>
            <a:r>
              <a:rPr lang="zh-TW" altLang="en-US"/>
              <a:t>本社開發判定用的</a:t>
            </a:r>
            <a:r>
              <a:rPr lang="en-US" altLang="zh-TW"/>
              <a:t>GATE</a:t>
            </a:r>
            <a:r>
              <a:rPr kumimoji="1" lang="zh-TW" altLang="en-US" sz="900" b="1">
                <a:solidFill>
                  <a:srgbClr val="404040"/>
                </a:solidFill>
                <a:latin typeface="微軟正黑體" panose="020B0604030504040204" pitchFamily="34" charset="-120"/>
                <a:ea typeface="微軟正黑體" panose="020B0604030504040204" pitchFamily="34" charset="-120"/>
              </a:rPr>
              <a:t>，是以出貨觀點開發</a:t>
            </a:r>
            <a:r>
              <a:rPr kumimoji="1" lang="en-US" altLang="zh-TW" sz="900" b="1">
                <a:solidFill>
                  <a:srgbClr val="404040"/>
                </a:solidFill>
                <a:latin typeface="微軟正黑體" panose="020B0604030504040204" pitchFamily="34" charset="-120"/>
                <a:ea typeface="微軟正黑體" panose="020B0604030504040204" pitchFamily="34" charset="-120"/>
              </a:rPr>
              <a:t>,</a:t>
            </a:r>
            <a:r>
              <a:rPr kumimoji="1" lang="zh-TW" altLang="en-US" sz="900" b="1">
                <a:solidFill>
                  <a:srgbClr val="404040"/>
                </a:solidFill>
                <a:latin typeface="微軟正黑體" panose="020B0604030504040204" pitchFamily="34" charset="-120"/>
                <a:ea typeface="微軟正黑體" panose="020B0604030504040204" pitchFamily="34" charset="-120"/>
              </a:rPr>
              <a:t>只有大分類</a:t>
            </a:r>
            <a:r>
              <a:rPr lang="zh-TW" altLang="en-US" sz="900" b="1">
                <a:solidFill>
                  <a:srgbClr val="404040"/>
                </a:solidFill>
                <a:latin typeface="微軟正黑體" panose="020B0604030504040204" pitchFamily="34" charset="-120"/>
                <a:ea typeface="微軟正黑體" panose="020B0604030504040204" pitchFamily="34" charset="-120"/>
              </a:rPr>
              <a:t>，</a:t>
            </a:r>
            <a:endParaRPr lang="en-US" altLang="zh-TW" sz="900" b="1">
              <a:solidFill>
                <a:srgbClr val="404040"/>
              </a:solidFill>
              <a:latin typeface="微軟正黑體" panose="020B0604030504040204" pitchFamily="34" charset="-120"/>
              <a:ea typeface="微軟正黑體" panose="020B0604030504040204" pitchFamily="34" charset="-120"/>
            </a:endParaRPr>
          </a:p>
          <a:p>
            <a:r>
              <a:rPr lang="zh-TW" altLang="en-US" sz="900" b="1">
                <a:solidFill>
                  <a:srgbClr val="404040"/>
                </a:solidFill>
                <a:latin typeface="微軟正黑體" panose="020B0604030504040204" pitchFamily="34" charset="-120"/>
                <a:ea typeface="微軟正黑體" panose="020B0604030504040204" pitchFamily="34" charset="-120"/>
              </a:rPr>
              <a:t>但是</a:t>
            </a:r>
            <a:r>
              <a:rPr lang="en-US" altLang="zh-TW" sz="900" b="1">
                <a:solidFill>
                  <a:srgbClr val="404040"/>
                </a:solidFill>
                <a:latin typeface="微軟正黑體" panose="020B0604030504040204" pitchFamily="34" charset="-120"/>
                <a:ea typeface="微軟正黑體" panose="020B0604030504040204" pitchFamily="34" charset="-120"/>
              </a:rPr>
              <a:t>HOT</a:t>
            </a:r>
            <a:r>
              <a:rPr lang="zh-TW" altLang="en-US" sz="900" b="1">
                <a:solidFill>
                  <a:srgbClr val="404040"/>
                </a:solidFill>
                <a:latin typeface="微軟正黑體" panose="020B0604030504040204" pitchFamily="34" charset="-120"/>
                <a:ea typeface="微軟正黑體" panose="020B0604030504040204" pitchFamily="34" charset="-120"/>
              </a:rPr>
              <a:t>需要的是欠點的發生源及更細的分類</a:t>
            </a:r>
            <a:r>
              <a:rPr lang="en-US" altLang="zh-TW" sz="900" b="1">
                <a:solidFill>
                  <a:srgbClr val="404040"/>
                </a:solidFill>
                <a:latin typeface="微軟正黑體" panose="020B0604030504040204" pitchFamily="34" charset="-120"/>
                <a:ea typeface="微軟正黑體" panose="020B0604030504040204" pitchFamily="34" charset="-120"/>
              </a:rPr>
              <a:t>,</a:t>
            </a:r>
            <a:r>
              <a:rPr lang="zh-TW" altLang="en-US" sz="900" b="1">
                <a:solidFill>
                  <a:srgbClr val="404040"/>
                </a:solidFill>
                <a:latin typeface="微軟正黑體" panose="020B0604030504040204" pitchFamily="34" charset="-120"/>
                <a:ea typeface="微軟正黑體" panose="020B0604030504040204" pitchFamily="34" charset="-120"/>
              </a:rPr>
              <a:t>例如</a:t>
            </a:r>
            <a:r>
              <a:rPr lang="en-US" altLang="zh-TW" sz="900" b="1">
                <a:solidFill>
                  <a:srgbClr val="404040"/>
                </a:solidFill>
                <a:latin typeface="微軟正黑體" panose="020B0604030504040204" pitchFamily="34" charset="-120"/>
                <a:ea typeface="微軟正黑體" panose="020B0604030504040204" pitchFamily="34" charset="-120"/>
              </a:rPr>
              <a:t>GATE</a:t>
            </a:r>
            <a:r>
              <a:rPr lang="zh-TW" altLang="en-US" sz="900" b="1">
                <a:solidFill>
                  <a:srgbClr val="404040"/>
                </a:solidFill>
                <a:latin typeface="微軟正黑體" panose="020B0604030504040204" pitchFamily="34" charset="-120"/>
                <a:ea typeface="微軟正黑體" panose="020B0604030504040204" pitchFamily="34" charset="-120"/>
              </a:rPr>
              <a:t>分類為異物</a:t>
            </a:r>
            <a:r>
              <a:rPr lang="en-US" altLang="zh-TW" sz="900" b="1">
                <a:solidFill>
                  <a:srgbClr val="404040"/>
                </a:solidFill>
                <a:latin typeface="微軟正黑體" panose="020B0604030504040204" pitchFamily="34" charset="-120"/>
                <a:ea typeface="微軟正黑體" panose="020B0604030504040204" pitchFamily="34" charset="-120"/>
              </a:rPr>
              <a:t>,</a:t>
            </a:r>
            <a:r>
              <a:rPr lang="zh-TW" altLang="en-US" sz="900" b="1">
                <a:solidFill>
                  <a:srgbClr val="404040"/>
                </a:solidFill>
                <a:latin typeface="微軟正黑體" panose="020B0604030504040204" pitchFamily="34" charset="-120"/>
                <a:ea typeface="微軟正黑體" panose="020B0604030504040204" pitchFamily="34" charset="-120"/>
              </a:rPr>
              <a:t>實際</a:t>
            </a:r>
            <a:endParaRPr lang="en-US" altLang="zh-TW" sz="900" b="1">
              <a:solidFill>
                <a:srgbClr val="404040"/>
              </a:solidFill>
              <a:latin typeface="微軟正黑體" panose="020B0604030504040204" pitchFamily="34" charset="-120"/>
              <a:ea typeface="微軟正黑體" panose="020B0604030504040204" pitchFamily="34" charset="-120"/>
            </a:endParaRPr>
          </a:p>
          <a:p>
            <a:r>
              <a:rPr lang="en-US" altLang="zh-TW" sz="900" b="1">
                <a:solidFill>
                  <a:srgbClr val="404040"/>
                </a:solidFill>
                <a:latin typeface="微軟正黑體" panose="020B0604030504040204" pitchFamily="34" charset="-120"/>
                <a:ea typeface="微軟正黑體" panose="020B0604030504040204" pitchFamily="34" charset="-120"/>
              </a:rPr>
              <a:t>HOT</a:t>
            </a:r>
            <a:r>
              <a:rPr lang="zh-TW" altLang="en-US" sz="900" b="1">
                <a:solidFill>
                  <a:srgbClr val="404040"/>
                </a:solidFill>
                <a:latin typeface="微軟正黑體" panose="020B0604030504040204" pitchFamily="34" charset="-120"/>
                <a:ea typeface="微軟正黑體" panose="020B0604030504040204" pitchFamily="34" charset="-120"/>
              </a:rPr>
              <a:t>需要再細分為</a:t>
            </a:r>
            <a:r>
              <a:rPr lang="en-US" altLang="zh-TW" sz="900" b="1">
                <a:solidFill>
                  <a:srgbClr val="404040"/>
                </a:solidFill>
                <a:latin typeface="微軟正黑體" panose="020B0604030504040204" pitchFamily="34" charset="-120"/>
                <a:ea typeface="微軟正黑體" panose="020B0604030504040204" pitchFamily="34" charset="-120"/>
              </a:rPr>
              <a:t>P.T</a:t>
            </a:r>
            <a:r>
              <a:rPr lang="zh-TW" altLang="en-US" sz="900" b="1">
                <a:solidFill>
                  <a:srgbClr val="404040"/>
                </a:solidFill>
                <a:latin typeface="新細明體" panose="02020500000000000000" pitchFamily="18" charset="-120"/>
                <a:ea typeface="新細明體" panose="02020500000000000000" pitchFamily="18" charset="-120"/>
              </a:rPr>
              <a:t>、</a:t>
            </a:r>
            <a:r>
              <a:rPr lang="en-US" altLang="zh-TW" sz="900" b="1">
                <a:solidFill>
                  <a:srgbClr val="404040"/>
                </a:solidFill>
                <a:latin typeface="新細明體" panose="02020500000000000000" pitchFamily="18" charset="-120"/>
                <a:ea typeface="新細明體" panose="02020500000000000000" pitchFamily="18" charset="-120"/>
              </a:rPr>
              <a:t>TS</a:t>
            </a:r>
            <a:r>
              <a:rPr lang="zh-TW" altLang="en-US" sz="900" b="1">
                <a:solidFill>
                  <a:srgbClr val="404040"/>
                </a:solidFill>
                <a:latin typeface="新細明體" panose="02020500000000000000" pitchFamily="18" charset="-120"/>
                <a:ea typeface="新細明體" panose="02020500000000000000" pitchFamily="18" charset="-120"/>
              </a:rPr>
              <a:t>、</a:t>
            </a:r>
            <a:r>
              <a:rPr lang="en-US" altLang="zh-TW" sz="900" b="1">
                <a:solidFill>
                  <a:srgbClr val="404040"/>
                </a:solidFill>
                <a:latin typeface="新細明體" panose="02020500000000000000" pitchFamily="18" charset="-120"/>
                <a:ea typeface="新細明體" panose="02020500000000000000" pitchFamily="18" charset="-120"/>
              </a:rPr>
              <a:t>B.S</a:t>
            </a:r>
            <a:r>
              <a:rPr lang="zh-TW" altLang="en-US" sz="900" b="1">
                <a:solidFill>
                  <a:srgbClr val="404040"/>
                </a:solidFill>
                <a:latin typeface="新細明體" panose="02020500000000000000" pitchFamily="18" charset="-120"/>
                <a:ea typeface="新細明體" panose="02020500000000000000" pitchFamily="18" charset="-120"/>
              </a:rPr>
              <a:t>等</a:t>
            </a:r>
            <a:r>
              <a:rPr lang="en-US" altLang="zh-TW" sz="900" b="1">
                <a:solidFill>
                  <a:srgbClr val="404040"/>
                </a:solidFill>
                <a:latin typeface="新細明體" panose="02020500000000000000" pitchFamily="18" charset="-120"/>
                <a:ea typeface="新細明體" panose="02020500000000000000" pitchFamily="18" charset="-120"/>
              </a:rPr>
              <a:t>,</a:t>
            </a:r>
            <a:r>
              <a:rPr lang="zh-TW" altLang="en-US" sz="900" b="1">
                <a:solidFill>
                  <a:srgbClr val="404040"/>
                </a:solidFill>
                <a:latin typeface="新細明體" panose="02020500000000000000" pitchFamily="18" charset="-120"/>
                <a:ea typeface="新細明體" panose="02020500000000000000" pitchFamily="18" charset="-120"/>
              </a:rPr>
              <a:t>另外可能需針對畫像</a:t>
            </a:r>
            <a:r>
              <a:rPr lang="en-US" altLang="zh-TW" sz="900" b="1">
                <a:solidFill>
                  <a:srgbClr val="404040"/>
                </a:solidFill>
                <a:latin typeface="新細明體" panose="02020500000000000000" pitchFamily="18" charset="-120"/>
                <a:ea typeface="新細明體" panose="02020500000000000000" pitchFamily="18" charset="-120"/>
              </a:rPr>
              <a:t>,</a:t>
            </a:r>
            <a:r>
              <a:rPr lang="zh-TW" altLang="en-US" sz="900" b="1">
                <a:solidFill>
                  <a:srgbClr val="404040"/>
                </a:solidFill>
                <a:latin typeface="新細明體" panose="02020500000000000000" pitchFamily="18" charset="-120"/>
                <a:ea typeface="新細明體" panose="02020500000000000000" pitchFamily="18" charset="-120"/>
              </a:rPr>
              <a:t>在層別出發生地點</a:t>
            </a:r>
            <a:r>
              <a:rPr lang="en-US" altLang="zh-TW" sz="900" b="1">
                <a:solidFill>
                  <a:srgbClr val="404040"/>
                </a:solidFill>
                <a:latin typeface="新細明體" panose="02020500000000000000" pitchFamily="18" charset="-120"/>
                <a:ea typeface="新細明體" panose="02020500000000000000" pitchFamily="18" charset="-120"/>
              </a:rPr>
              <a:t>,</a:t>
            </a:r>
            <a:r>
              <a:rPr lang="zh-TW" altLang="en-US" sz="900" b="1">
                <a:solidFill>
                  <a:srgbClr val="404040"/>
                </a:solidFill>
                <a:latin typeface="新細明體" panose="02020500000000000000" pitchFamily="18" charset="-120"/>
                <a:ea typeface="新細明體" panose="02020500000000000000" pitchFamily="18" charset="-120"/>
              </a:rPr>
              <a:t>例如上游中游或下游</a:t>
            </a:r>
            <a:r>
              <a:rPr lang="en-US" altLang="zh-TW" sz="900" b="1">
                <a:solidFill>
                  <a:srgbClr val="404040"/>
                </a:solidFill>
                <a:latin typeface="新細明體" panose="02020500000000000000" pitchFamily="18" charset="-120"/>
                <a:ea typeface="新細明體" panose="02020500000000000000" pitchFamily="18" charset="-120"/>
              </a:rPr>
              <a:t>,</a:t>
            </a:r>
            <a:endParaRPr lang="en-US" altLang="zh-TW" sz="900" b="1">
              <a:solidFill>
                <a:srgbClr val="404040"/>
              </a:solidFill>
              <a:latin typeface="微軟正黑體" panose="020B0604030504040204" pitchFamily="34" charset="-120"/>
              <a:ea typeface="微軟正黑體" panose="020B0604030504040204" pitchFamily="34" charset="-120"/>
            </a:endParaRPr>
          </a:p>
          <a:p>
            <a:r>
              <a:rPr lang="zh-TW" altLang="en-US" sz="900" b="1">
                <a:solidFill>
                  <a:srgbClr val="404040"/>
                </a:solidFill>
                <a:latin typeface="微軟正黑體" panose="020B0604030504040204" pitchFamily="34" charset="-120"/>
                <a:ea typeface="微軟正黑體" panose="020B0604030504040204" pitchFamily="34" charset="-120"/>
              </a:rPr>
              <a:t>於是</a:t>
            </a:r>
            <a:r>
              <a:rPr lang="en-US" altLang="zh-TW" sz="900" b="1">
                <a:solidFill>
                  <a:srgbClr val="404040"/>
                </a:solidFill>
                <a:latin typeface="微軟正黑體" panose="020B0604030504040204" pitchFamily="34" charset="-120"/>
                <a:ea typeface="微軟正黑體" panose="020B0604030504040204" pitchFamily="34" charset="-120"/>
              </a:rPr>
              <a:t>HOT</a:t>
            </a:r>
            <a:r>
              <a:rPr lang="zh-TW" altLang="en-US" sz="900" b="1">
                <a:solidFill>
                  <a:srgbClr val="404040"/>
                </a:solidFill>
                <a:latin typeface="微軟正黑體" panose="020B0604030504040204" pitchFamily="34" charset="-120"/>
                <a:ea typeface="微軟正黑體" panose="020B0604030504040204" pitchFamily="34" charset="-120"/>
              </a:rPr>
              <a:t>同仁</a:t>
            </a:r>
            <a:r>
              <a:rPr kumimoji="1" lang="zh-TW" altLang="en-US" sz="900" b="1">
                <a:solidFill>
                  <a:srgbClr val="404040"/>
                </a:solidFill>
                <a:latin typeface="微軟正黑體" panose="020B0604030504040204" pitchFamily="34" charset="-120"/>
                <a:ea typeface="微軟正黑體" panose="020B0604030504040204" pitchFamily="34" charset="-120"/>
              </a:rPr>
              <a:t>提出了「窯操作觀點的欠點圖表」的需求。</a:t>
            </a:r>
            <a:endParaRPr kumimoji="1" lang="en-US" altLang="zh-TW" sz="900" b="1">
              <a:solidFill>
                <a:srgbClr val="404040"/>
              </a:solidFill>
              <a:latin typeface="微軟正黑體" panose="020B0604030504040204" pitchFamily="34" charset="-120"/>
              <a:ea typeface="微軟正黑體" panose="020B0604030504040204" pitchFamily="34" charset="-120"/>
            </a:endParaRPr>
          </a:p>
          <a:p>
            <a:r>
              <a:rPr kumimoji="1" lang="zh-TW" altLang="en-US" sz="900" b="1">
                <a:solidFill>
                  <a:srgbClr val="404040"/>
                </a:solidFill>
                <a:latin typeface="微軟正黑體" panose="020B0604030504040204" pitchFamily="34" charset="-120"/>
                <a:ea typeface="微軟正黑體" panose="020B0604030504040204" pitchFamily="34" charset="-120"/>
              </a:rPr>
              <a:t>由於此項需求是</a:t>
            </a:r>
            <a:r>
              <a:rPr kumimoji="1" lang="en-US" altLang="zh-TW" sz="900" b="1">
                <a:solidFill>
                  <a:srgbClr val="404040"/>
                </a:solidFill>
                <a:latin typeface="微軟正黑體" panose="020B0604030504040204" pitchFamily="34" charset="-120"/>
                <a:ea typeface="微軟正黑體" panose="020B0604030504040204" pitchFamily="34" charset="-120"/>
              </a:rPr>
              <a:t>ADT</a:t>
            </a:r>
            <a:r>
              <a:rPr kumimoji="1" lang="zh-TW" altLang="en-US" sz="900" b="1">
                <a:solidFill>
                  <a:srgbClr val="404040"/>
                </a:solidFill>
                <a:latin typeface="微軟正黑體" panose="020B0604030504040204" pitchFamily="34" charset="-120"/>
                <a:ea typeface="微軟正黑體" panose="020B0604030504040204" pitchFamily="34" charset="-120"/>
              </a:rPr>
              <a:t>獨有</a:t>
            </a:r>
            <a:r>
              <a:rPr kumimoji="1" lang="en-US" altLang="zh-TW" sz="900" b="1">
                <a:solidFill>
                  <a:srgbClr val="404040"/>
                </a:solidFill>
                <a:latin typeface="微軟正黑體" panose="020B0604030504040204" pitchFamily="34" charset="-120"/>
                <a:ea typeface="微軟正黑體" panose="020B0604030504040204" pitchFamily="34" charset="-120"/>
              </a:rPr>
              <a:t>,</a:t>
            </a:r>
            <a:r>
              <a:rPr kumimoji="1" lang="zh-TW" altLang="en-US" sz="900" b="1">
                <a:solidFill>
                  <a:srgbClr val="404040"/>
                </a:solidFill>
                <a:latin typeface="微軟正黑體" panose="020B0604030504040204" pitchFamily="34" charset="-120"/>
                <a:ea typeface="微軟正黑體" panose="020B0604030504040204" pitchFamily="34" charset="-120"/>
              </a:rPr>
              <a:t>本社無法協助新</a:t>
            </a:r>
            <a:r>
              <a:rPr kumimoji="1" lang="en-US" altLang="zh-TW" sz="900" b="1">
                <a:solidFill>
                  <a:srgbClr val="404040"/>
                </a:solidFill>
                <a:latin typeface="微軟正黑體" panose="020B0604030504040204" pitchFamily="34" charset="-120"/>
                <a:ea typeface="微軟正黑體" panose="020B0604030504040204" pitchFamily="34" charset="-120"/>
              </a:rPr>
              <a:t>GATE</a:t>
            </a:r>
            <a:r>
              <a:rPr kumimoji="1" lang="zh-TW" altLang="en-US" sz="900" b="1">
                <a:solidFill>
                  <a:srgbClr val="404040"/>
                </a:solidFill>
                <a:latin typeface="微軟正黑體" panose="020B0604030504040204" pitchFamily="34" charset="-120"/>
                <a:ea typeface="微軟正黑體" panose="020B0604030504040204" pitchFamily="34" charset="-120"/>
              </a:rPr>
              <a:t>開發</a:t>
            </a:r>
            <a:endParaRPr kumimoji="1" lang="en-US" altLang="zh-TW" sz="900" b="1">
              <a:solidFill>
                <a:srgbClr val="404040"/>
              </a:solidFill>
              <a:latin typeface="微軟正黑體" panose="020B0604030504040204" pitchFamily="34" charset="-120"/>
              <a:ea typeface="微軟正黑體" panose="020B0604030504040204" pitchFamily="34" charset="-120"/>
            </a:endParaRPr>
          </a:p>
          <a:p>
            <a:r>
              <a:rPr kumimoji="1" lang="zh-TW" altLang="en-US" sz="900" b="1">
                <a:solidFill>
                  <a:srgbClr val="404040"/>
                </a:solidFill>
                <a:latin typeface="微軟正黑體" panose="020B0604030504040204" pitchFamily="34" charset="-120"/>
                <a:ea typeface="微軟正黑體" panose="020B0604030504040204" pitchFamily="34" charset="-120"/>
              </a:rPr>
              <a:t>這一次我們將集合具窯操作經驗同仁與生產推進課</a:t>
            </a:r>
            <a:r>
              <a:rPr kumimoji="1" lang="en-US" altLang="zh-TW" sz="900" b="1">
                <a:solidFill>
                  <a:srgbClr val="404040"/>
                </a:solidFill>
                <a:latin typeface="微軟正黑體" panose="020B0604030504040204" pitchFamily="34" charset="-120"/>
                <a:ea typeface="微軟正黑體" panose="020B0604030504040204" pitchFamily="34" charset="-120"/>
              </a:rPr>
              <a:t>TOM3</a:t>
            </a:r>
            <a:r>
              <a:rPr kumimoji="1" lang="zh-TW" altLang="en-US" sz="900" b="1">
                <a:solidFill>
                  <a:srgbClr val="404040"/>
                </a:solidFill>
                <a:latin typeface="微軟正黑體" panose="020B0604030504040204" pitchFamily="34" charset="-120"/>
                <a:ea typeface="微軟正黑體" panose="020B0604030504040204" pitchFamily="34" charset="-120"/>
              </a:rPr>
              <a:t>設備擔當合作</a:t>
            </a:r>
            <a:endParaRPr kumimoji="1" lang="en-US" altLang="zh-TW" sz="900" b="1">
              <a:solidFill>
                <a:srgbClr val="404040"/>
              </a:solidFill>
              <a:latin typeface="微軟正黑體" panose="020B0604030504040204" pitchFamily="34" charset="-120"/>
              <a:ea typeface="微軟正黑體" panose="020B0604030504040204" pitchFamily="34" charset="-120"/>
            </a:endParaRPr>
          </a:p>
          <a:p>
            <a:r>
              <a:rPr kumimoji="1" lang="zh-TW" altLang="en-US" sz="900" b="1">
                <a:solidFill>
                  <a:srgbClr val="404040"/>
                </a:solidFill>
                <a:latin typeface="微軟正黑體" panose="020B0604030504040204" pitchFamily="34" charset="-120"/>
                <a:ea typeface="微軟正黑體" panose="020B0604030504040204" pitchFamily="34" charset="-120"/>
              </a:rPr>
              <a:t>共同開發專屬</a:t>
            </a:r>
            <a:r>
              <a:rPr kumimoji="1" lang="en-US" altLang="zh-TW" sz="900" b="1">
                <a:solidFill>
                  <a:srgbClr val="404040"/>
                </a:solidFill>
                <a:latin typeface="微軟正黑體" panose="020B0604030504040204" pitchFamily="34" charset="-120"/>
                <a:ea typeface="微軟正黑體" panose="020B0604030504040204" pitchFamily="34" charset="-120"/>
              </a:rPr>
              <a:t>ADT</a:t>
            </a:r>
            <a:r>
              <a:rPr kumimoji="1" lang="zh-TW" altLang="en-US" sz="900" b="1">
                <a:solidFill>
                  <a:srgbClr val="404040"/>
                </a:solidFill>
                <a:latin typeface="微軟正黑體" panose="020B0604030504040204" pitchFamily="34" charset="-120"/>
                <a:ea typeface="微軟正黑體" panose="020B0604030504040204" pitchFamily="34" charset="-120"/>
              </a:rPr>
              <a:t>的判斷</a:t>
            </a:r>
            <a:r>
              <a:rPr kumimoji="1" lang="en-US" altLang="zh-TW" sz="900" b="1">
                <a:solidFill>
                  <a:srgbClr val="404040"/>
                </a:solidFill>
                <a:latin typeface="微軟正黑體" panose="020B0604030504040204" pitchFamily="34" charset="-120"/>
                <a:ea typeface="微軟正黑體" panose="020B0604030504040204" pitchFamily="34" charset="-120"/>
              </a:rPr>
              <a:t>GATE</a:t>
            </a:r>
          </a:p>
          <a:p>
            <a:endParaRPr kumimoji="1" lang="en-US" altLang="zh-TW" sz="900" b="1">
              <a:solidFill>
                <a:srgbClr val="404040"/>
              </a:solidFill>
              <a:latin typeface="微軟正黑體" panose="020B0604030504040204" pitchFamily="34" charset="-120"/>
              <a:ea typeface="微軟正黑體" panose="020B0604030504040204" pitchFamily="34" charset="-120"/>
            </a:endParaRPr>
          </a:p>
          <a:p>
            <a:endParaRPr kumimoji="1" lang="en-US" altLang="zh-TW" sz="900" b="1">
              <a:solidFill>
                <a:srgbClr val="404040"/>
              </a:solidFill>
              <a:latin typeface="微軟正黑體" panose="020B0604030504040204" pitchFamily="34" charset="-120"/>
              <a:ea typeface="微軟正黑體" panose="020B0604030504040204" pitchFamily="34" charset="-120"/>
            </a:endParaRPr>
          </a:p>
          <a:p>
            <a:endParaRPr kumimoji="1" lang="en-US" altLang="zh-TW" sz="900" b="1">
              <a:solidFill>
                <a:srgbClr val="404040"/>
              </a:solidFill>
              <a:latin typeface="微軟正黑體" panose="020B0604030504040204" pitchFamily="34" charset="-120"/>
              <a:ea typeface="微軟正黑體" panose="020B0604030504040204" pitchFamily="34" charset="-120"/>
            </a:endParaRPr>
          </a:p>
          <a:p>
            <a:endParaRPr kumimoji="1" lang="zh-TW" altLang="en-US" sz="900" b="1">
              <a:solidFill>
                <a:srgbClr val="404040"/>
              </a:solidFill>
              <a:latin typeface="微軟正黑體" panose="020B0604030504040204" pitchFamily="34" charset="-120"/>
              <a:ea typeface="微軟正黑體" panose="020B0604030504040204" pitchFamily="34" charset="-120"/>
            </a:endParaRPr>
          </a:p>
          <a:p>
            <a:endParaRPr lang="en-US" altLang="zh-TW"/>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7</a:t>
            </a:fld>
            <a:endParaRPr kumimoji="1" lang="ja-JP" altLang="en-US"/>
          </a:p>
        </p:txBody>
      </p:sp>
    </p:spTree>
    <p:extLst>
      <p:ext uri="{BB962C8B-B14F-4D97-AF65-F5344CB8AC3E}">
        <p14:creationId xmlns:p14="http://schemas.microsoft.com/office/powerpoint/2010/main" val="3099727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ADT</a:t>
            </a:r>
            <a:r>
              <a:rPr lang="zh-TW" altLang="en-US"/>
              <a:t>從</a:t>
            </a:r>
            <a:r>
              <a:rPr lang="en-US" altLang="zh-TW"/>
              <a:t>2015</a:t>
            </a:r>
            <a:r>
              <a:rPr lang="zh-TW" altLang="en-US"/>
              <a:t>年</a:t>
            </a:r>
            <a:r>
              <a:rPr lang="en-US" altLang="zh-TW"/>
              <a:t>GATE</a:t>
            </a:r>
            <a:r>
              <a:rPr lang="zh-TW" altLang="en-US"/>
              <a:t>自主開發</a:t>
            </a:r>
            <a:r>
              <a:rPr lang="en-US" altLang="zh-TW"/>
              <a:t>,</a:t>
            </a:r>
            <a:r>
              <a:rPr lang="zh-TW" altLang="en-US"/>
              <a:t>已經累積豐富經驗</a:t>
            </a:r>
            <a:r>
              <a:rPr lang="en-US" altLang="zh-TW"/>
              <a:t>,</a:t>
            </a:r>
            <a:r>
              <a:rPr lang="zh-TW" altLang="en-US"/>
              <a:t>但是以往開發都是已出貨觀點來開發</a:t>
            </a:r>
            <a:r>
              <a:rPr lang="en-US" altLang="zh-TW"/>
              <a:t>,</a:t>
            </a:r>
          </a:p>
          <a:p>
            <a:r>
              <a:rPr lang="zh-TW" altLang="en-US"/>
              <a:t>這次是首次與</a:t>
            </a:r>
            <a:r>
              <a:rPr lang="en-US" altLang="zh-TW"/>
              <a:t>HOT</a:t>
            </a:r>
            <a:r>
              <a:rPr lang="zh-TW" altLang="en-US"/>
              <a:t>跨部門合作開發品質監控用</a:t>
            </a:r>
            <a:r>
              <a:rPr lang="en-US" altLang="zh-TW"/>
              <a:t>GATE,</a:t>
            </a:r>
          </a:p>
          <a:p>
            <a:r>
              <a:rPr lang="zh-TW" altLang="en-US"/>
              <a:t>透過</a:t>
            </a:r>
            <a:r>
              <a:rPr lang="en-US" altLang="zh-TW"/>
              <a:t>HOT</a:t>
            </a:r>
            <a:r>
              <a:rPr lang="zh-TW" altLang="en-US"/>
              <a:t>人員畫像特徵分類及推進課人員特徵參數開發</a:t>
            </a:r>
            <a:r>
              <a:rPr lang="en-US" altLang="zh-TW"/>
              <a:t>,</a:t>
            </a:r>
          </a:p>
          <a:p>
            <a:r>
              <a:rPr lang="zh-TW" altLang="en-US"/>
              <a:t>目前已經成功開發出</a:t>
            </a:r>
            <a:r>
              <a:rPr lang="en-US" altLang="zh-TW"/>
              <a:t>9</a:t>
            </a:r>
            <a:r>
              <a:rPr lang="zh-TW" altLang="en-US"/>
              <a:t>種品質監控</a:t>
            </a:r>
            <a:r>
              <a:rPr lang="en-US" altLang="zh-TW"/>
              <a:t>GATE</a:t>
            </a:r>
            <a:r>
              <a:rPr lang="zh-TW" altLang="en-US"/>
              <a:t>並可視化</a:t>
            </a:r>
            <a:r>
              <a:rPr lang="en-US" altLang="zh-TW"/>
              <a:t>.</a:t>
            </a:r>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8</a:t>
            </a:fld>
            <a:endParaRPr kumimoji="1" lang="ja-JP" altLang="en-US"/>
          </a:p>
        </p:txBody>
      </p:sp>
    </p:spTree>
    <p:extLst>
      <p:ext uri="{BB962C8B-B14F-4D97-AF65-F5344CB8AC3E}">
        <p14:creationId xmlns:p14="http://schemas.microsoft.com/office/powerpoint/2010/main" val="1095792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透過新</a:t>
            </a:r>
            <a:r>
              <a:rPr lang="en-US" altLang="zh-TW"/>
              <a:t>GATE</a:t>
            </a:r>
            <a:r>
              <a:rPr lang="zh-TW" altLang="en-US"/>
              <a:t>開發</a:t>
            </a:r>
            <a:r>
              <a:rPr lang="en-US" altLang="zh-TW"/>
              <a:t>,</a:t>
            </a:r>
            <a:r>
              <a:rPr lang="zh-TW" altLang="en-US"/>
              <a:t>大部分的</a:t>
            </a:r>
            <a:r>
              <a:rPr lang="en-US" altLang="zh-TW"/>
              <a:t>HOT</a:t>
            </a:r>
            <a:r>
              <a:rPr lang="zh-TW" altLang="en-US"/>
              <a:t>品質狀況都能層別並</a:t>
            </a:r>
            <a:r>
              <a:rPr lang="en-US" altLang="zh-TW"/>
              <a:t>MAP</a:t>
            </a:r>
            <a:r>
              <a:rPr lang="zh-TW" altLang="en-US"/>
              <a:t>化</a:t>
            </a:r>
            <a:r>
              <a:rPr lang="en-US" altLang="zh-TW"/>
              <a:t>,</a:t>
            </a:r>
          </a:p>
          <a:p>
            <a:r>
              <a:rPr lang="zh-TW" altLang="en-US"/>
              <a:t>但少數幾類以目前的檢查機畫像分類技術很難達到要求</a:t>
            </a:r>
            <a:r>
              <a:rPr lang="en-US" altLang="zh-TW"/>
              <a:t>!</a:t>
            </a:r>
          </a:p>
          <a:p>
            <a:r>
              <a:rPr lang="zh-TW" altLang="en-US"/>
              <a:t>如圖所示：因</a:t>
            </a:r>
            <a:r>
              <a:rPr lang="en-US" altLang="zh-TW"/>
              <a:t>GATE</a:t>
            </a:r>
            <a:r>
              <a:rPr lang="zh-TW" altLang="en-US"/>
              <a:t>正解率低</a:t>
            </a:r>
            <a:r>
              <a:rPr lang="en-US" altLang="zh-TW"/>
              <a:t>,</a:t>
            </a:r>
            <a:r>
              <a:rPr lang="zh-TW" altLang="en-US"/>
              <a:t>很多分類外畫像也統計到</a:t>
            </a:r>
            <a:r>
              <a:rPr lang="en-US" altLang="zh-TW"/>
              <a:t>MAP</a:t>
            </a:r>
            <a:r>
              <a:rPr lang="zh-TW" altLang="en-US"/>
              <a:t>裡，導致無法確認品質的變化</a:t>
            </a:r>
            <a:r>
              <a:rPr lang="en-US" altLang="zh-TW"/>
              <a:t>,</a:t>
            </a:r>
          </a:p>
          <a:p>
            <a:r>
              <a:rPr lang="zh-TW" altLang="en-US"/>
              <a:t>這個部分需要克服</a:t>
            </a:r>
            <a:r>
              <a:rPr lang="en-US" altLang="zh-TW"/>
              <a:t>.</a:t>
            </a:r>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9</a:t>
            </a:fld>
            <a:endParaRPr kumimoji="1" lang="ja-JP" altLang="en-US"/>
          </a:p>
        </p:txBody>
      </p:sp>
    </p:spTree>
    <p:extLst>
      <p:ext uri="{BB962C8B-B14F-4D97-AF65-F5344CB8AC3E}">
        <p14:creationId xmlns:p14="http://schemas.microsoft.com/office/powerpoint/2010/main" val="15239410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over pag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auto">
          <a:xfrm>
            <a:off x="409242" y="772717"/>
            <a:ext cx="6496717" cy="1134666"/>
          </a:xfrm>
        </p:spPr>
        <p:txBody>
          <a:bodyPr anchor="ctr" anchorCtr="0">
            <a:normAutofit/>
          </a:bodyPr>
          <a:lstStyle>
            <a:lvl1pPr algn="l">
              <a:defRPr sz="3000" b="1" i="0">
                <a:solidFill>
                  <a:srgbClr val="404040"/>
                </a:solidFill>
                <a:latin typeface="+mj-lt"/>
                <a:ea typeface="Meiryo UI" panose="020B0604030504040204" pitchFamily="50" charset="-128"/>
                <a:cs typeface="Microsoft Sans Serif" panose="020B0604020202020204" pitchFamily="34" charset="0"/>
              </a:defRPr>
            </a:lvl1pPr>
          </a:lstStyle>
          <a:p>
            <a:r>
              <a:rPr lang="ja-JP" altLang="en-US"/>
              <a:t>スライドタイトル</a:t>
            </a:r>
            <a:endParaRPr lang="en-US"/>
          </a:p>
        </p:txBody>
      </p:sp>
      <p:sp>
        <p:nvSpPr>
          <p:cNvPr id="3" name="Subtitle 2"/>
          <p:cNvSpPr>
            <a:spLocks noGrp="1"/>
          </p:cNvSpPr>
          <p:nvPr>
            <p:ph type="subTitle" idx="1" hasCustomPrompt="1"/>
          </p:nvPr>
        </p:nvSpPr>
        <p:spPr bwMode="auto">
          <a:xfrm>
            <a:off x="409242" y="2227498"/>
            <a:ext cx="6496717" cy="570310"/>
          </a:xfrm>
          <a:prstGeom prst="rect">
            <a:avLst/>
          </a:prstGeom>
        </p:spPr>
        <p:txBody>
          <a:bodyPr/>
          <a:lstStyle>
            <a:lvl1pPr marL="0" indent="0" algn="l">
              <a:buNone/>
              <a:defRPr sz="1800" b="1" i="0">
                <a:solidFill>
                  <a:srgbClr val="404040"/>
                </a:solidFill>
                <a:latin typeface="+mj-lt"/>
                <a:ea typeface="Meiryo UI" panose="020B0604030504040204" pitchFamily="50" charset="-128"/>
                <a:cs typeface="Meiryo UI" panose="020B0604030504040204" pitchFamily="50" charset="-128"/>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サブタイトル</a:t>
            </a:r>
            <a:endParaRPr lang="en-US"/>
          </a:p>
        </p:txBody>
      </p:sp>
      <p:sp>
        <p:nvSpPr>
          <p:cNvPr id="4" name="Date Placeholder 3"/>
          <p:cNvSpPr>
            <a:spLocks noGrp="1"/>
          </p:cNvSpPr>
          <p:nvPr>
            <p:ph type="dt" sz="half" idx="10"/>
          </p:nvPr>
        </p:nvSpPr>
        <p:spPr bwMode="auto">
          <a:xfrm>
            <a:off x="409241" y="3763884"/>
            <a:ext cx="2779436" cy="324000"/>
          </a:xfrm>
          <a:prstGeom prst="rect">
            <a:avLst/>
          </a:prstGeom>
        </p:spPr>
        <p:txBody>
          <a:bodyPr wrap="square">
            <a:noAutofit/>
          </a:bodyPr>
          <a:lstStyle>
            <a:lvl1pPr>
              <a:defRPr sz="1600" b="1" i="0" spc="0" baseline="0">
                <a:solidFill>
                  <a:srgbClr val="404040"/>
                </a:solidFill>
                <a:latin typeface="+mj-lt"/>
                <a:ea typeface="Meiryo UI" panose="020B0604030504040204" pitchFamily="50" charset="-128"/>
                <a:cs typeface="Meiryo UI" panose="020B0604030504040204" pitchFamily="50" charset="-128"/>
              </a:defRPr>
            </a:lvl1pPr>
          </a:lstStyle>
          <a:p>
            <a:r>
              <a:rPr lang="en-US" altLang="ja-JP"/>
              <a:t>20XX</a:t>
            </a:r>
            <a:r>
              <a:rPr lang="ja-JP" altLang="en-US" sz="1400"/>
              <a:t>年</a:t>
            </a:r>
            <a:r>
              <a:rPr lang="en-US" altLang="ja-JP"/>
              <a:t>XX</a:t>
            </a:r>
            <a:r>
              <a:rPr lang="ja-JP" altLang="en-US" sz="1400"/>
              <a:t>月</a:t>
            </a:r>
            <a:r>
              <a:rPr lang="en-US" altLang="ja-JP"/>
              <a:t>XX</a:t>
            </a:r>
            <a:r>
              <a:rPr lang="ja-JP" altLang="en-US" sz="1400"/>
              <a:t>日</a:t>
            </a:r>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99736" y="0"/>
            <a:ext cx="1844264" cy="86788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er &amp; Contents_white">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bwMode="auto">
          <a:xfrm>
            <a:off x="216000" y="165239"/>
            <a:ext cx="7707043" cy="509403"/>
          </a:xfrm>
        </p:spPr>
        <p:txBody>
          <a:bodyPr anchor="ctr" anchorCtr="0">
            <a:noAutofit/>
          </a:bodyPr>
          <a:lstStyle>
            <a:lvl1pPr algn="l">
              <a:defRPr sz="2400" b="1" i="0">
                <a:solidFill>
                  <a:srgbClr val="40404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sp>
        <p:nvSpPr>
          <p:cNvPr id="12" name="正方形/長方形 11"/>
          <p:cNvSpPr/>
          <p:nvPr userDrawn="1"/>
        </p:nvSpPr>
        <p:spPr>
          <a:xfrm>
            <a:off x="169648" y="646987"/>
            <a:ext cx="8812800" cy="39917"/>
          </a:xfrm>
          <a:prstGeom prst="rect">
            <a:avLst/>
          </a:prstGeom>
          <a:solidFill>
            <a:srgbClr val="281E6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ja-JP" altLang="en-US" sz="1350"/>
          </a:p>
        </p:txBody>
      </p:sp>
      <p:pic>
        <p:nvPicPr>
          <p:cNvPr id="8" name="図 7"/>
          <p:cNvPicPr>
            <a:picLocks noChangeAspect="1"/>
          </p:cNvPicPr>
          <p:nvPr userDrawn="1"/>
        </p:nvPicPr>
        <p:blipFill>
          <a:blip r:embed="rId2"/>
          <a:stretch>
            <a:fillRect/>
          </a:stretch>
        </p:blipFill>
        <p:spPr>
          <a:xfrm>
            <a:off x="7961340" y="165238"/>
            <a:ext cx="1014463" cy="475766"/>
          </a:xfrm>
          <a:prstGeom prst="rect">
            <a:avLst/>
          </a:prstGeom>
        </p:spPr>
      </p:pic>
    </p:spTree>
    <p:extLst>
      <p:ext uri="{BB962C8B-B14F-4D97-AF65-F5344CB8AC3E}">
        <p14:creationId xmlns:p14="http://schemas.microsoft.com/office/powerpoint/2010/main" val="2130489384"/>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204" userDrawn="1">
          <p15:clr>
            <a:srgbClr val="FBAE40"/>
          </p15:clr>
        </p15:guide>
        <p15:guide id="4" pos="5556" userDrawn="1">
          <p15:clr>
            <a:srgbClr val="FBAE40"/>
          </p15:clr>
        </p15:guide>
        <p15:guide id="5" orient="horz" pos="2958"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End / Contact page - White">
    <p:spTree>
      <p:nvGrpSpPr>
        <p:cNvPr id="1" name=""/>
        <p:cNvGrpSpPr/>
        <p:nvPr/>
      </p:nvGrpSpPr>
      <p:grpSpPr>
        <a:xfrm>
          <a:off x="0" y="0"/>
          <a:ext cx="0" cy="0"/>
          <a:chOff x="0" y="0"/>
          <a:chExt cx="0" cy="0"/>
        </a:xfrm>
      </p:grpSpPr>
      <p:sp>
        <p:nvSpPr>
          <p:cNvPr id="10" name="テキスト ボックス 9"/>
          <p:cNvSpPr txBox="1"/>
          <p:nvPr userDrawn="1"/>
        </p:nvSpPr>
        <p:spPr>
          <a:xfrm>
            <a:off x="376721" y="3554400"/>
            <a:ext cx="965329" cy="507831"/>
          </a:xfrm>
          <a:prstGeom prst="rect">
            <a:avLst/>
          </a:prstGeom>
          <a:noFill/>
        </p:spPr>
        <p:txBody>
          <a:bodyPr wrap="none" rtlCol="0">
            <a:spAutoFit/>
          </a:bodyPr>
          <a:lstStyle/>
          <a:p>
            <a:r>
              <a:rPr kumimoji="1" lang="en-US" altLang="ja-JP" sz="2700" b="1" i="0" baseline="0">
                <a:solidFill>
                  <a:srgbClr val="404040"/>
                </a:solidFill>
                <a:latin typeface="Meiryo UI" panose="020B0604030504040204" pitchFamily="50" charset="-128"/>
                <a:ea typeface="Meiryo UI" panose="020B0604030504040204" pitchFamily="50" charset="-128"/>
                <a:cs typeface="Meiryo" charset="-128"/>
              </a:rPr>
              <a:t>END</a:t>
            </a:r>
            <a:endParaRPr kumimoji="1" lang="ja-JP" altLang="en-US" sz="2700" b="1" i="0" baseline="0">
              <a:solidFill>
                <a:srgbClr val="404040"/>
              </a:solidFill>
              <a:latin typeface="Meiryo UI" panose="020B0604030504040204" pitchFamily="50" charset="-128"/>
              <a:ea typeface="Meiryo UI" panose="020B0604030504040204" pitchFamily="50" charset="-128"/>
              <a:cs typeface="Meiryo" charset="-128"/>
            </a:endParaRPr>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1907" y="1022956"/>
            <a:ext cx="2309330" cy="1086212"/>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page - whit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auto">
          <a:xfrm>
            <a:off x="419939" y="770711"/>
            <a:ext cx="7886700" cy="1101632"/>
          </a:xfrm>
        </p:spPr>
        <p:txBody>
          <a:bodyPr>
            <a:normAutofit/>
          </a:bodyPr>
          <a:lstStyle>
            <a:lvl1pPr>
              <a:defRPr sz="3000" b="1" i="0">
                <a:solidFill>
                  <a:srgbClr val="40404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タイトル</a:t>
            </a:r>
            <a:endParaRPr lang="en-US"/>
          </a:p>
        </p:txBody>
      </p:sp>
      <p:pic>
        <p:nvPicPr>
          <p:cNvPr id="6" name="図 5"/>
          <p:cNvPicPr>
            <a:picLocks noChangeAspect="1"/>
          </p:cNvPicPr>
          <p:nvPr userDrawn="1"/>
        </p:nvPicPr>
        <p:blipFill>
          <a:blip r:embed="rId2"/>
          <a:stretch>
            <a:fillRect/>
          </a:stretch>
        </p:blipFill>
        <p:spPr>
          <a:xfrm>
            <a:off x="7961340" y="165238"/>
            <a:ext cx="1014463" cy="475766"/>
          </a:xfrm>
          <a:prstGeom prst="rect">
            <a:avLst/>
          </a:prstGeom>
        </p:spPr>
      </p:pic>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page - white_2">
    <p:spTree>
      <p:nvGrpSpPr>
        <p:cNvPr id="1" name=""/>
        <p:cNvGrpSpPr/>
        <p:nvPr/>
      </p:nvGrpSpPr>
      <p:grpSpPr>
        <a:xfrm>
          <a:off x="0" y="0"/>
          <a:ext cx="0" cy="0"/>
          <a:chOff x="0" y="0"/>
          <a:chExt cx="0" cy="0"/>
        </a:xfrm>
      </p:grpSpPr>
      <p:sp>
        <p:nvSpPr>
          <p:cNvPr id="10" name="タイトル 1"/>
          <p:cNvSpPr>
            <a:spLocks noGrp="1"/>
          </p:cNvSpPr>
          <p:nvPr>
            <p:ph type="ctrTitle" hasCustomPrompt="1"/>
          </p:nvPr>
        </p:nvSpPr>
        <p:spPr>
          <a:xfrm>
            <a:off x="457200" y="864000"/>
            <a:ext cx="8229600" cy="1512888"/>
          </a:xfrm>
        </p:spPr>
        <p:txBody>
          <a:bodyPr anchor="b">
            <a:normAutofit/>
          </a:bodyPr>
          <a:lstStyle>
            <a:lvl1pPr>
              <a:defRPr sz="3200" b="1" i="0" baseline="0">
                <a:solidFill>
                  <a:srgbClr val="404040"/>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a:t>タイトル</a:t>
            </a:r>
          </a:p>
        </p:txBody>
      </p:sp>
      <p:pic>
        <p:nvPicPr>
          <p:cNvPr id="7" name="図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46106" y="133579"/>
            <a:ext cx="1146048" cy="539316"/>
          </a:xfrm>
          <a:prstGeom prst="rect">
            <a:avLst/>
          </a:prstGeom>
        </p:spPr>
      </p:pic>
      <p:sp>
        <p:nvSpPr>
          <p:cNvPr id="4" name="正方形/長方形 3">
            <a:extLst>
              <a:ext uri="{FF2B5EF4-FFF2-40B4-BE49-F238E27FC236}">
                <a16:creationId xmlns:a16="http://schemas.microsoft.com/office/drawing/2014/main" id="{EA47AC0F-9D05-E619-7F0D-087E91F9AFAA}"/>
              </a:ext>
            </a:extLst>
          </p:cNvPr>
          <p:cNvSpPr/>
          <p:nvPr userDrawn="1"/>
        </p:nvSpPr>
        <p:spPr>
          <a:xfrm>
            <a:off x="457200" y="2481137"/>
            <a:ext cx="8229600" cy="72008"/>
          </a:xfrm>
          <a:prstGeom prst="rect">
            <a:avLst/>
          </a:pr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kumimoji="1" lang="ja-JP" altLang="en-US"/>
          </a:p>
        </p:txBody>
      </p:sp>
      <p:sp>
        <p:nvSpPr>
          <p:cNvPr id="5" name="正方形/長方形 4">
            <a:extLst>
              <a:ext uri="{FF2B5EF4-FFF2-40B4-BE49-F238E27FC236}">
                <a16:creationId xmlns:a16="http://schemas.microsoft.com/office/drawing/2014/main" id="{8A94286D-FD06-C46F-943B-FAF66A91F4BB}"/>
              </a:ext>
            </a:extLst>
          </p:cNvPr>
          <p:cNvSpPr/>
          <p:nvPr userDrawn="1"/>
        </p:nvSpPr>
        <p:spPr>
          <a:xfrm>
            <a:off x="7511143" y="2481137"/>
            <a:ext cx="1175657" cy="72008"/>
          </a:xfrm>
          <a:prstGeom prst="rect">
            <a:avLst/>
          </a:prstGeom>
          <a:solidFill>
            <a:srgbClr val="C800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kumimoji="1" lang="ja-JP" altLang="en-US">
              <a:solidFill>
                <a:schemeClr val="accent5"/>
              </a:solidFill>
            </a:endParaRPr>
          </a:p>
        </p:txBody>
      </p:sp>
    </p:spTree>
    <p:extLst>
      <p:ext uri="{BB962C8B-B14F-4D97-AF65-F5344CB8AC3E}">
        <p14:creationId xmlns:p14="http://schemas.microsoft.com/office/powerpoint/2010/main" val="1784976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amp; Contents">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bwMode="auto">
          <a:xfrm>
            <a:off x="216000" y="165239"/>
            <a:ext cx="7707043" cy="509403"/>
          </a:xfrm>
        </p:spPr>
        <p:txBody>
          <a:bodyPr anchor="ctr" anchorCtr="0">
            <a:noAutofit/>
          </a:bodyPr>
          <a:lstStyle>
            <a:lvl1pPr algn="l">
              <a:defRPr sz="2400" b="1" i="0">
                <a:solidFill>
                  <a:srgbClr val="40404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sp>
        <p:nvSpPr>
          <p:cNvPr id="12" name="正方形/長方形 11"/>
          <p:cNvSpPr/>
          <p:nvPr userDrawn="1"/>
        </p:nvSpPr>
        <p:spPr>
          <a:xfrm>
            <a:off x="169648" y="646987"/>
            <a:ext cx="8812800" cy="39917"/>
          </a:xfrm>
          <a:prstGeom prst="rect">
            <a:avLst/>
          </a:prstGeom>
          <a:solidFill>
            <a:srgbClr val="281E6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ja-JP" altLang="en-US" sz="1350"/>
          </a:p>
        </p:txBody>
      </p:sp>
      <p:pic>
        <p:nvPicPr>
          <p:cNvPr id="8" name="図 7"/>
          <p:cNvPicPr>
            <a:picLocks noChangeAspect="1"/>
          </p:cNvPicPr>
          <p:nvPr userDrawn="1"/>
        </p:nvPicPr>
        <p:blipFill>
          <a:blip r:embed="rId2"/>
          <a:stretch>
            <a:fillRect/>
          </a:stretch>
        </p:blipFill>
        <p:spPr>
          <a:xfrm>
            <a:off x="7961340" y="165238"/>
            <a:ext cx="1014463" cy="475766"/>
          </a:xfrm>
          <a:prstGeom prst="rect">
            <a:avLst/>
          </a:prstGeom>
        </p:spPr>
      </p:pic>
      <p:sp>
        <p:nvSpPr>
          <p:cNvPr id="3" name="コンテンツ プレースホルダー 3">
            <a:extLst>
              <a:ext uri="{FF2B5EF4-FFF2-40B4-BE49-F238E27FC236}">
                <a16:creationId xmlns:a16="http://schemas.microsoft.com/office/drawing/2014/main" id="{43F351F6-E21C-5A1B-473E-D96F777B7A0A}"/>
              </a:ext>
            </a:extLst>
          </p:cNvPr>
          <p:cNvSpPr>
            <a:spLocks noGrp="1"/>
          </p:cNvSpPr>
          <p:nvPr>
            <p:ph sz="quarter" idx="11"/>
          </p:nvPr>
        </p:nvSpPr>
        <p:spPr>
          <a:xfrm>
            <a:off x="324000" y="863999"/>
            <a:ext cx="8496000" cy="3816000"/>
          </a:xfrm>
          <a:prstGeom prst="rect">
            <a:avLst/>
          </a:prstGeom>
        </p:spPr>
        <p:txBody>
          <a:bodyPr lIns="0" tIns="0" rIns="0" bIns="0">
            <a:normAutofit/>
          </a:bodyPr>
          <a:lstStyle>
            <a:lvl1pPr>
              <a:defRPr sz="1800"/>
            </a:lvl1pPr>
          </a:lstStyle>
          <a:p>
            <a:pPr lvl="0"/>
            <a:r>
              <a:rPr kumimoji="1" lang="ja-JP" altLang="en-US"/>
              <a:t>マスター テキストの書式設定</a:t>
            </a:r>
          </a:p>
        </p:txBody>
      </p:sp>
    </p:spTree>
    <p:extLst>
      <p:ext uri="{BB962C8B-B14F-4D97-AF65-F5344CB8AC3E}">
        <p14:creationId xmlns:p14="http://schemas.microsoft.com/office/powerpoint/2010/main" val="1814772254"/>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204" userDrawn="1">
          <p15:clr>
            <a:srgbClr val="FBAE40"/>
          </p15:clr>
        </p15:guide>
        <p15:guide id="4" pos="5556" userDrawn="1">
          <p15:clr>
            <a:srgbClr val="FBAE40"/>
          </p15:clr>
        </p15:guide>
        <p15:guide id="5" orient="horz" pos="295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amp; Contents_2">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bwMode="auto">
          <a:xfrm>
            <a:off x="216000" y="165239"/>
            <a:ext cx="7707043" cy="509403"/>
          </a:xfrm>
        </p:spPr>
        <p:txBody>
          <a:bodyPr anchor="ctr" anchorCtr="0">
            <a:noAutofit/>
          </a:bodyPr>
          <a:lstStyle>
            <a:lvl1pPr algn="l">
              <a:defRPr sz="2400" b="1" i="0">
                <a:solidFill>
                  <a:srgbClr val="40404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sp>
        <p:nvSpPr>
          <p:cNvPr id="12" name="正方形/長方形 11"/>
          <p:cNvSpPr/>
          <p:nvPr userDrawn="1"/>
        </p:nvSpPr>
        <p:spPr>
          <a:xfrm>
            <a:off x="169648" y="646987"/>
            <a:ext cx="8812800" cy="39917"/>
          </a:xfrm>
          <a:prstGeom prst="rect">
            <a:avLst/>
          </a:prstGeom>
          <a:solidFill>
            <a:srgbClr val="281E6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ja-JP" altLang="en-US" sz="1350"/>
          </a:p>
        </p:txBody>
      </p:sp>
      <p:pic>
        <p:nvPicPr>
          <p:cNvPr id="8" name="図 7"/>
          <p:cNvPicPr>
            <a:picLocks noChangeAspect="1"/>
          </p:cNvPicPr>
          <p:nvPr userDrawn="1"/>
        </p:nvPicPr>
        <p:blipFill>
          <a:blip r:embed="rId2"/>
          <a:stretch>
            <a:fillRect/>
          </a:stretch>
        </p:blipFill>
        <p:spPr>
          <a:xfrm>
            <a:off x="7961340" y="165238"/>
            <a:ext cx="1014463" cy="475766"/>
          </a:xfrm>
          <a:prstGeom prst="rect">
            <a:avLst/>
          </a:prstGeom>
        </p:spPr>
      </p:pic>
      <p:sp>
        <p:nvSpPr>
          <p:cNvPr id="3" name="コンテンツ プレースホルダー 3">
            <a:extLst>
              <a:ext uri="{FF2B5EF4-FFF2-40B4-BE49-F238E27FC236}">
                <a16:creationId xmlns:a16="http://schemas.microsoft.com/office/drawing/2014/main" id="{43F351F6-E21C-5A1B-473E-D96F777B7A0A}"/>
              </a:ext>
            </a:extLst>
          </p:cNvPr>
          <p:cNvSpPr>
            <a:spLocks noGrp="1"/>
          </p:cNvSpPr>
          <p:nvPr>
            <p:ph sz="quarter" idx="11"/>
          </p:nvPr>
        </p:nvSpPr>
        <p:spPr>
          <a:xfrm>
            <a:off x="324000" y="863999"/>
            <a:ext cx="8496000" cy="1080000"/>
          </a:xfrm>
          <a:prstGeom prst="rect">
            <a:avLst/>
          </a:prstGeom>
        </p:spPr>
        <p:txBody>
          <a:bodyPr lIns="0" tIns="0" rIns="0" bIns="0">
            <a:normAutofit/>
          </a:bodyPr>
          <a:lstStyle>
            <a:lvl1pPr>
              <a:defRPr sz="1800"/>
            </a:lvl1pPr>
          </a:lstStyle>
          <a:p>
            <a:pPr lvl="0"/>
            <a:r>
              <a:rPr kumimoji="1" lang="ja-JP" altLang="en-US"/>
              <a:t>マスター テキストの書式設定</a:t>
            </a:r>
          </a:p>
        </p:txBody>
      </p:sp>
    </p:spTree>
    <p:extLst>
      <p:ext uri="{BB962C8B-B14F-4D97-AF65-F5344CB8AC3E}">
        <p14:creationId xmlns:p14="http://schemas.microsoft.com/office/powerpoint/2010/main" val="289222994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204" userDrawn="1">
          <p15:clr>
            <a:srgbClr val="FBAE40"/>
          </p15:clr>
        </p15:guide>
        <p15:guide id="4" pos="5556" userDrawn="1">
          <p15:clr>
            <a:srgbClr val="FBAE40"/>
          </p15:clr>
        </p15:guide>
        <p15:guide id="5" orient="horz" pos="295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amp; Contents -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auto">
          <a:xfrm>
            <a:off x="216000" y="165240"/>
            <a:ext cx="7714100" cy="509402"/>
          </a:xfrm>
        </p:spPr>
        <p:txBody>
          <a:bodyPr/>
          <a:lstStyle>
            <a:lvl1pPr>
              <a:defRPr>
                <a:solidFill>
                  <a:srgbClr val="404040"/>
                </a:solidFill>
              </a:defRPr>
            </a:lvl1pPr>
          </a:lstStyle>
          <a:p>
            <a:r>
              <a:rPr lang="ja-JP" altLang="en-US"/>
              <a:t>ヘッダータイトル</a:t>
            </a:r>
            <a:endParaRPr lang="en-US"/>
          </a:p>
        </p:txBody>
      </p:sp>
      <p:sp>
        <p:nvSpPr>
          <p:cNvPr id="14" name="正方形/長方形 13"/>
          <p:cNvSpPr/>
          <p:nvPr userDrawn="1"/>
        </p:nvSpPr>
        <p:spPr>
          <a:xfrm>
            <a:off x="169648" y="646987"/>
            <a:ext cx="8812800" cy="39917"/>
          </a:xfrm>
          <a:prstGeom prst="rect">
            <a:avLst/>
          </a:prstGeom>
          <a:solidFill>
            <a:srgbClr val="281E6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ja-JP" altLang="en-US" sz="1350"/>
          </a:p>
        </p:txBody>
      </p:sp>
      <p:pic>
        <p:nvPicPr>
          <p:cNvPr id="9" name="図 8"/>
          <p:cNvPicPr>
            <a:picLocks noChangeAspect="1"/>
          </p:cNvPicPr>
          <p:nvPr userDrawn="1"/>
        </p:nvPicPr>
        <p:blipFill>
          <a:blip r:embed="rId2"/>
          <a:stretch>
            <a:fillRect/>
          </a:stretch>
        </p:blipFill>
        <p:spPr>
          <a:xfrm>
            <a:off x="7961340" y="165238"/>
            <a:ext cx="1014463" cy="475766"/>
          </a:xfrm>
          <a:prstGeom prst="rect">
            <a:avLst/>
          </a:prstGeom>
        </p:spPr>
      </p:pic>
      <p:sp>
        <p:nvSpPr>
          <p:cNvPr id="3" name="コンテンツ プレースホルダー 3">
            <a:extLst>
              <a:ext uri="{FF2B5EF4-FFF2-40B4-BE49-F238E27FC236}">
                <a16:creationId xmlns:a16="http://schemas.microsoft.com/office/drawing/2014/main" id="{E2E58032-5594-673C-CE6C-59C00E11229C}"/>
              </a:ext>
            </a:extLst>
          </p:cNvPr>
          <p:cNvSpPr>
            <a:spLocks noGrp="1"/>
          </p:cNvSpPr>
          <p:nvPr>
            <p:ph sz="quarter" idx="11"/>
          </p:nvPr>
        </p:nvSpPr>
        <p:spPr>
          <a:xfrm>
            <a:off x="324000" y="900000"/>
            <a:ext cx="4032000" cy="3780000"/>
          </a:xfrm>
          <a:prstGeom prst="rect">
            <a:avLst/>
          </a:prstGeom>
        </p:spPr>
        <p:txBody>
          <a:bodyPr lIns="0" tIns="0" rIns="0" bIns="0">
            <a:normAutofit/>
          </a:bodyPr>
          <a:lstStyle>
            <a:lvl1pPr>
              <a:defRPr sz="1800"/>
            </a:lvl1pPr>
            <a:lvl2pPr>
              <a:lnSpc>
                <a:spcPct val="120000"/>
              </a:lnSpc>
              <a:defRPr/>
            </a:lvl2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710A5459-9ABB-C586-F9D6-4B6AFC4C2234}"/>
              </a:ext>
            </a:extLst>
          </p:cNvPr>
          <p:cNvSpPr>
            <a:spLocks noGrp="1"/>
          </p:cNvSpPr>
          <p:nvPr>
            <p:ph sz="quarter" idx="12"/>
          </p:nvPr>
        </p:nvSpPr>
        <p:spPr>
          <a:xfrm>
            <a:off x="4788000" y="900000"/>
            <a:ext cx="4032000" cy="3780000"/>
          </a:xfrm>
          <a:prstGeom prst="rect">
            <a:avLst/>
          </a:prstGeom>
        </p:spPr>
        <p:txBody>
          <a:bodyPr lIns="0" tIns="0" rIns="0" bIns="0">
            <a:normAutofit/>
          </a:bodyPr>
          <a:lstStyle>
            <a:lvl1pPr>
              <a:defRPr sz="1800"/>
            </a:lvl1pPr>
            <a:lvl2pPr>
              <a:lnSpc>
                <a:spcPct val="120000"/>
              </a:lnSpc>
              <a:defRPr/>
            </a:lvl2pPr>
          </a:lstStyle>
          <a:p>
            <a:pPr lvl="0"/>
            <a:r>
              <a:rPr kumimoji="1" lang="ja-JP" altLang="en-US"/>
              <a:t>マスター テキストの書式設定</a:t>
            </a:r>
          </a:p>
        </p:txBody>
      </p:sp>
    </p:spTree>
    <p:extLst>
      <p:ext uri="{BB962C8B-B14F-4D97-AF65-F5344CB8AC3E}">
        <p14:creationId xmlns:p14="http://schemas.microsoft.com/office/powerpoint/2010/main" val="724127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amp; Contents - 2 Columns Tit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auto">
          <a:xfrm>
            <a:off x="216000" y="164704"/>
            <a:ext cx="7736828" cy="509938"/>
          </a:xfrm>
        </p:spPr>
        <p:txBody>
          <a:bodyPr/>
          <a:lstStyle>
            <a:lvl1pPr>
              <a:defRPr>
                <a:solidFill>
                  <a:srgbClr val="404040"/>
                </a:solidFill>
              </a:defRPr>
            </a:lvl1pPr>
          </a:lstStyle>
          <a:p>
            <a:r>
              <a:rPr lang="ja-JP" altLang="en-US"/>
              <a:t>ヘッダータイトル</a:t>
            </a:r>
            <a:endParaRPr lang="en-US"/>
          </a:p>
        </p:txBody>
      </p:sp>
      <p:sp>
        <p:nvSpPr>
          <p:cNvPr id="16" name="正方形/長方形 15"/>
          <p:cNvSpPr/>
          <p:nvPr userDrawn="1"/>
        </p:nvSpPr>
        <p:spPr>
          <a:xfrm>
            <a:off x="169648" y="646987"/>
            <a:ext cx="8812800" cy="39917"/>
          </a:xfrm>
          <a:prstGeom prst="rect">
            <a:avLst/>
          </a:prstGeom>
          <a:solidFill>
            <a:srgbClr val="281E6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ja-JP" altLang="en-US" sz="1350"/>
          </a:p>
        </p:txBody>
      </p:sp>
      <p:pic>
        <p:nvPicPr>
          <p:cNvPr id="11" name="図 10"/>
          <p:cNvPicPr>
            <a:picLocks noChangeAspect="1"/>
          </p:cNvPicPr>
          <p:nvPr userDrawn="1"/>
        </p:nvPicPr>
        <p:blipFill>
          <a:blip r:embed="rId2"/>
          <a:stretch>
            <a:fillRect/>
          </a:stretch>
        </p:blipFill>
        <p:spPr>
          <a:xfrm>
            <a:off x="7961340" y="165238"/>
            <a:ext cx="1014463" cy="475766"/>
          </a:xfrm>
          <a:prstGeom prst="rect">
            <a:avLst/>
          </a:prstGeom>
        </p:spPr>
      </p:pic>
      <p:sp>
        <p:nvSpPr>
          <p:cNvPr id="3" name="テキスト プレースホルダー 2">
            <a:extLst>
              <a:ext uri="{FF2B5EF4-FFF2-40B4-BE49-F238E27FC236}">
                <a16:creationId xmlns:a16="http://schemas.microsoft.com/office/drawing/2014/main" id="{15D0F764-068D-2BCC-F7A7-2CADDF37A1BF}"/>
              </a:ext>
            </a:extLst>
          </p:cNvPr>
          <p:cNvSpPr>
            <a:spLocks noGrp="1"/>
          </p:cNvSpPr>
          <p:nvPr>
            <p:ph type="body" idx="1" hasCustomPrompt="1"/>
          </p:nvPr>
        </p:nvSpPr>
        <p:spPr>
          <a:xfrm>
            <a:off x="328564" y="900000"/>
            <a:ext cx="4032000" cy="288000"/>
          </a:xfrm>
          <a:prstGeom prst="rect">
            <a:avLst/>
          </a:prstGeom>
        </p:spPr>
        <p:txBody>
          <a:bodyPr lIns="0" rIns="0" anchor="t">
            <a:noAutofit/>
          </a:bodyPr>
          <a:lstStyle>
            <a:lvl1pPr marL="0" indent="0">
              <a:buNone/>
              <a:defRPr sz="1500" b="1">
                <a:solidFill>
                  <a:srgbClr val="001F6B"/>
                </a:solidFill>
                <a:latin typeface="+mj-lt"/>
                <a:ea typeface="Meiryo UI" panose="020B0604030504040204" pitchFamily="50" charset="-128"/>
                <a:cs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コラムタイトル</a:t>
            </a:r>
          </a:p>
        </p:txBody>
      </p:sp>
      <p:sp>
        <p:nvSpPr>
          <p:cNvPr id="4" name="テキスト プレースホルダー 2">
            <a:extLst>
              <a:ext uri="{FF2B5EF4-FFF2-40B4-BE49-F238E27FC236}">
                <a16:creationId xmlns:a16="http://schemas.microsoft.com/office/drawing/2014/main" id="{B6EED890-1B7B-B0CC-0D7D-667257141064}"/>
              </a:ext>
            </a:extLst>
          </p:cNvPr>
          <p:cNvSpPr>
            <a:spLocks noGrp="1"/>
          </p:cNvSpPr>
          <p:nvPr>
            <p:ph type="body" idx="13" hasCustomPrompt="1"/>
          </p:nvPr>
        </p:nvSpPr>
        <p:spPr>
          <a:xfrm>
            <a:off x="4787078" y="900000"/>
            <a:ext cx="4032000" cy="288000"/>
          </a:xfrm>
          <a:prstGeom prst="rect">
            <a:avLst/>
          </a:prstGeom>
        </p:spPr>
        <p:txBody>
          <a:bodyPr lIns="0" rIns="0" anchor="t">
            <a:noAutofit/>
          </a:bodyPr>
          <a:lstStyle>
            <a:lvl1pPr marL="0" indent="0">
              <a:buNone/>
              <a:defRPr sz="1500" b="1">
                <a:solidFill>
                  <a:srgbClr val="001F6B"/>
                </a:solidFill>
                <a:latin typeface="+mj-lt"/>
                <a:ea typeface="Meiryo UI" panose="020B0604030504040204" pitchFamily="50" charset="-128"/>
                <a:cs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コラムタイトル</a:t>
            </a:r>
          </a:p>
        </p:txBody>
      </p:sp>
      <p:cxnSp>
        <p:nvCxnSpPr>
          <p:cNvPr id="5" name="直線コネクタ 4">
            <a:extLst>
              <a:ext uri="{FF2B5EF4-FFF2-40B4-BE49-F238E27FC236}">
                <a16:creationId xmlns:a16="http://schemas.microsoft.com/office/drawing/2014/main" id="{08D81E8C-2ED7-432A-1188-4D1C27B78FE1}"/>
              </a:ext>
            </a:extLst>
          </p:cNvPr>
          <p:cNvCxnSpPr>
            <a:cxnSpLocks/>
          </p:cNvCxnSpPr>
          <p:nvPr userDrawn="1"/>
        </p:nvCxnSpPr>
        <p:spPr>
          <a:xfrm>
            <a:off x="328564" y="900000"/>
            <a:ext cx="4032000" cy="0"/>
          </a:xfrm>
          <a:prstGeom prst="line">
            <a:avLst/>
          </a:prstGeom>
          <a:ln w="15875">
            <a:solidFill>
              <a:srgbClr val="001F6B"/>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1F85B658-3250-2FA8-4010-5E65CEF824A7}"/>
              </a:ext>
            </a:extLst>
          </p:cNvPr>
          <p:cNvCxnSpPr>
            <a:cxnSpLocks/>
          </p:cNvCxnSpPr>
          <p:nvPr userDrawn="1"/>
        </p:nvCxnSpPr>
        <p:spPr>
          <a:xfrm>
            <a:off x="4787078" y="900000"/>
            <a:ext cx="4032000" cy="0"/>
          </a:xfrm>
          <a:prstGeom prst="line">
            <a:avLst/>
          </a:prstGeom>
          <a:ln w="15875">
            <a:solidFill>
              <a:srgbClr val="001F6B"/>
            </a:solidFill>
          </a:ln>
        </p:spPr>
        <p:style>
          <a:lnRef idx="1">
            <a:schemeClr val="accent1"/>
          </a:lnRef>
          <a:fillRef idx="0">
            <a:schemeClr val="accent1"/>
          </a:fillRef>
          <a:effectRef idx="0">
            <a:schemeClr val="accent1"/>
          </a:effectRef>
          <a:fontRef idx="minor">
            <a:schemeClr val="tx1"/>
          </a:fontRef>
        </p:style>
      </p:cxnSp>
      <p:sp>
        <p:nvSpPr>
          <p:cNvPr id="14" name="コンテンツ プレースホルダー 4">
            <a:extLst>
              <a:ext uri="{FF2B5EF4-FFF2-40B4-BE49-F238E27FC236}">
                <a16:creationId xmlns:a16="http://schemas.microsoft.com/office/drawing/2014/main" id="{A144934F-F95D-0746-2313-4538F328ED59}"/>
              </a:ext>
            </a:extLst>
          </p:cNvPr>
          <p:cNvSpPr>
            <a:spLocks noGrp="1"/>
          </p:cNvSpPr>
          <p:nvPr>
            <p:ph sz="quarter" idx="15"/>
          </p:nvPr>
        </p:nvSpPr>
        <p:spPr>
          <a:xfrm>
            <a:off x="328564" y="1425845"/>
            <a:ext cx="4032000" cy="3254154"/>
          </a:xfrm>
          <a:prstGeom prst="rect">
            <a:avLst/>
          </a:prstGeom>
        </p:spPr>
        <p:txBody>
          <a:bodyPr lIns="0" tIns="0" rIns="0" bIns="0">
            <a:noAutofit/>
          </a:bodyPr>
          <a:lstStyle>
            <a:lvl1pPr>
              <a:lnSpc>
                <a:spcPct val="100000"/>
              </a:lnSpc>
              <a:defRPr sz="1400"/>
            </a:lvl1pPr>
            <a:lvl5pPr>
              <a:defRPr sz="1400"/>
            </a:lvl5pPr>
          </a:lstStyle>
          <a:p>
            <a:pPr lvl="0"/>
            <a:r>
              <a:rPr kumimoji="1" lang="ja-JP" altLang="en-US"/>
              <a:t>マスター テキストの書式設定</a:t>
            </a:r>
          </a:p>
        </p:txBody>
      </p:sp>
      <p:sp>
        <p:nvSpPr>
          <p:cNvPr id="15" name="コンテンツ プレースホルダー 4">
            <a:extLst>
              <a:ext uri="{FF2B5EF4-FFF2-40B4-BE49-F238E27FC236}">
                <a16:creationId xmlns:a16="http://schemas.microsoft.com/office/drawing/2014/main" id="{12EA5B26-7970-7CB6-3375-FB5FDE682FDC}"/>
              </a:ext>
            </a:extLst>
          </p:cNvPr>
          <p:cNvSpPr>
            <a:spLocks noGrp="1"/>
          </p:cNvSpPr>
          <p:nvPr>
            <p:ph sz="quarter" idx="16"/>
          </p:nvPr>
        </p:nvSpPr>
        <p:spPr>
          <a:xfrm>
            <a:off x="4787078" y="1425845"/>
            <a:ext cx="4032000" cy="3254154"/>
          </a:xfrm>
          <a:prstGeom prst="rect">
            <a:avLst/>
          </a:prstGeom>
        </p:spPr>
        <p:txBody>
          <a:bodyPr lIns="0" tIns="0" rIns="0" bIns="0">
            <a:noAutofit/>
          </a:bodyPr>
          <a:lstStyle>
            <a:lvl1pPr>
              <a:lnSpc>
                <a:spcPct val="100000"/>
              </a:lnSpc>
              <a:defRPr sz="1400"/>
            </a:lvl1pPr>
          </a:lstStyle>
          <a:p>
            <a:pPr lvl="0"/>
            <a:r>
              <a:rPr kumimoji="1" lang="ja-JP" altLang="en-US"/>
              <a:t>マスター テキストの書式設定</a:t>
            </a:r>
          </a:p>
        </p:txBody>
      </p:sp>
    </p:spTree>
    <p:extLst>
      <p:ext uri="{BB962C8B-B14F-4D97-AF65-F5344CB8AC3E}">
        <p14:creationId xmlns:p14="http://schemas.microsoft.com/office/powerpoint/2010/main" val="537357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amp; Contents - 4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auto">
          <a:xfrm>
            <a:off x="216000" y="164704"/>
            <a:ext cx="7736828" cy="509938"/>
          </a:xfrm>
        </p:spPr>
        <p:txBody>
          <a:bodyPr/>
          <a:lstStyle>
            <a:lvl1pPr>
              <a:defRPr>
                <a:solidFill>
                  <a:srgbClr val="404040"/>
                </a:solidFill>
              </a:defRPr>
            </a:lvl1pPr>
          </a:lstStyle>
          <a:p>
            <a:r>
              <a:rPr lang="ja-JP" altLang="en-US"/>
              <a:t>ヘッダータイトル</a:t>
            </a:r>
            <a:endParaRPr lang="en-US"/>
          </a:p>
        </p:txBody>
      </p:sp>
      <p:sp>
        <p:nvSpPr>
          <p:cNvPr id="16" name="正方形/長方形 15"/>
          <p:cNvSpPr/>
          <p:nvPr userDrawn="1"/>
        </p:nvSpPr>
        <p:spPr>
          <a:xfrm>
            <a:off x="169648" y="646987"/>
            <a:ext cx="8812800" cy="39917"/>
          </a:xfrm>
          <a:prstGeom prst="rect">
            <a:avLst/>
          </a:prstGeom>
          <a:solidFill>
            <a:srgbClr val="281E6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ja-JP" altLang="en-US" sz="1350"/>
          </a:p>
        </p:txBody>
      </p:sp>
      <p:pic>
        <p:nvPicPr>
          <p:cNvPr id="11" name="図 10"/>
          <p:cNvPicPr>
            <a:picLocks noChangeAspect="1"/>
          </p:cNvPicPr>
          <p:nvPr userDrawn="1"/>
        </p:nvPicPr>
        <p:blipFill>
          <a:blip r:embed="rId2"/>
          <a:stretch>
            <a:fillRect/>
          </a:stretch>
        </p:blipFill>
        <p:spPr>
          <a:xfrm>
            <a:off x="7961340" y="165238"/>
            <a:ext cx="1014463" cy="475766"/>
          </a:xfrm>
          <a:prstGeom prst="rect">
            <a:avLst/>
          </a:prstGeom>
        </p:spPr>
      </p:pic>
      <p:sp>
        <p:nvSpPr>
          <p:cNvPr id="7" name="テキスト プレースホルダー 2">
            <a:extLst>
              <a:ext uri="{FF2B5EF4-FFF2-40B4-BE49-F238E27FC236}">
                <a16:creationId xmlns:a16="http://schemas.microsoft.com/office/drawing/2014/main" id="{D1831076-468A-CFC9-BAEF-26FA38E72F89}"/>
              </a:ext>
            </a:extLst>
          </p:cNvPr>
          <p:cNvSpPr>
            <a:spLocks noGrp="1"/>
          </p:cNvSpPr>
          <p:nvPr>
            <p:ph type="body" idx="1" hasCustomPrompt="1"/>
          </p:nvPr>
        </p:nvSpPr>
        <p:spPr>
          <a:xfrm>
            <a:off x="724564" y="1729733"/>
            <a:ext cx="3636000" cy="288000"/>
          </a:xfrm>
          <a:prstGeom prst="rect">
            <a:avLst/>
          </a:prstGeom>
        </p:spPr>
        <p:txBody>
          <a:bodyPr lIns="0" rIns="0" anchor="t">
            <a:noAutofit/>
          </a:bodyPr>
          <a:lstStyle>
            <a:lvl1pPr marL="0" indent="0">
              <a:buNone/>
              <a:defRPr sz="1500" b="1">
                <a:solidFill>
                  <a:srgbClr val="001F6B"/>
                </a:solidFill>
                <a:latin typeface="+mj-lt"/>
                <a:ea typeface="Meiryo UI" panose="020B0604030504040204" pitchFamily="50" charset="-128"/>
                <a:cs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コラムタイトル</a:t>
            </a:r>
          </a:p>
        </p:txBody>
      </p:sp>
      <p:cxnSp>
        <p:nvCxnSpPr>
          <p:cNvPr id="8" name="直線コネクタ 7">
            <a:extLst>
              <a:ext uri="{FF2B5EF4-FFF2-40B4-BE49-F238E27FC236}">
                <a16:creationId xmlns:a16="http://schemas.microsoft.com/office/drawing/2014/main" id="{8F671D5B-9D9E-F12C-80A8-C39973288DE0}"/>
              </a:ext>
            </a:extLst>
          </p:cNvPr>
          <p:cNvCxnSpPr>
            <a:cxnSpLocks/>
          </p:cNvCxnSpPr>
          <p:nvPr userDrawn="1"/>
        </p:nvCxnSpPr>
        <p:spPr>
          <a:xfrm>
            <a:off x="724564" y="1729733"/>
            <a:ext cx="3636000" cy="0"/>
          </a:xfrm>
          <a:prstGeom prst="line">
            <a:avLst/>
          </a:prstGeom>
          <a:ln w="15875">
            <a:solidFill>
              <a:srgbClr val="001F6B"/>
            </a:solidFill>
          </a:ln>
        </p:spPr>
        <p:style>
          <a:lnRef idx="1">
            <a:schemeClr val="accent1"/>
          </a:lnRef>
          <a:fillRef idx="0">
            <a:schemeClr val="accent1"/>
          </a:fillRef>
          <a:effectRef idx="0">
            <a:schemeClr val="accent1"/>
          </a:effectRef>
          <a:fontRef idx="minor">
            <a:schemeClr val="tx1"/>
          </a:fontRef>
        </p:style>
      </p:cxnSp>
      <p:sp>
        <p:nvSpPr>
          <p:cNvPr id="9" name="コンテンツ プレースホルダー 4">
            <a:extLst>
              <a:ext uri="{FF2B5EF4-FFF2-40B4-BE49-F238E27FC236}">
                <a16:creationId xmlns:a16="http://schemas.microsoft.com/office/drawing/2014/main" id="{C25081B7-984C-EDC5-2495-586BDE79E146}"/>
              </a:ext>
            </a:extLst>
          </p:cNvPr>
          <p:cNvSpPr>
            <a:spLocks noGrp="1"/>
          </p:cNvSpPr>
          <p:nvPr>
            <p:ph sz="quarter" idx="15"/>
          </p:nvPr>
        </p:nvSpPr>
        <p:spPr>
          <a:xfrm>
            <a:off x="328564" y="2106302"/>
            <a:ext cx="4032000" cy="1008000"/>
          </a:xfrm>
          <a:prstGeom prst="rect">
            <a:avLst/>
          </a:prstGeom>
        </p:spPr>
        <p:txBody>
          <a:bodyPr lIns="0" tIns="0" rIns="0" bIns="0">
            <a:noAutofit/>
          </a:bodyPr>
          <a:lstStyle>
            <a:lvl1pPr>
              <a:lnSpc>
                <a:spcPct val="100000"/>
              </a:lnSpc>
              <a:defRPr sz="1200"/>
            </a:lvl1pPr>
            <a:lvl5pPr marL="180000" indent="-180000">
              <a:defRPr sz="1200"/>
            </a:lvl5pPr>
          </a:lstStyle>
          <a:p>
            <a:pPr lvl="0"/>
            <a:r>
              <a:rPr kumimoji="1" lang="ja-JP" altLang="en-US"/>
              <a:t>マスター テキストの書式設定</a:t>
            </a:r>
          </a:p>
        </p:txBody>
      </p:sp>
      <p:sp>
        <p:nvSpPr>
          <p:cNvPr id="10" name="コンテンツ プレースホルダー 4">
            <a:extLst>
              <a:ext uri="{FF2B5EF4-FFF2-40B4-BE49-F238E27FC236}">
                <a16:creationId xmlns:a16="http://schemas.microsoft.com/office/drawing/2014/main" id="{1AB13C55-E8E5-DD99-159F-054A9985E780}"/>
              </a:ext>
            </a:extLst>
          </p:cNvPr>
          <p:cNvSpPr>
            <a:spLocks noGrp="1"/>
          </p:cNvSpPr>
          <p:nvPr>
            <p:ph sz="quarter" idx="16"/>
          </p:nvPr>
        </p:nvSpPr>
        <p:spPr>
          <a:xfrm>
            <a:off x="4787078" y="2106302"/>
            <a:ext cx="4032000" cy="1008000"/>
          </a:xfrm>
          <a:prstGeom prst="rect">
            <a:avLst/>
          </a:prstGeom>
        </p:spPr>
        <p:txBody>
          <a:bodyPr lIns="0" tIns="0" rIns="0" bIns="0">
            <a:noAutofit/>
          </a:bodyPr>
          <a:lstStyle>
            <a:lvl1pPr>
              <a:lnSpc>
                <a:spcPct val="100000"/>
              </a:lnSpc>
              <a:defRPr sz="1200"/>
            </a:lvl1pPr>
            <a:lvl5pPr marL="180000" indent="-180000">
              <a:defRPr sz="1200"/>
            </a:lvl5pPr>
          </a:lstStyle>
          <a:p>
            <a:pPr lvl="0"/>
            <a:r>
              <a:rPr kumimoji="1" lang="ja-JP" altLang="en-US"/>
              <a:t>マスター テキストの書式設定</a:t>
            </a:r>
          </a:p>
        </p:txBody>
      </p:sp>
      <p:sp>
        <p:nvSpPr>
          <p:cNvPr id="12" name="コンテンツ プレースホルダー 3">
            <a:extLst>
              <a:ext uri="{FF2B5EF4-FFF2-40B4-BE49-F238E27FC236}">
                <a16:creationId xmlns:a16="http://schemas.microsoft.com/office/drawing/2014/main" id="{03DFB0EE-5CEA-389E-7A0D-DF9DD8346B5C}"/>
              </a:ext>
            </a:extLst>
          </p:cNvPr>
          <p:cNvSpPr>
            <a:spLocks noGrp="1"/>
          </p:cNvSpPr>
          <p:nvPr>
            <p:ph sz="quarter" idx="11"/>
          </p:nvPr>
        </p:nvSpPr>
        <p:spPr>
          <a:xfrm>
            <a:off x="324000" y="863999"/>
            <a:ext cx="8496000" cy="756000"/>
          </a:xfrm>
          <a:prstGeom prst="rect">
            <a:avLst/>
          </a:prstGeom>
        </p:spPr>
        <p:txBody>
          <a:bodyPr lIns="0" tIns="0" rIns="0" bIns="0">
            <a:normAutofit/>
          </a:bodyPr>
          <a:lstStyle>
            <a:lvl1pPr>
              <a:defRPr sz="1800"/>
            </a:lvl1pPr>
          </a:lstStyle>
          <a:p>
            <a:pPr lvl="0"/>
            <a:r>
              <a:rPr kumimoji="1" lang="ja-JP" altLang="en-US"/>
              <a:t>マスター テキストの書式設定</a:t>
            </a:r>
          </a:p>
        </p:txBody>
      </p:sp>
      <p:sp>
        <p:nvSpPr>
          <p:cNvPr id="13" name="テキスト プレースホルダー 2">
            <a:extLst>
              <a:ext uri="{FF2B5EF4-FFF2-40B4-BE49-F238E27FC236}">
                <a16:creationId xmlns:a16="http://schemas.microsoft.com/office/drawing/2014/main" id="{EEA57865-6712-5124-EEEC-4323EC8A33D5}"/>
              </a:ext>
            </a:extLst>
          </p:cNvPr>
          <p:cNvSpPr>
            <a:spLocks noGrp="1"/>
          </p:cNvSpPr>
          <p:nvPr>
            <p:ph type="body" idx="13" hasCustomPrompt="1"/>
          </p:nvPr>
        </p:nvSpPr>
        <p:spPr>
          <a:xfrm>
            <a:off x="5183078" y="1729733"/>
            <a:ext cx="3636000" cy="288000"/>
          </a:xfrm>
          <a:prstGeom prst="rect">
            <a:avLst/>
          </a:prstGeom>
        </p:spPr>
        <p:txBody>
          <a:bodyPr lIns="0" rIns="0" anchor="t">
            <a:noAutofit/>
          </a:bodyPr>
          <a:lstStyle>
            <a:lvl1pPr marL="0" indent="0">
              <a:buNone/>
              <a:defRPr sz="1500" b="1">
                <a:solidFill>
                  <a:srgbClr val="001F6B"/>
                </a:solidFill>
                <a:latin typeface="+mj-lt"/>
                <a:ea typeface="Meiryo UI" panose="020B0604030504040204" pitchFamily="50" charset="-128"/>
                <a:cs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コラムタイトル</a:t>
            </a:r>
          </a:p>
        </p:txBody>
      </p:sp>
      <p:cxnSp>
        <p:nvCxnSpPr>
          <p:cNvPr id="17" name="直線コネクタ 16">
            <a:extLst>
              <a:ext uri="{FF2B5EF4-FFF2-40B4-BE49-F238E27FC236}">
                <a16:creationId xmlns:a16="http://schemas.microsoft.com/office/drawing/2014/main" id="{753CA1A0-6E16-18EE-E916-03ACCBF9D862}"/>
              </a:ext>
            </a:extLst>
          </p:cNvPr>
          <p:cNvCxnSpPr>
            <a:cxnSpLocks/>
          </p:cNvCxnSpPr>
          <p:nvPr userDrawn="1"/>
        </p:nvCxnSpPr>
        <p:spPr>
          <a:xfrm>
            <a:off x="5183078" y="1729733"/>
            <a:ext cx="3636000" cy="0"/>
          </a:xfrm>
          <a:prstGeom prst="line">
            <a:avLst/>
          </a:prstGeom>
          <a:ln w="15875">
            <a:solidFill>
              <a:srgbClr val="001F6B"/>
            </a:solidFill>
          </a:ln>
        </p:spPr>
        <p:style>
          <a:lnRef idx="1">
            <a:schemeClr val="accent1"/>
          </a:lnRef>
          <a:fillRef idx="0">
            <a:schemeClr val="accent1"/>
          </a:fillRef>
          <a:effectRef idx="0">
            <a:schemeClr val="accent1"/>
          </a:effectRef>
          <a:fontRef idx="minor">
            <a:schemeClr val="tx1"/>
          </a:fontRef>
        </p:style>
      </p:cxnSp>
      <p:sp>
        <p:nvSpPr>
          <p:cNvPr id="18" name="テキスト プレースホルダー 2">
            <a:extLst>
              <a:ext uri="{FF2B5EF4-FFF2-40B4-BE49-F238E27FC236}">
                <a16:creationId xmlns:a16="http://schemas.microsoft.com/office/drawing/2014/main" id="{41370F1B-A368-BF66-DA4D-C2CA4466E12D}"/>
              </a:ext>
            </a:extLst>
          </p:cNvPr>
          <p:cNvSpPr>
            <a:spLocks noGrp="1"/>
          </p:cNvSpPr>
          <p:nvPr>
            <p:ph type="body" idx="17" hasCustomPrompt="1"/>
          </p:nvPr>
        </p:nvSpPr>
        <p:spPr>
          <a:xfrm>
            <a:off x="724564" y="3304564"/>
            <a:ext cx="3636000" cy="288000"/>
          </a:xfrm>
          <a:prstGeom prst="rect">
            <a:avLst/>
          </a:prstGeom>
        </p:spPr>
        <p:txBody>
          <a:bodyPr lIns="0" rIns="0" anchor="t">
            <a:noAutofit/>
          </a:bodyPr>
          <a:lstStyle>
            <a:lvl1pPr marL="0" indent="0">
              <a:buNone/>
              <a:defRPr sz="1500" b="1">
                <a:solidFill>
                  <a:srgbClr val="001F6B"/>
                </a:solidFill>
                <a:latin typeface="+mj-lt"/>
                <a:ea typeface="Meiryo UI" panose="020B0604030504040204" pitchFamily="50" charset="-128"/>
                <a:cs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コラムタイトル</a:t>
            </a:r>
          </a:p>
        </p:txBody>
      </p:sp>
      <p:cxnSp>
        <p:nvCxnSpPr>
          <p:cNvPr id="19" name="直線コネクタ 18">
            <a:extLst>
              <a:ext uri="{FF2B5EF4-FFF2-40B4-BE49-F238E27FC236}">
                <a16:creationId xmlns:a16="http://schemas.microsoft.com/office/drawing/2014/main" id="{E2338ED6-9B35-48B0-9737-46DBD97800AF}"/>
              </a:ext>
            </a:extLst>
          </p:cNvPr>
          <p:cNvCxnSpPr>
            <a:cxnSpLocks/>
          </p:cNvCxnSpPr>
          <p:nvPr userDrawn="1"/>
        </p:nvCxnSpPr>
        <p:spPr>
          <a:xfrm>
            <a:off x="724564" y="3304564"/>
            <a:ext cx="3636000" cy="0"/>
          </a:xfrm>
          <a:prstGeom prst="line">
            <a:avLst/>
          </a:prstGeom>
          <a:ln w="15875">
            <a:solidFill>
              <a:srgbClr val="001F6B"/>
            </a:solidFill>
          </a:ln>
        </p:spPr>
        <p:style>
          <a:lnRef idx="1">
            <a:schemeClr val="accent1"/>
          </a:lnRef>
          <a:fillRef idx="0">
            <a:schemeClr val="accent1"/>
          </a:fillRef>
          <a:effectRef idx="0">
            <a:schemeClr val="accent1"/>
          </a:effectRef>
          <a:fontRef idx="minor">
            <a:schemeClr val="tx1"/>
          </a:fontRef>
        </p:style>
      </p:cxnSp>
      <p:sp>
        <p:nvSpPr>
          <p:cNvPr id="20" name="コンテンツ プレースホルダー 4">
            <a:extLst>
              <a:ext uri="{FF2B5EF4-FFF2-40B4-BE49-F238E27FC236}">
                <a16:creationId xmlns:a16="http://schemas.microsoft.com/office/drawing/2014/main" id="{E0C3873C-47A0-550D-1E95-EB76E6C3C91B}"/>
              </a:ext>
            </a:extLst>
          </p:cNvPr>
          <p:cNvSpPr>
            <a:spLocks noGrp="1"/>
          </p:cNvSpPr>
          <p:nvPr>
            <p:ph sz="quarter" idx="18"/>
          </p:nvPr>
        </p:nvSpPr>
        <p:spPr>
          <a:xfrm>
            <a:off x="328564" y="3681133"/>
            <a:ext cx="4032000" cy="1008000"/>
          </a:xfrm>
          <a:prstGeom prst="rect">
            <a:avLst/>
          </a:prstGeom>
        </p:spPr>
        <p:txBody>
          <a:bodyPr lIns="0" tIns="0" rIns="0" bIns="0">
            <a:noAutofit/>
          </a:bodyPr>
          <a:lstStyle>
            <a:lvl1pPr>
              <a:lnSpc>
                <a:spcPct val="100000"/>
              </a:lnSpc>
              <a:defRPr sz="1200"/>
            </a:lvl1pPr>
            <a:lvl5pPr marL="180000" indent="-180000">
              <a:defRPr sz="1200"/>
            </a:lvl5pPr>
          </a:lstStyle>
          <a:p>
            <a:pPr lvl="0"/>
            <a:r>
              <a:rPr kumimoji="1" lang="ja-JP" altLang="en-US"/>
              <a:t>マスター テキストの書式設定</a:t>
            </a:r>
          </a:p>
        </p:txBody>
      </p:sp>
      <p:sp>
        <p:nvSpPr>
          <p:cNvPr id="21" name="コンテンツ プレースホルダー 4">
            <a:extLst>
              <a:ext uri="{FF2B5EF4-FFF2-40B4-BE49-F238E27FC236}">
                <a16:creationId xmlns:a16="http://schemas.microsoft.com/office/drawing/2014/main" id="{D6D14370-6F6D-FB31-81F8-CF2340D4BE35}"/>
              </a:ext>
            </a:extLst>
          </p:cNvPr>
          <p:cNvSpPr>
            <a:spLocks noGrp="1"/>
          </p:cNvSpPr>
          <p:nvPr>
            <p:ph sz="quarter" idx="19"/>
          </p:nvPr>
        </p:nvSpPr>
        <p:spPr>
          <a:xfrm>
            <a:off x="4787078" y="3681133"/>
            <a:ext cx="4032000" cy="1008000"/>
          </a:xfrm>
          <a:prstGeom prst="rect">
            <a:avLst/>
          </a:prstGeom>
        </p:spPr>
        <p:txBody>
          <a:bodyPr lIns="0" tIns="0" rIns="0" bIns="0">
            <a:noAutofit/>
          </a:bodyPr>
          <a:lstStyle>
            <a:lvl1pPr>
              <a:lnSpc>
                <a:spcPct val="100000"/>
              </a:lnSpc>
              <a:defRPr sz="1200"/>
            </a:lvl1pPr>
            <a:lvl5pPr marL="180000" indent="-180000">
              <a:defRPr sz="1200"/>
            </a:lvl5pPr>
          </a:lstStyle>
          <a:p>
            <a:pPr lvl="0"/>
            <a:r>
              <a:rPr kumimoji="1" lang="ja-JP" altLang="en-US"/>
              <a:t>マスター テキストの書式設定</a:t>
            </a:r>
          </a:p>
        </p:txBody>
      </p:sp>
      <p:sp>
        <p:nvSpPr>
          <p:cNvPr id="22" name="テキスト プレースホルダー 2">
            <a:extLst>
              <a:ext uri="{FF2B5EF4-FFF2-40B4-BE49-F238E27FC236}">
                <a16:creationId xmlns:a16="http://schemas.microsoft.com/office/drawing/2014/main" id="{AC93169B-6233-1C1C-35BB-95E27278077C}"/>
              </a:ext>
            </a:extLst>
          </p:cNvPr>
          <p:cNvSpPr>
            <a:spLocks noGrp="1"/>
          </p:cNvSpPr>
          <p:nvPr>
            <p:ph type="body" idx="20" hasCustomPrompt="1"/>
          </p:nvPr>
        </p:nvSpPr>
        <p:spPr>
          <a:xfrm>
            <a:off x="5183078" y="3304564"/>
            <a:ext cx="3636000" cy="288000"/>
          </a:xfrm>
          <a:prstGeom prst="rect">
            <a:avLst/>
          </a:prstGeom>
        </p:spPr>
        <p:txBody>
          <a:bodyPr lIns="0" rIns="0" anchor="t">
            <a:noAutofit/>
          </a:bodyPr>
          <a:lstStyle>
            <a:lvl1pPr marL="0" indent="0">
              <a:buNone/>
              <a:defRPr sz="1500" b="1">
                <a:solidFill>
                  <a:srgbClr val="001F6B"/>
                </a:solidFill>
                <a:latin typeface="+mj-lt"/>
                <a:ea typeface="Meiryo UI" panose="020B0604030504040204" pitchFamily="50" charset="-128"/>
                <a:cs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コラムタイトル</a:t>
            </a:r>
          </a:p>
        </p:txBody>
      </p:sp>
      <p:cxnSp>
        <p:nvCxnSpPr>
          <p:cNvPr id="23" name="直線コネクタ 22">
            <a:extLst>
              <a:ext uri="{FF2B5EF4-FFF2-40B4-BE49-F238E27FC236}">
                <a16:creationId xmlns:a16="http://schemas.microsoft.com/office/drawing/2014/main" id="{F0F9798C-115D-9E4E-4C27-C3DC7323CA50}"/>
              </a:ext>
            </a:extLst>
          </p:cNvPr>
          <p:cNvCxnSpPr>
            <a:cxnSpLocks/>
          </p:cNvCxnSpPr>
          <p:nvPr userDrawn="1"/>
        </p:nvCxnSpPr>
        <p:spPr>
          <a:xfrm>
            <a:off x="5183078" y="3304564"/>
            <a:ext cx="3636000" cy="0"/>
          </a:xfrm>
          <a:prstGeom prst="line">
            <a:avLst/>
          </a:prstGeom>
          <a:ln w="15875">
            <a:solidFill>
              <a:srgbClr val="001F6B"/>
            </a:solidFill>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3590E937-F808-7F3E-4AE5-EBB072BE43CB}"/>
              </a:ext>
            </a:extLst>
          </p:cNvPr>
          <p:cNvSpPr/>
          <p:nvPr userDrawn="1"/>
        </p:nvSpPr>
        <p:spPr>
          <a:xfrm>
            <a:off x="328564" y="1729733"/>
            <a:ext cx="288000" cy="28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a:solidFill>
                  <a:schemeClr val="bg1"/>
                </a:solidFill>
              </a:rPr>
              <a:t>1</a:t>
            </a:r>
            <a:endParaRPr kumimoji="1" lang="ja-JP" altLang="en-US" sz="1200" b="1">
              <a:solidFill>
                <a:schemeClr val="bg1"/>
              </a:solidFill>
            </a:endParaRPr>
          </a:p>
        </p:txBody>
      </p:sp>
      <p:sp>
        <p:nvSpPr>
          <p:cNvPr id="25" name="正方形/長方形 24">
            <a:extLst>
              <a:ext uri="{FF2B5EF4-FFF2-40B4-BE49-F238E27FC236}">
                <a16:creationId xmlns:a16="http://schemas.microsoft.com/office/drawing/2014/main" id="{AD82F712-EC31-F8F0-E4F9-930ED5420E5F}"/>
              </a:ext>
            </a:extLst>
          </p:cNvPr>
          <p:cNvSpPr/>
          <p:nvPr userDrawn="1"/>
        </p:nvSpPr>
        <p:spPr>
          <a:xfrm>
            <a:off x="4787078" y="1729733"/>
            <a:ext cx="288000" cy="28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a:solidFill>
                  <a:schemeClr val="bg1"/>
                </a:solidFill>
              </a:rPr>
              <a:t>2</a:t>
            </a:r>
            <a:endParaRPr kumimoji="1" lang="ja-JP" altLang="en-US" sz="1200" b="1">
              <a:solidFill>
                <a:schemeClr val="bg1"/>
              </a:solidFill>
            </a:endParaRPr>
          </a:p>
        </p:txBody>
      </p:sp>
      <p:sp>
        <p:nvSpPr>
          <p:cNvPr id="26" name="正方形/長方形 25">
            <a:extLst>
              <a:ext uri="{FF2B5EF4-FFF2-40B4-BE49-F238E27FC236}">
                <a16:creationId xmlns:a16="http://schemas.microsoft.com/office/drawing/2014/main" id="{2A1D2BC1-4C6D-2A0A-DF95-F2C85EFC662F}"/>
              </a:ext>
            </a:extLst>
          </p:cNvPr>
          <p:cNvSpPr/>
          <p:nvPr userDrawn="1"/>
        </p:nvSpPr>
        <p:spPr>
          <a:xfrm>
            <a:off x="328564" y="3304564"/>
            <a:ext cx="288000" cy="28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a:solidFill>
                  <a:schemeClr val="bg1"/>
                </a:solidFill>
              </a:rPr>
              <a:t>3</a:t>
            </a:r>
            <a:endParaRPr kumimoji="1" lang="ja-JP" altLang="en-US" sz="1200" b="1">
              <a:solidFill>
                <a:schemeClr val="bg1"/>
              </a:solidFill>
            </a:endParaRPr>
          </a:p>
        </p:txBody>
      </p:sp>
      <p:sp>
        <p:nvSpPr>
          <p:cNvPr id="27" name="正方形/長方形 26">
            <a:extLst>
              <a:ext uri="{FF2B5EF4-FFF2-40B4-BE49-F238E27FC236}">
                <a16:creationId xmlns:a16="http://schemas.microsoft.com/office/drawing/2014/main" id="{F62F62C7-8368-2063-BE01-3D006EC25243}"/>
              </a:ext>
            </a:extLst>
          </p:cNvPr>
          <p:cNvSpPr/>
          <p:nvPr userDrawn="1"/>
        </p:nvSpPr>
        <p:spPr>
          <a:xfrm>
            <a:off x="4787078" y="3304564"/>
            <a:ext cx="288000" cy="28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a:solidFill>
                  <a:schemeClr val="bg1"/>
                </a:solidFill>
              </a:rPr>
              <a:t>4</a:t>
            </a:r>
            <a:endParaRPr kumimoji="1" lang="ja-JP" altLang="en-US" sz="1200" b="1">
              <a:solidFill>
                <a:schemeClr val="bg1"/>
              </a:solidFill>
            </a:endParaRPr>
          </a:p>
        </p:txBody>
      </p:sp>
    </p:spTree>
    <p:extLst>
      <p:ext uri="{BB962C8B-B14F-4D97-AF65-F5344CB8AC3E}">
        <p14:creationId xmlns:p14="http://schemas.microsoft.com/office/powerpoint/2010/main" val="3031034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er &amp; Contents - main_sub">
    <p:spTree>
      <p:nvGrpSpPr>
        <p:cNvPr id="1" name=""/>
        <p:cNvGrpSpPr/>
        <p:nvPr/>
      </p:nvGrpSpPr>
      <p:grpSpPr>
        <a:xfrm>
          <a:off x="0" y="0"/>
          <a:ext cx="0" cy="0"/>
          <a:chOff x="0" y="0"/>
          <a:chExt cx="0" cy="0"/>
        </a:xfrm>
      </p:grpSpPr>
      <p:sp>
        <p:nvSpPr>
          <p:cNvPr id="2" name="Title 1"/>
          <p:cNvSpPr>
            <a:spLocks noGrp="1"/>
          </p:cNvSpPr>
          <p:nvPr>
            <p:ph type="title" hasCustomPrompt="1"/>
          </p:nvPr>
        </p:nvSpPr>
        <p:spPr bwMode="auto">
          <a:xfrm>
            <a:off x="216000" y="164704"/>
            <a:ext cx="7736828" cy="509938"/>
          </a:xfrm>
        </p:spPr>
        <p:txBody>
          <a:bodyPr/>
          <a:lstStyle>
            <a:lvl1pPr>
              <a:defRPr>
                <a:solidFill>
                  <a:srgbClr val="404040"/>
                </a:solidFill>
              </a:defRPr>
            </a:lvl1pPr>
          </a:lstStyle>
          <a:p>
            <a:r>
              <a:rPr lang="ja-JP" altLang="en-US"/>
              <a:t>ヘッダータイトル</a:t>
            </a:r>
            <a:endParaRPr lang="en-US"/>
          </a:p>
        </p:txBody>
      </p:sp>
      <p:sp>
        <p:nvSpPr>
          <p:cNvPr id="16" name="正方形/長方形 15"/>
          <p:cNvSpPr/>
          <p:nvPr userDrawn="1"/>
        </p:nvSpPr>
        <p:spPr>
          <a:xfrm>
            <a:off x="169648" y="646987"/>
            <a:ext cx="8812800" cy="39917"/>
          </a:xfrm>
          <a:prstGeom prst="rect">
            <a:avLst/>
          </a:prstGeom>
          <a:solidFill>
            <a:srgbClr val="281E6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ja-JP" altLang="en-US" sz="1350"/>
          </a:p>
        </p:txBody>
      </p:sp>
      <p:pic>
        <p:nvPicPr>
          <p:cNvPr id="11" name="図 10"/>
          <p:cNvPicPr>
            <a:picLocks noChangeAspect="1"/>
          </p:cNvPicPr>
          <p:nvPr userDrawn="1"/>
        </p:nvPicPr>
        <p:blipFill>
          <a:blip r:embed="rId2"/>
          <a:stretch>
            <a:fillRect/>
          </a:stretch>
        </p:blipFill>
        <p:spPr>
          <a:xfrm>
            <a:off x="7961340" y="165238"/>
            <a:ext cx="1014463" cy="475766"/>
          </a:xfrm>
          <a:prstGeom prst="rect">
            <a:avLst/>
          </a:prstGeom>
        </p:spPr>
      </p:pic>
      <p:sp>
        <p:nvSpPr>
          <p:cNvPr id="15" name="コンテンツ プレースホルダー 10">
            <a:extLst>
              <a:ext uri="{FF2B5EF4-FFF2-40B4-BE49-F238E27FC236}">
                <a16:creationId xmlns:a16="http://schemas.microsoft.com/office/drawing/2014/main" id="{82C7087E-5AF5-304D-7955-3591C9AA4500}"/>
              </a:ext>
            </a:extLst>
          </p:cNvPr>
          <p:cNvSpPr>
            <a:spLocks noGrp="1"/>
          </p:cNvSpPr>
          <p:nvPr>
            <p:ph sz="quarter" idx="17"/>
          </p:nvPr>
        </p:nvSpPr>
        <p:spPr>
          <a:xfrm>
            <a:off x="6300054" y="900000"/>
            <a:ext cx="2520000" cy="3780000"/>
          </a:xfrm>
          <a:prstGeom prst="rect">
            <a:avLst/>
          </a:prstGeom>
          <a:solidFill>
            <a:srgbClr val="E1E1E1"/>
          </a:solidFill>
        </p:spPr>
        <p:txBody>
          <a:bodyPr vert="horz" lIns="180000" tIns="504000" rIns="144000" bIns="0" rtlCol="0">
            <a:normAutofit/>
          </a:bodyPr>
          <a:lstStyle>
            <a:lvl1pPr>
              <a:defRPr sz="1400"/>
            </a:lvl1pPr>
            <a:lvl5pPr>
              <a:lnSpc>
                <a:spcPct val="120000"/>
              </a:lnSpc>
              <a:defRPr lang="ja-JP" altLang="en-US" sz="1400" dirty="0" smtClean="0"/>
            </a:lvl5pPr>
          </a:lstStyle>
          <a:p>
            <a:pPr lvl="0"/>
            <a:r>
              <a:rPr kumimoji="1" lang="ja-JP" altLang="en-US"/>
              <a:t>マスター テキストの書式設定</a:t>
            </a:r>
          </a:p>
        </p:txBody>
      </p:sp>
      <p:sp>
        <p:nvSpPr>
          <p:cNvPr id="28" name="テキスト プレースホルダー 2">
            <a:extLst>
              <a:ext uri="{FF2B5EF4-FFF2-40B4-BE49-F238E27FC236}">
                <a16:creationId xmlns:a16="http://schemas.microsoft.com/office/drawing/2014/main" id="{50BEBC8C-F41A-081D-B925-599F0FC9C8C9}"/>
              </a:ext>
            </a:extLst>
          </p:cNvPr>
          <p:cNvSpPr>
            <a:spLocks noGrp="1"/>
          </p:cNvSpPr>
          <p:nvPr>
            <p:ph type="body" idx="1" hasCustomPrompt="1"/>
          </p:nvPr>
        </p:nvSpPr>
        <p:spPr>
          <a:xfrm>
            <a:off x="328564" y="900000"/>
            <a:ext cx="5760000" cy="482311"/>
          </a:xfrm>
          <a:prstGeom prst="rect">
            <a:avLst/>
          </a:prstGeom>
        </p:spPr>
        <p:txBody>
          <a:bodyPr lIns="0" rIns="0" anchor="t">
            <a:noAutofit/>
          </a:bodyPr>
          <a:lstStyle>
            <a:lvl1pPr marL="0" indent="0">
              <a:buNone/>
              <a:defRPr sz="1500" b="1">
                <a:solidFill>
                  <a:srgbClr val="001F6B"/>
                </a:solidFill>
                <a:latin typeface="+mj-lt"/>
                <a:ea typeface="Meiryo UI" panose="020B0604030504040204" pitchFamily="50" charset="-128"/>
                <a:cs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コラムタイトル</a:t>
            </a:r>
          </a:p>
        </p:txBody>
      </p:sp>
      <p:cxnSp>
        <p:nvCxnSpPr>
          <p:cNvPr id="29" name="直線コネクタ 28">
            <a:extLst>
              <a:ext uri="{FF2B5EF4-FFF2-40B4-BE49-F238E27FC236}">
                <a16:creationId xmlns:a16="http://schemas.microsoft.com/office/drawing/2014/main" id="{D32BBAC9-2892-BCC5-D60B-8FA06C6049D6}"/>
              </a:ext>
            </a:extLst>
          </p:cNvPr>
          <p:cNvCxnSpPr>
            <a:cxnSpLocks/>
          </p:cNvCxnSpPr>
          <p:nvPr userDrawn="1"/>
        </p:nvCxnSpPr>
        <p:spPr>
          <a:xfrm>
            <a:off x="328564" y="900000"/>
            <a:ext cx="5760000" cy="0"/>
          </a:xfrm>
          <a:prstGeom prst="line">
            <a:avLst/>
          </a:prstGeom>
          <a:ln w="15875">
            <a:solidFill>
              <a:srgbClr val="001F6B"/>
            </a:solidFill>
          </a:ln>
        </p:spPr>
        <p:style>
          <a:lnRef idx="1">
            <a:schemeClr val="accent1"/>
          </a:lnRef>
          <a:fillRef idx="0">
            <a:schemeClr val="accent1"/>
          </a:fillRef>
          <a:effectRef idx="0">
            <a:schemeClr val="accent1"/>
          </a:effectRef>
          <a:fontRef idx="minor">
            <a:schemeClr val="tx1"/>
          </a:fontRef>
        </p:style>
      </p:cxnSp>
      <p:sp>
        <p:nvSpPr>
          <p:cNvPr id="30" name="テキスト プレースホルダー 2">
            <a:extLst>
              <a:ext uri="{FF2B5EF4-FFF2-40B4-BE49-F238E27FC236}">
                <a16:creationId xmlns:a16="http://schemas.microsoft.com/office/drawing/2014/main" id="{838866BF-27CF-E735-EAB7-B5747B63EE03}"/>
              </a:ext>
            </a:extLst>
          </p:cNvPr>
          <p:cNvSpPr>
            <a:spLocks noGrp="1"/>
          </p:cNvSpPr>
          <p:nvPr>
            <p:ph type="body" idx="15" hasCustomPrompt="1"/>
          </p:nvPr>
        </p:nvSpPr>
        <p:spPr>
          <a:xfrm>
            <a:off x="6300054" y="900000"/>
            <a:ext cx="2520000" cy="482311"/>
          </a:xfrm>
          <a:prstGeom prst="rect">
            <a:avLst/>
          </a:prstGeom>
        </p:spPr>
        <p:txBody>
          <a:bodyPr lIns="180000" tIns="144000" rIns="180000" anchor="t">
            <a:noAutofit/>
          </a:bodyPr>
          <a:lstStyle>
            <a:lvl1pPr marL="0" indent="0">
              <a:buNone/>
              <a:defRPr sz="1500" b="1">
                <a:solidFill>
                  <a:srgbClr val="001F6B"/>
                </a:solidFill>
                <a:latin typeface="+mj-lt"/>
                <a:ea typeface="Meiryo UI" panose="020B0604030504040204" pitchFamily="50" charset="-128"/>
                <a:cs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コラムタイトル</a:t>
            </a:r>
          </a:p>
        </p:txBody>
      </p:sp>
      <p:sp>
        <p:nvSpPr>
          <p:cNvPr id="31" name="コンテンツ プレースホルダー 4">
            <a:extLst>
              <a:ext uri="{FF2B5EF4-FFF2-40B4-BE49-F238E27FC236}">
                <a16:creationId xmlns:a16="http://schemas.microsoft.com/office/drawing/2014/main" id="{E6A03CD7-704D-58FB-23BA-EC4D06BD2F0C}"/>
              </a:ext>
            </a:extLst>
          </p:cNvPr>
          <p:cNvSpPr>
            <a:spLocks noGrp="1"/>
          </p:cNvSpPr>
          <p:nvPr>
            <p:ph sz="quarter" idx="16"/>
          </p:nvPr>
        </p:nvSpPr>
        <p:spPr>
          <a:xfrm>
            <a:off x="328564" y="1425845"/>
            <a:ext cx="5760000" cy="3254154"/>
          </a:xfrm>
          <a:prstGeom prst="rect">
            <a:avLst/>
          </a:prstGeom>
        </p:spPr>
        <p:txBody>
          <a:bodyPr lIns="0" tIns="0" rIns="0" bIns="0">
            <a:noAutofit/>
          </a:bodyPr>
          <a:lstStyle>
            <a:lvl1pPr>
              <a:lnSpc>
                <a:spcPct val="100000"/>
              </a:lnSpc>
              <a:defRPr sz="1400"/>
            </a:lvl1pPr>
            <a:lvl4pPr>
              <a:lnSpc>
                <a:spcPct val="120000"/>
              </a:lnSpc>
              <a:defRPr/>
            </a:lvl4pPr>
            <a:lvl5pPr>
              <a:defRPr sz="1400"/>
            </a:lvl5pPr>
          </a:lstStyle>
          <a:p>
            <a:pPr lvl="0"/>
            <a:r>
              <a:rPr kumimoji="1" lang="ja-JP" altLang="en-US"/>
              <a:t>マスター テキストの書式設定</a:t>
            </a:r>
          </a:p>
        </p:txBody>
      </p:sp>
    </p:spTree>
    <p:extLst>
      <p:ext uri="{BB962C8B-B14F-4D97-AF65-F5344CB8AC3E}">
        <p14:creationId xmlns:p14="http://schemas.microsoft.com/office/powerpoint/2010/main" val="3292530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auto">
          <a:xfrm>
            <a:off x="179041" y="76655"/>
            <a:ext cx="7704707" cy="672300"/>
          </a:xfrm>
          <a:prstGeom prst="rect">
            <a:avLst/>
          </a:prstGeom>
        </p:spPr>
        <p:txBody>
          <a:bodyPr vert="horz" lIns="91440" tIns="45720" rIns="91440" bIns="45720" rtlCol="0" anchor="ctr">
            <a:noAutofit/>
          </a:bodyPr>
          <a:lstStyle/>
          <a:p>
            <a:r>
              <a:rPr lang="ja-JP" altLang="en-US"/>
              <a:t>マスター タイトルの書式設定</a:t>
            </a:r>
            <a:endParaRPr lang="en-US"/>
          </a:p>
        </p:txBody>
      </p:sp>
      <p:cxnSp>
        <p:nvCxnSpPr>
          <p:cNvPr id="4" name="直線コネクタ 3">
            <a:extLst>
              <a:ext uri="{FF2B5EF4-FFF2-40B4-BE49-F238E27FC236}">
                <a16:creationId xmlns:a16="http://schemas.microsoft.com/office/drawing/2014/main" id="{1CC3E709-0181-D5C9-2791-DE277477F3C0}"/>
              </a:ext>
            </a:extLst>
          </p:cNvPr>
          <p:cNvCxnSpPr/>
          <p:nvPr userDrawn="1"/>
        </p:nvCxnSpPr>
        <p:spPr>
          <a:xfrm>
            <a:off x="131614" y="4906867"/>
            <a:ext cx="8884023" cy="0"/>
          </a:xfrm>
          <a:prstGeom prst="line">
            <a:avLst/>
          </a:prstGeom>
          <a:ln w="19050">
            <a:solidFill>
              <a:srgbClr val="001F6B"/>
            </a:solidFill>
            <a:miter lim="800000"/>
          </a:ln>
          <a:effectLst/>
        </p:spPr>
        <p:style>
          <a:lnRef idx="2">
            <a:schemeClr val="accent1"/>
          </a:lnRef>
          <a:fillRef idx="0">
            <a:schemeClr val="accent1"/>
          </a:fillRef>
          <a:effectRef idx="1">
            <a:schemeClr val="accent1"/>
          </a:effectRef>
          <a:fontRef idx="minor">
            <a:schemeClr val="tx1"/>
          </a:fontRef>
        </p:style>
      </p:cxnSp>
      <p:sp>
        <p:nvSpPr>
          <p:cNvPr id="7" name="テキスト ボックス 6">
            <a:extLst>
              <a:ext uri="{FF2B5EF4-FFF2-40B4-BE49-F238E27FC236}">
                <a16:creationId xmlns:a16="http://schemas.microsoft.com/office/drawing/2014/main" id="{19989AFA-3F7E-928E-3C8E-099A01713A69}"/>
              </a:ext>
            </a:extLst>
          </p:cNvPr>
          <p:cNvSpPr txBox="1"/>
          <p:nvPr userDrawn="1"/>
        </p:nvSpPr>
        <p:spPr>
          <a:xfrm>
            <a:off x="7341212" y="4930259"/>
            <a:ext cx="1046788" cy="135000"/>
          </a:xfrm>
          <a:prstGeom prst="rect">
            <a:avLst/>
          </a:prstGeom>
          <a:noFill/>
        </p:spPr>
        <p:txBody>
          <a:bodyPr wrap="none" rtlCol="0">
            <a:noAutofit/>
          </a:bodyPr>
          <a:lstStyle/>
          <a:p>
            <a:pPr algn="r"/>
            <a:r>
              <a:rPr kumimoji="1" lang="en-US" altLang="ja-JP" sz="750" b="1" i="0">
                <a:solidFill>
                  <a:srgbClr val="324650"/>
                </a:solidFill>
                <a:latin typeface="+mj-lt"/>
                <a:cs typeface="Meiryo" charset="-128"/>
              </a:rPr>
              <a:t>Internal Use Only</a:t>
            </a:r>
            <a:endParaRPr kumimoji="1" lang="ja-JP" altLang="en-US" sz="750" b="1" i="0">
              <a:solidFill>
                <a:srgbClr val="324650"/>
              </a:solidFill>
              <a:latin typeface="+mj-lt"/>
              <a:cs typeface="Meiryo" charset="-128"/>
            </a:endParaRPr>
          </a:p>
        </p:txBody>
      </p:sp>
      <p:sp>
        <p:nvSpPr>
          <p:cNvPr id="8" name="正方形/長方形 7">
            <a:extLst>
              <a:ext uri="{FF2B5EF4-FFF2-40B4-BE49-F238E27FC236}">
                <a16:creationId xmlns:a16="http://schemas.microsoft.com/office/drawing/2014/main" id="{E21F6AD9-94DC-088A-C339-A1F2ACA3DA0B}"/>
              </a:ext>
            </a:extLst>
          </p:cNvPr>
          <p:cNvSpPr/>
          <p:nvPr userDrawn="1"/>
        </p:nvSpPr>
        <p:spPr>
          <a:xfrm>
            <a:off x="7321058" y="4907309"/>
            <a:ext cx="16200" cy="1809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kumimoji="1" lang="ja-JP" altLang="en-US" sz="1200"/>
          </a:p>
        </p:txBody>
      </p:sp>
      <p:sp>
        <p:nvSpPr>
          <p:cNvPr id="11" name="テキスト ボックス 10">
            <a:extLst>
              <a:ext uri="{FF2B5EF4-FFF2-40B4-BE49-F238E27FC236}">
                <a16:creationId xmlns:a16="http://schemas.microsoft.com/office/drawing/2014/main" id="{9CCB8317-D69F-3CA8-AB3A-BCCD901B829F}"/>
              </a:ext>
            </a:extLst>
          </p:cNvPr>
          <p:cNvSpPr txBox="1"/>
          <p:nvPr userDrawn="1"/>
        </p:nvSpPr>
        <p:spPr>
          <a:xfrm>
            <a:off x="8398800" y="4935600"/>
            <a:ext cx="522000" cy="176400"/>
          </a:xfrm>
          <a:prstGeom prst="rect">
            <a:avLst/>
          </a:prstGeom>
          <a:noFill/>
        </p:spPr>
        <p:txBody>
          <a:bodyPr wrap="square" lIns="90000" tIns="46800" rIns="90000" bIns="46800" rtlCol="0" anchor="ctr">
            <a:noAutofit/>
          </a:bodyPr>
          <a:lstStyle/>
          <a:p>
            <a:pPr algn="r"/>
            <a:fld id="{E6CCD1F1-ACA8-4022-AD13-BC347897C9F3}" type="slidenum">
              <a:rPr kumimoji="1" lang="ja-JP" altLang="en-US" sz="1050" smtClean="0">
                <a:solidFill>
                  <a:schemeClr val="tx1">
                    <a:lumMod val="75000"/>
                    <a:lumOff val="25000"/>
                  </a:schemeClr>
                </a:solidFill>
                <a:latin typeface="+mj-lt"/>
              </a:rPr>
              <a:pPr algn="r"/>
              <a:t>‹#›</a:t>
            </a:fld>
            <a:endParaRPr kumimoji="1" lang="ja-JP" altLang="en-US">
              <a:solidFill>
                <a:schemeClr val="tx1">
                  <a:lumMod val="75000"/>
                  <a:lumOff val="25000"/>
                </a:schemeClr>
              </a:solidFill>
              <a:latin typeface="+mj-lt"/>
            </a:endParaRPr>
          </a:p>
        </p:txBody>
      </p:sp>
      <p:sp>
        <p:nvSpPr>
          <p:cNvPr id="12" name="テキスト ボックス 11">
            <a:extLst>
              <a:ext uri="{FF2B5EF4-FFF2-40B4-BE49-F238E27FC236}">
                <a16:creationId xmlns:a16="http://schemas.microsoft.com/office/drawing/2014/main" id="{FD400FC2-C642-709C-F7CB-791E544830AD}"/>
              </a:ext>
            </a:extLst>
          </p:cNvPr>
          <p:cNvSpPr txBox="1"/>
          <p:nvPr userDrawn="1"/>
        </p:nvSpPr>
        <p:spPr>
          <a:xfrm>
            <a:off x="4572000" y="4935600"/>
            <a:ext cx="2769212" cy="176400"/>
          </a:xfrm>
          <a:prstGeom prst="rect">
            <a:avLst/>
          </a:prstGeom>
          <a:noFill/>
        </p:spPr>
        <p:txBody>
          <a:bodyPr wrap="square" lIns="90000" tIns="46800" rIns="90000" bIns="46800" rtlCol="0" anchor="ctr">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1" lang="en-US" altLang="ja-JP" sz="850" b="0" i="0" u="none" strike="noStrike" kern="1200" cap="none" spc="0" normalizeH="0" baseline="0" noProof="0">
                <a:ln>
                  <a:noFill/>
                </a:ln>
                <a:solidFill>
                  <a:schemeClr val="tx1">
                    <a:lumMod val="75000"/>
                    <a:lumOff val="25000"/>
                  </a:schemeClr>
                </a:solidFill>
                <a:effectLst/>
                <a:uLnTx/>
                <a:uFillTx/>
                <a:latin typeface="+mj-lt"/>
                <a:ea typeface="Meiryo UI"/>
                <a:cs typeface="+mn-cs"/>
              </a:rPr>
              <a:t>©AGC Inc.</a:t>
            </a:r>
          </a:p>
        </p:txBody>
      </p:sp>
      <p:sp>
        <p:nvSpPr>
          <p:cNvPr id="5" name="テキスト プレースホルダー 4">
            <a:extLst>
              <a:ext uri="{FF2B5EF4-FFF2-40B4-BE49-F238E27FC236}">
                <a16:creationId xmlns:a16="http://schemas.microsoft.com/office/drawing/2014/main" id="{1075C1CF-6B6F-6394-019F-355FAC1055B6}"/>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marL="252000" lvl="0" indent="-252000" algn="l" defTabSz="457200" rtl="0" eaLnBrk="1" latinLnBrk="0" hangingPunct="1">
              <a:spcBef>
                <a:spcPts val="450"/>
              </a:spcBef>
              <a:buClr>
                <a:srgbClr val="001F6B"/>
              </a:buClr>
              <a:buSzPct val="80000"/>
              <a:buFont typeface="Wingdings" panose="05000000000000000000" pitchFamily="2" charset="2"/>
              <a:buChar char="n"/>
            </a:pPr>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416400438"/>
      </p:ext>
    </p:extLst>
  </p:cSld>
  <p:clrMap bg1="lt1" tx1="dk1" bg2="lt2" tx2="dk2" accent1="accent1" accent2="accent2" accent3="accent3" accent4="accent4" accent5="accent5" accent6="accent6" hlink="hlink" folHlink="folHlink"/>
  <p:sldLayoutIdLst>
    <p:sldLayoutId id="2147483661" r:id="rId1"/>
    <p:sldLayoutId id="2147483671" r:id="rId2"/>
    <p:sldLayoutId id="2147483681" r:id="rId3"/>
    <p:sldLayoutId id="2147483675" r:id="rId4"/>
    <p:sldLayoutId id="2147483682" r:id="rId5"/>
    <p:sldLayoutId id="2147483676" r:id="rId6"/>
    <p:sldLayoutId id="2147483677" r:id="rId7"/>
    <p:sldLayoutId id="2147483678" r:id="rId8"/>
    <p:sldLayoutId id="2147483679" r:id="rId9"/>
    <p:sldLayoutId id="2147483683" r:id="rId10"/>
    <p:sldLayoutId id="2147483674" r:id="rId11"/>
  </p:sldLayoutIdLst>
  <p:hf hdr="0"/>
  <p:txStyles>
    <p:titleStyle>
      <a:lvl1pPr algn="l" defTabSz="685800" rtl="0" eaLnBrk="1" latinLnBrk="0" hangingPunct="1">
        <a:lnSpc>
          <a:spcPct val="90000"/>
        </a:lnSpc>
        <a:spcBef>
          <a:spcPct val="0"/>
        </a:spcBef>
        <a:buNone/>
        <a:defRPr kumimoji="1" sz="2400" b="1" i="0" kern="1200">
          <a:solidFill>
            <a:srgbClr val="404040"/>
          </a:solidFill>
          <a:latin typeface="Meiryo UI" panose="020B0604030504040204" pitchFamily="50" charset="-128"/>
          <a:ea typeface="Meiryo UI" panose="020B0604030504040204" pitchFamily="50" charset="-128"/>
          <a:cs typeface="Meiryo UI" panose="020B0604030504040204" pitchFamily="50" charset="-128"/>
        </a:defRPr>
      </a:lvl1pPr>
    </p:titleStyle>
    <p:bodyStyle>
      <a:lvl1pPr marL="252000" indent="-252000" algn="l" defTabSz="685800" rtl="0" eaLnBrk="1" latinLnBrk="0" hangingPunct="1">
        <a:lnSpc>
          <a:spcPct val="100000"/>
        </a:lnSpc>
        <a:spcBef>
          <a:spcPts val="450"/>
        </a:spcBef>
        <a:buClr>
          <a:srgbClr val="001F6B"/>
        </a:buClr>
        <a:buSzPct val="80000"/>
        <a:buFont typeface="Wingdings" panose="05000000000000000000" pitchFamily="2" charset="2"/>
        <a:buChar char="n"/>
        <a:defRPr kumimoji="1" lang="ja-JP" altLang="en-US" sz="2000" b="0" i="0" kern="1200" baseline="0" dirty="0" smtClean="0">
          <a:solidFill>
            <a:srgbClr val="404040"/>
          </a:solidFill>
          <a:latin typeface="+mj-lt"/>
          <a:ea typeface="Meiryo UI" panose="020B0604030504040204" pitchFamily="50" charset="-128"/>
          <a:cs typeface="Meiryo UI" panose="020B0604030504040204" pitchFamily="50" charset="-128"/>
        </a:defRPr>
      </a:lvl1pPr>
      <a:lvl2pPr marL="612000" indent="-252000" algn="l" defTabSz="685800" rtl="0" eaLnBrk="1" latinLnBrk="0" hangingPunct="1">
        <a:lnSpc>
          <a:spcPct val="100000"/>
        </a:lnSpc>
        <a:spcBef>
          <a:spcPts val="450"/>
        </a:spcBef>
        <a:buClr>
          <a:srgbClr val="C8003C"/>
        </a:buClr>
        <a:buSzPct val="80000"/>
        <a:buFont typeface="Wingdings" panose="05000000000000000000" pitchFamily="2" charset="2"/>
        <a:buChar char="l"/>
        <a:defRPr kumimoji="1" sz="1600" b="0" i="0" kern="1200">
          <a:solidFill>
            <a:srgbClr val="404040"/>
          </a:solidFill>
          <a:latin typeface="Meiryo UI" panose="020B0604030504040204" pitchFamily="50" charset="-128"/>
          <a:ea typeface="Meiryo UI" panose="020B0604030504040204" pitchFamily="50" charset="-128"/>
          <a:cs typeface="+mn-cs"/>
        </a:defRPr>
      </a:lvl2pPr>
      <a:lvl3pPr marL="972000" indent="-252000" algn="l" defTabSz="685800" rtl="0" eaLnBrk="1" latinLnBrk="0" hangingPunct="1">
        <a:lnSpc>
          <a:spcPct val="100000"/>
        </a:lnSpc>
        <a:spcBef>
          <a:spcPts val="450"/>
        </a:spcBef>
        <a:buClr>
          <a:srgbClr val="001F6B"/>
        </a:buClr>
        <a:buSzPct val="80000"/>
        <a:buFont typeface="Meiryo UI" panose="020B0604030504040204" pitchFamily="50" charset="-128"/>
        <a:buChar char="━"/>
        <a:defRPr kumimoji="1" sz="1400" b="0" i="0" kern="1200">
          <a:solidFill>
            <a:srgbClr val="404040"/>
          </a:solidFill>
          <a:latin typeface="Meiryo UI" panose="020B0604030504040204" pitchFamily="50" charset="-128"/>
          <a:ea typeface="Meiryo UI" panose="020B0604030504040204" pitchFamily="50" charset="-128"/>
          <a:cs typeface="+mn-cs"/>
        </a:defRPr>
      </a:lvl3pPr>
      <a:lvl4pPr marL="1332000" indent="-252000" algn="l" defTabSz="685800" rtl="0" eaLnBrk="1" latinLnBrk="0" hangingPunct="1">
        <a:lnSpc>
          <a:spcPct val="100000"/>
        </a:lnSpc>
        <a:spcBef>
          <a:spcPts val="450"/>
        </a:spcBef>
        <a:buClr>
          <a:srgbClr val="001F6B"/>
        </a:buClr>
        <a:buSzPct val="80000"/>
        <a:buFont typeface="Wingdings" panose="05000000000000000000" pitchFamily="2" charset="2"/>
        <a:buChar char="u"/>
        <a:defRPr kumimoji="1" sz="1200" b="0" i="0" kern="1200">
          <a:solidFill>
            <a:srgbClr val="404040"/>
          </a:solidFill>
          <a:latin typeface="Meiryo UI" panose="020B0604030504040204" pitchFamily="50" charset="-128"/>
          <a:ea typeface="Meiryo UI" panose="020B0604030504040204" pitchFamily="50" charset="-128"/>
          <a:cs typeface="+mn-cs"/>
        </a:defRPr>
      </a:lvl4pPr>
      <a:lvl5pPr marL="1548000" indent="-144000" algn="l" defTabSz="685800" rtl="0" eaLnBrk="1" latinLnBrk="0" hangingPunct="1">
        <a:lnSpc>
          <a:spcPct val="100000"/>
        </a:lnSpc>
        <a:spcBef>
          <a:spcPts val="450"/>
        </a:spcBef>
        <a:buClr>
          <a:srgbClr val="001F6B"/>
        </a:buClr>
        <a:buSzPct val="80000"/>
        <a:buFont typeface="Arial" panose="020B0604020202020204" pitchFamily="34" charset="0"/>
        <a:buChar char="•"/>
        <a:defRPr kumimoji="1" sz="1200" b="0" i="0" kern="1200">
          <a:solidFill>
            <a:srgbClr val="404040"/>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microsoft.com/office/2007/relationships/hdphoto" Target="../media/hdphoto13.wdp"/><Relationship Id="rId13" Type="http://schemas.openxmlformats.org/officeDocument/2006/relationships/image" Target="../media/image62.png"/><Relationship Id="rId3" Type="http://schemas.openxmlformats.org/officeDocument/2006/relationships/image" Target="../media/image56.png"/><Relationship Id="rId7" Type="http://schemas.openxmlformats.org/officeDocument/2006/relationships/image" Target="../media/image58.png"/><Relationship Id="rId12"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microsoft.com/office/2007/relationships/hdphoto" Target="../media/hdphoto12.wdp"/><Relationship Id="rId11" Type="http://schemas.openxmlformats.org/officeDocument/2006/relationships/image" Target="../media/image60.png"/><Relationship Id="rId5" Type="http://schemas.openxmlformats.org/officeDocument/2006/relationships/image" Target="../media/image57.png"/><Relationship Id="rId10" Type="http://schemas.microsoft.com/office/2007/relationships/hdphoto" Target="../media/hdphoto14.wdp"/><Relationship Id="rId4" Type="http://schemas.microsoft.com/office/2007/relationships/hdphoto" Target="../media/hdphoto11.wdp"/><Relationship Id="rId9" Type="http://schemas.openxmlformats.org/officeDocument/2006/relationships/image" Target="../media/image59.png"/></Relationships>
</file>

<file path=ppt/slides/_rels/slide11.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image" Target="../media/image63.png"/><Relationship Id="rId7" Type="http://schemas.openxmlformats.org/officeDocument/2006/relationships/image" Target="../media/image65.png"/><Relationship Id="rId12" Type="http://schemas.microsoft.com/office/2007/relationships/hdphoto" Target="../media/hdphoto19.wdp"/><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microsoft.com/office/2007/relationships/hdphoto" Target="../media/hdphoto16.wdp"/><Relationship Id="rId11" Type="http://schemas.openxmlformats.org/officeDocument/2006/relationships/image" Target="../media/image67.png"/><Relationship Id="rId5" Type="http://schemas.openxmlformats.org/officeDocument/2006/relationships/image" Target="../media/image64.png"/><Relationship Id="rId10" Type="http://schemas.microsoft.com/office/2007/relationships/hdphoto" Target="../media/hdphoto18.wdp"/><Relationship Id="rId4" Type="http://schemas.microsoft.com/office/2007/relationships/hdphoto" Target="../media/hdphoto15.wdp"/><Relationship Id="rId9" Type="http://schemas.openxmlformats.org/officeDocument/2006/relationships/image" Target="../media/image66.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microsoft.com/office/2007/relationships/hdphoto" Target="../media/hdphoto3.wdp"/><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8.pn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microsoft.com/office/2007/relationships/hdphoto" Target="../media/hdphoto21.wdp"/><Relationship Id="rId5" Type="http://schemas.openxmlformats.org/officeDocument/2006/relationships/image" Target="../media/image69.png"/><Relationship Id="rId4" Type="http://schemas.microsoft.com/office/2007/relationships/hdphoto" Target="../media/hdphoto20.wdp"/><Relationship Id="rId9" Type="http://schemas.openxmlformats.org/officeDocument/2006/relationships/image" Target="../media/image71.png"/></Relationships>
</file>

<file path=ppt/slides/_rels/slide14.xml.rels><?xml version="1.0" encoding="UTF-8" standalone="yes"?>
<Relationships xmlns="http://schemas.openxmlformats.org/package/2006/relationships"><Relationship Id="rId8" Type="http://schemas.openxmlformats.org/officeDocument/2006/relationships/image" Target="../media/image74.png"/><Relationship Id="rId13" Type="http://schemas.microsoft.com/office/2007/relationships/hdphoto" Target="../media/hdphoto24.wdp"/><Relationship Id="rId3" Type="http://schemas.openxmlformats.org/officeDocument/2006/relationships/image" Target="../media/image69.png"/><Relationship Id="rId7" Type="http://schemas.microsoft.com/office/2007/relationships/hdphoto" Target="../media/hdphoto22.wdp"/><Relationship Id="rId12"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73.png"/><Relationship Id="rId11" Type="http://schemas.openxmlformats.org/officeDocument/2006/relationships/image" Target="../media/image76.png"/><Relationship Id="rId5" Type="http://schemas.openxmlformats.org/officeDocument/2006/relationships/image" Target="../media/image72.png"/><Relationship Id="rId10" Type="http://schemas.microsoft.com/office/2007/relationships/hdphoto" Target="../media/hdphoto23.wdp"/><Relationship Id="rId4" Type="http://schemas.microsoft.com/office/2007/relationships/hdphoto" Target="../media/hdphoto21.wdp"/><Relationship Id="rId9" Type="http://schemas.openxmlformats.org/officeDocument/2006/relationships/image" Target="../media/image75.png"/></Relationships>
</file>

<file path=ppt/slides/_rels/slide15.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80.png"/><Relationship Id="rId5" Type="http://schemas.microsoft.com/office/2007/relationships/hdphoto" Target="../media/hdphoto25.wdp"/><Relationship Id="rId4" Type="http://schemas.openxmlformats.org/officeDocument/2006/relationships/image" Target="../media/image79.png"/><Relationship Id="rId9" Type="http://schemas.openxmlformats.org/officeDocument/2006/relationships/image" Target="../media/image83.png"/></Relationships>
</file>

<file path=ppt/slides/_rels/slide1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29.png"/><Relationship Id="rId7"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86.png"/><Relationship Id="rId11" Type="http://schemas.openxmlformats.org/officeDocument/2006/relationships/image" Target="../media/image89.png"/><Relationship Id="rId5" Type="http://schemas.openxmlformats.org/officeDocument/2006/relationships/image" Target="../media/image85.png"/><Relationship Id="rId10" Type="http://schemas.openxmlformats.org/officeDocument/2006/relationships/image" Target="../media/image88.png"/><Relationship Id="rId4" Type="http://schemas.openxmlformats.org/officeDocument/2006/relationships/image" Target="../media/image84.png"/><Relationship Id="rId9" Type="http://schemas.microsoft.com/office/2007/relationships/hdphoto" Target="../media/hdphoto26.wdp"/></Relationships>
</file>

<file path=ppt/slides/_rels/slide1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18.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s>
</file>

<file path=ppt/slides/_rels/slide19.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3.png"/><Relationship Id="rId7" Type="http://schemas.microsoft.com/office/2007/relationships/hdphoto" Target="../media/hdphoto27.wdp"/><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105.png"/><Relationship Id="rId5" Type="http://schemas.openxmlformats.org/officeDocument/2006/relationships/image" Target="../media/image98.png"/><Relationship Id="rId4" Type="http://schemas.openxmlformats.org/officeDocument/2006/relationships/image" Target="../media/image104.png"/><Relationship Id="rId9" Type="http://schemas.openxmlformats.org/officeDocument/2006/relationships/image" Target="../media/image107.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8.png"/><Relationship Id="rId3" Type="http://schemas.openxmlformats.org/officeDocument/2006/relationships/image" Target="../media/image9.png"/><Relationship Id="rId7" Type="http://schemas.openxmlformats.org/officeDocument/2006/relationships/image" Target="../media/image13.png"/><Relationship Id="rId12"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19.png"/></Relationships>
</file>

<file path=ppt/slides/_rels/slide20.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06.png"/><Relationship Id="rId3" Type="http://schemas.openxmlformats.org/officeDocument/2006/relationships/image" Target="../media/image103.png"/><Relationship Id="rId7" Type="http://schemas.openxmlformats.org/officeDocument/2006/relationships/image" Target="../media/image109.png"/><Relationship Id="rId12" Type="http://schemas.microsoft.com/office/2007/relationships/hdphoto" Target="../media/hdphoto27.wdp"/><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108.png"/><Relationship Id="rId11" Type="http://schemas.openxmlformats.org/officeDocument/2006/relationships/image" Target="../media/image105.png"/><Relationship Id="rId5" Type="http://schemas.openxmlformats.org/officeDocument/2006/relationships/image" Target="../media/image78.png"/><Relationship Id="rId10" Type="http://schemas.openxmlformats.org/officeDocument/2006/relationships/image" Target="../media/image111.png"/><Relationship Id="rId4" Type="http://schemas.openxmlformats.org/officeDocument/2006/relationships/image" Target="../media/image104.png"/><Relationship Id="rId9" Type="http://schemas.openxmlformats.org/officeDocument/2006/relationships/image" Target="../media/image98.png"/><Relationship Id="rId14" Type="http://schemas.openxmlformats.org/officeDocument/2006/relationships/image" Target="../media/image107.png"/></Relationships>
</file>

<file path=ppt/slides/_rels/slide21.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07.png"/><Relationship Id="rId7" Type="http://schemas.openxmlformats.org/officeDocument/2006/relationships/image" Target="../media/image114.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113.png"/><Relationship Id="rId11" Type="http://schemas.openxmlformats.org/officeDocument/2006/relationships/image" Target="../media/image118.png"/><Relationship Id="rId5" Type="http://schemas.microsoft.com/office/2007/relationships/hdphoto" Target="../media/hdphoto28.wdp"/><Relationship Id="rId10" Type="http://schemas.openxmlformats.org/officeDocument/2006/relationships/image" Target="../media/image117.png"/><Relationship Id="rId4" Type="http://schemas.openxmlformats.org/officeDocument/2006/relationships/image" Target="../media/image112.png"/><Relationship Id="rId9" Type="http://schemas.openxmlformats.org/officeDocument/2006/relationships/image" Target="../media/image116.png"/></Relationships>
</file>

<file path=ppt/slides/_rels/slide22.xml.rels><?xml version="1.0" encoding="UTF-8" standalone="yes"?>
<Relationships xmlns="http://schemas.openxmlformats.org/package/2006/relationships"><Relationship Id="rId8" Type="http://schemas.openxmlformats.org/officeDocument/2006/relationships/image" Target="../media/image122.png"/><Relationship Id="rId13" Type="http://schemas.microsoft.com/office/2007/relationships/hdphoto" Target="../media/hdphoto32.wdp"/><Relationship Id="rId18" Type="http://schemas.openxmlformats.org/officeDocument/2006/relationships/image" Target="../media/image128.png"/><Relationship Id="rId3" Type="http://schemas.openxmlformats.org/officeDocument/2006/relationships/image" Target="../media/image119.png"/><Relationship Id="rId7" Type="http://schemas.microsoft.com/office/2007/relationships/hdphoto" Target="../media/hdphoto30.wdp"/><Relationship Id="rId12" Type="http://schemas.openxmlformats.org/officeDocument/2006/relationships/image" Target="../media/image125.png"/><Relationship Id="rId17" Type="http://schemas.microsoft.com/office/2007/relationships/hdphoto" Target="../media/hdphoto34.wdp"/><Relationship Id="rId2" Type="http://schemas.openxmlformats.org/officeDocument/2006/relationships/notesSlide" Target="../notesSlides/notesSlide22.xml"/><Relationship Id="rId16" Type="http://schemas.openxmlformats.org/officeDocument/2006/relationships/image" Target="../media/image127.png"/><Relationship Id="rId1" Type="http://schemas.openxmlformats.org/officeDocument/2006/relationships/slideLayout" Target="../slideLayouts/slideLayout4.xml"/><Relationship Id="rId6" Type="http://schemas.openxmlformats.org/officeDocument/2006/relationships/image" Target="../media/image121.png"/><Relationship Id="rId11" Type="http://schemas.openxmlformats.org/officeDocument/2006/relationships/image" Target="../media/image124.png"/><Relationship Id="rId5" Type="http://schemas.openxmlformats.org/officeDocument/2006/relationships/image" Target="../media/image120.png"/><Relationship Id="rId15" Type="http://schemas.microsoft.com/office/2007/relationships/hdphoto" Target="../media/hdphoto33.wdp"/><Relationship Id="rId10" Type="http://schemas.openxmlformats.org/officeDocument/2006/relationships/image" Target="../media/image123.png"/><Relationship Id="rId4" Type="http://schemas.microsoft.com/office/2007/relationships/hdphoto" Target="../media/hdphoto29.wdp"/><Relationship Id="rId9" Type="http://schemas.microsoft.com/office/2007/relationships/hdphoto" Target="../media/hdphoto31.wdp"/><Relationship Id="rId14" Type="http://schemas.openxmlformats.org/officeDocument/2006/relationships/image" Target="../media/image126.png"/></Relationships>
</file>

<file path=ppt/slides/_rels/slide23.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9.png"/><Relationship Id="rId7" Type="http://schemas.openxmlformats.org/officeDocument/2006/relationships/image" Target="../media/image74.png"/><Relationship Id="rId12" Type="http://schemas.openxmlformats.org/officeDocument/2006/relationships/image" Target="../media/image136.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32.png"/><Relationship Id="rId11" Type="http://schemas.openxmlformats.org/officeDocument/2006/relationships/image" Target="../media/image135.png"/><Relationship Id="rId5" Type="http://schemas.openxmlformats.org/officeDocument/2006/relationships/image" Target="../media/image131.png"/><Relationship Id="rId10" Type="http://schemas.openxmlformats.org/officeDocument/2006/relationships/image" Target="../media/image134.png"/><Relationship Id="rId4" Type="http://schemas.openxmlformats.org/officeDocument/2006/relationships/image" Target="../media/image130.emf"/><Relationship Id="rId9" Type="http://schemas.microsoft.com/office/2007/relationships/hdphoto" Target="../media/hdphoto35.wdp"/></Relationships>
</file>

<file path=ppt/slides/_rels/slide24.xml.rels><?xml version="1.0" encoding="UTF-8" standalone="yes"?>
<Relationships xmlns="http://schemas.openxmlformats.org/package/2006/relationships"><Relationship Id="rId8" Type="http://schemas.openxmlformats.org/officeDocument/2006/relationships/image" Target="../media/image141.png"/><Relationship Id="rId13" Type="http://schemas.microsoft.com/office/2007/relationships/hdphoto" Target="../media/hdphoto39.wdp"/><Relationship Id="rId3" Type="http://schemas.openxmlformats.org/officeDocument/2006/relationships/image" Target="../media/image137.jpeg"/><Relationship Id="rId7" Type="http://schemas.microsoft.com/office/2007/relationships/hdphoto" Target="../media/hdphoto36.wdp"/><Relationship Id="rId12" Type="http://schemas.openxmlformats.org/officeDocument/2006/relationships/image" Target="../media/image143.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40.png"/><Relationship Id="rId11" Type="http://schemas.microsoft.com/office/2007/relationships/hdphoto" Target="../media/hdphoto38.wdp"/><Relationship Id="rId5" Type="http://schemas.openxmlformats.org/officeDocument/2006/relationships/image" Target="../media/image139.png"/><Relationship Id="rId15" Type="http://schemas.openxmlformats.org/officeDocument/2006/relationships/image" Target="../media/image145.png"/><Relationship Id="rId10" Type="http://schemas.openxmlformats.org/officeDocument/2006/relationships/image" Target="../media/image142.png"/><Relationship Id="rId4" Type="http://schemas.openxmlformats.org/officeDocument/2006/relationships/image" Target="../media/image138.png"/><Relationship Id="rId9" Type="http://schemas.microsoft.com/office/2007/relationships/hdphoto" Target="../media/hdphoto37.wdp"/><Relationship Id="rId14" Type="http://schemas.openxmlformats.org/officeDocument/2006/relationships/image" Target="../media/image144.jpeg"/></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9.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3.png"/><Relationship Id="rId11" Type="http://schemas.microsoft.com/office/2007/relationships/hdphoto" Target="../media/hdphoto2.wdp"/><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0.png"/></Relationships>
</file>

<file path=ppt/slides/_rels/slide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34.jpe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jpeg"/><Relationship Id="rId9" Type="http://schemas.openxmlformats.org/officeDocument/2006/relationships/image" Target="../media/image37.jpeg"/></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microsoft.com/office/2007/relationships/hdphoto" Target="../media/hdphoto3.wdp"/><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41.jpeg"/><Relationship Id="rId7" Type="http://schemas.openxmlformats.org/officeDocument/2006/relationships/image" Target="../media/image35.jpeg"/><Relationship Id="rId12" Type="http://schemas.microsoft.com/office/2007/relationships/hdphoto" Target="../media/hdphoto4.wdp"/><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34.jpeg"/><Relationship Id="rId11" Type="http://schemas.openxmlformats.org/officeDocument/2006/relationships/image" Target="../media/image43.png"/><Relationship Id="rId5" Type="http://schemas.openxmlformats.org/officeDocument/2006/relationships/image" Target="../media/image33.png"/><Relationship Id="rId10" Type="http://schemas.openxmlformats.org/officeDocument/2006/relationships/image" Target="../media/image42.png"/><Relationship Id="rId4" Type="http://schemas.openxmlformats.org/officeDocument/2006/relationships/image" Target="../media/image32.jpeg"/><Relationship Id="rId9" Type="http://schemas.openxmlformats.org/officeDocument/2006/relationships/image" Target="../media/image37.jpeg"/></Relationships>
</file>

<file path=ppt/slides/_rels/slide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4.png"/><Relationship Id="rId7" Type="http://schemas.microsoft.com/office/2007/relationships/hdphoto" Target="../media/hdphoto4.wdp"/><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43.png"/><Relationship Id="rId11" Type="http://schemas.microsoft.com/office/2007/relationships/hdphoto" Target="../media/hdphoto7.wdp"/><Relationship Id="rId5" Type="http://schemas.openxmlformats.org/officeDocument/2006/relationships/image" Target="../media/image42.png"/><Relationship Id="rId10" Type="http://schemas.openxmlformats.org/officeDocument/2006/relationships/image" Target="../media/image46.png"/><Relationship Id="rId4" Type="http://schemas.microsoft.com/office/2007/relationships/hdphoto" Target="../media/hdphoto5.wdp"/><Relationship Id="rId9" Type="http://schemas.microsoft.com/office/2007/relationships/hdphoto" Target="../media/hdphoto6.wdp"/></Relationships>
</file>

<file path=ppt/slides/_rels/slide8.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5.png"/><Relationship Id="rId3" Type="http://schemas.openxmlformats.org/officeDocument/2006/relationships/image" Target="../media/image47.png"/><Relationship Id="rId7" Type="http://schemas.openxmlformats.org/officeDocument/2006/relationships/image" Target="../media/image50.png"/><Relationship Id="rId12"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49.png"/><Relationship Id="rId11" Type="http://schemas.openxmlformats.org/officeDocument/2006/relationships/image" Target="../media/image53.png"/><Relationship Id="rId5" Type="http://schemas.openxmlformats.org/officeDocument/2006/relationships/image" Target="../media/image48.png"/><Relationship Id="rId10" Type="http://schemas.openxmlformats.org/officeDocument/2006/relationships/image" Target="../media/image52.png"/><Relationship Id="rId4" Type="http://schemas.microsoft.com/office/2007/relationships/hdphoto" Target="../media/hdphoto8.wdp"/><Relationship Id="rId9" Type="http://schemas.microsoft.com/office/2007/relationships/hdphoto" Target="../media/hdphoto9.wdp"/><Relationship Id="rId14" Type="http://schemas.microsoft.com/office/2007/relationships/hdphoto" Target="../media/hdphoto10.wdp"/></Relationships>
</file>

<file path=ppt/slides/_rels/slide9.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56.png"/><Relationship Id="rId7"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microsoft.com/office/2007/relationships/hdphoto" Target="../media/hdphoto12.wdp"/><Relationship Id="rId5" Type="http://schemas.openxmlformats.org/officeDocument/2006/relationships/image" Target="../media/image57.png"/><Relationship Id="rId10" Type="http://schemas.microsoft.com/office/2007/relationships/hdphoto" Target="../media/hdphoto14.wdp"/><Relationship Id="rId4" Type="http://schemas.microsoft.com/office/2007/relationships/hdphoto" Target="../media/hdphoto11.wdp"/><Relationship Id="rId9"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902663C2-02B8-460A-F0AA-C29EC4045590}"/>
              </a:ext>
            </a:extLst>
          </p:cNvPr>
          <p:cNvPicPr>
            <a:picLocks noGrp="1" noRot="1" noChangeAspect="1" noMove="1" noResize="1" noEditPoints="1" noAdjustHandles="1" noChangeArrowheads="1" noChangeShapeType="1" noCrop="1"/>
          </p:cNvPicPr>
          <p:nvPr/>
        </p:nvPicPr>
        <p:blipFill>
          <a:blip r:embed="rId3">
            <a:duotone>
              <a:prstClr val="black"/>
              <a:schemeClr val="tx2">
                <a:tint val="45000"/>
                <a:satMod val="400000"/>
              </a:schemeClr>
            </a:duotone>
          </a:blip>
          <a:stretch>
            <a:fillRect/>
          </a:stretch>
        </p:blipFill>
        <p:spPr>
          <a:xfrm>
            <a:off x="308230" y="0"/>
            <a:ext cx="8529403" cy="5138966"/>
          </a:xfrm>
          <a:prstGeom prst="rect">
            <a:avLst/>
          </a:prstGeom>
        </p:spPr>
      </p:pic>
      <p:sp>
        <p:nvSpPr>
          <p:cNvPr id="51" name="タイトル 50">
            <a:extLst>
              <a:ext uri="{FF2B5EF4-FFF2-40B4-BE49-F238E27FC236}">
                <a16:creationId xmlns:a16="http://schemas.microsoft.com/office/drawing/2014/main" id="{27C139A7-E1D0-61D8-3838-4A8F7BF9D2A9}"/>
              </a:ext>
            </a:extLst>
          </p:cNvPr>
          <p:cNvSpPr>
            <a:spLocks noGrp="1"/>
          </p:cNvSpPr>
          <p:nvPr>
            <p:ph type="ctrTitle"/>
          </p:nvPr>
        </p:nvSpPr>
        <p:spPr>
          <a:xfrm>
            <a:off x="868176" y="423606"/>
            <a:ext cx="6939528" cy="535531"/>
          </a:xfrm>
        </p:spPr>
        <p:txBody>
          <a:bodyPr wrap="none">
            <a:spAutoFit/>
          </a:bodyPr>
          <a:lstStyle/>
          <a:p>
            <a:r>
              <a:rPr kumimoji="1" lang="en-US" altLang="ja-JP" sz="3100">
                <a:solidFill>
                  <a:schemeClr val="tx1"/>
                </a:solidFill>
                <a:latin typeface="+mj-ea"/>
                <a:ea typeface="+mj-ea"/>
              </a:rPr>
              <a:t>DX</a:t>
            </a:r>
            <a:r>
              <a:rPr kumimoji="1" lang="ja-JP" altLang="en-US" sz="3100">
                <a:solidFill>
                  <a:schemeClr val="tx1"/>
                </a:solidFill>
                <a:latin typeface="+mj-ea"/>
                <a:ea typeface="+mj-ea"/>
              </a:rPr>
              <a:t>ツール活用による窯生產技術向上</a:t>
            </a:r>
          </a:p>
        </p:txBody>
      </p:sp>
      <p:sp>
        <p:nvSpPr>
          <p:cNvPr id="25" name="Date Placeholder 3">
            <a:extLst>
              <a:ext uri="{FF2B5EF4-FFF2-40B4-BE49-F238E27FC236}">
                <a16:creationId xmlns:a16="http://schemas.microsoft.com/office/drawing/2014/main" id="{168AD4EF-C524-0A6C-C9C3-F35ABAA24193}"/>
              </a:ext>
            </a:extLst>
          </p:cNvPr>
          <p:cNvSpPr>
            <a:spLocks noGrp="1"/>
          </p:cNvSpPr>
          <p:nvPr>
            <p:ph type="dt" sz="half" idx="10"/>
          </p:nvPr>
        </p:nvSpPr>
        <p:spPr>
          <a:xfrm>
            <a:off x="3632479" y="4553962"/>
            <a:ext cx="1879041" cy="307777"/>
          </a:xfrm>
        </p:spPr>
        <p:txBody>
          <a:bodyPr wrap="none">
            <a:spAutoFit/>
          </a:bodyPr>
          <a:lstStyle>
            <a:lvl1pPr>
              <a:defRPr sz="1575" b="1" i="0" baseline="0">
                <a:solidFill>
                  <a:srgbClr val="404040"/>
                </a:solidFill>
                <a:latin typeface="+mj-lt"/>
                <a:ea typeface="Meiryo UI" panose="020B0604030504040204" pitchFamily="50" charset="-128"/>
                <a:cs typeface="Meiryo UI" panose="020B0604030504040204" pitchFamily="50" charset="-128"/>
              </a:defRPr>
            </a:lvl1pPr>
          </a:lstStyle>
          <a:p>
            <a:pPr algn="ctr"/>
            <a:r>
              <a:rPr lang="zh-TW" altLang="en-US" sz="1400">
                <a:solidFill>
                  <a:schemeClr val="tx1">
                    <a:lumMod val="75000"/>
                    <a:lumOff val="25000"/>
                  </a:schemeClr>
                </a:solidFill>
                <a:latin typeface="+mj-ea"/>
                <a:ea typeface="+mj-ea"/>
              </a:rPr>
              <a:t>製造一部</a:t>
            </a:r>
            <a:r>
              <a:rPr lang="en-US" altLang="zh-TW" sz="1400">
                <a:solidFill>
                  <a:schemeClr val="tx1">
                    <a:lumMod val="75000"/>
                    <a:lumOff val="25000"/>
                  </a:schemeClr>
                </a:solidFill>
                <a:latin typeface="+mj-ea"/>
                <a:ea typeface="+mj-ea"/>
              </a:rPr>
              <a:t>-</a:t>
            </a:r>
            <a:r>
              <a:rPr lang="zh-TW" altLang="en-US" sz="1400">
                <a:solidFill>
                  <a:schemeClr val="tx1">
                    <a:lumMod val="75000"/>
                    <a:lumOff val="25000"/>
                  </a:schemeClr>
                </a:solidFill>
                <a:latin typeface="+mj-ea"/>
                <a:ea typeface="+mj-ea"/>
              </a:rPr>
              <a:t>生產推進課</a:t>
            </a:r>
            <a:endParaRPr lang="ja-JP" altLang="en-US" sz="1200">
              <a:solidFill>
                <a:schemeClr val="tx1">
                  <a:lumMod val="75000"/>
                  <a:lumOff val="25000"/>
                </a:schemeClr>
              </a:solidFill>
              <a:latin typeface="+mj-ea"/>
              <a:ea typeface="+mj-ea"/>
            </a:endParaRPr>
          </a:p>
        </p:txBody>
      </p:sp>
      <p:pic>
        <p:nvPicPr>
          <p:cNvPr id="5" name="圖片 4">
            <a:extLst>
              <a:ext uri="{FF2B5EF4-FFF2-40B4-BE49-F238E27FC236}">
                <a16:creationId xmlns:a16="http://schemas.microsoft.com/office/drawing/2014/main" id="{E119BB77-3D5E-E1E0-6BB1-1243E6476C0F}"/>
              </a:ext>
            </a:extLst>
          </p:cNvPr>
          <p:cNvPicPr>
            <a:picLocks noChangeAspect="1"/>
          </p:cNvPicPr>
          <p:nvPr/>
        </p:nvPicPr>
        <p:blipFill>
          <a:blip r:embed="rId4"/>
          <a:stretch>
            <a:fillRect/>
          </a:stretch>
        </p:blipFill>
        <p:spPr>
          <a:xfrm flipH="1">
            <a:off x="1793358" y="2123795"/>
            <a:ext cx="3529970" cy="1747625"/>
          </a:xfrm>
          <a:prstGeom prst="rect">
            <a:avLst/>
          </a:prstGeom>
        </p:spPr>
      </p:pic>
      <p:pic>
        <p:nvPicPr>
          <p:cNvPr id="3" name="圖片 2">
            <a:extLst>
              <a:ext uri="{FF2B5EF4-FFF2-40B4-BE49-F238E27FC236}">
                <a16:creationId xmlns:a16="http://schemas.microsoft.com/office/drawing/2014/main" id="{A86B5492-2091-643E-D3E4-9213EBCDAEAC}"/>
              </a:ext>
            </a:extLst>
          </p:cNvPr>
          <p:cNvPicPr>
            <a:picLocks noChangeAspect="1"/>
          </p:cNvPicPr>
          <p:nvPr/>
        </p:nvPicPr>
        <p:blipFill>
          <a:blip r:embed="rId5"/>
          <a:srcRect/>
          <a:stretch/>
        </p:blipFill>
        <p:spPr>
          <a:xfrm>
            <a:off x="59971" y="39997"/>
            <a:ext cx="808205" cy="808205"/>
          </a:xfrm>
          <a:prstGeom prst="rect">
            <a:avLst/>
          </a:prstGeom>
        </p:spPr>
      </p:pic>
      <p:pic>
        <p:nvPicPr>
          <p:cNvPr id="6" name="圖片 5">
            <a:extLst>
              <a:ext uri="{FF2B5EF4-FFF2-40B4-BE49-F238E27FC236}">
                <a16:creationId xmlns:a16="http://schemas.microsoft.com/office/drawing/2014/main" id="{C89D1921-D89A-5FCA-770D-682F723F6C28}"/>
              </a:ext>
            </a:extLst>
          </p:cNvPr>
          <p:cNvPicPr>
            <a:picLocks noChangeAspect="1"/>
          </p:cNvPicPr>
          <p:nvPr/>
        </p:nvPicPr>
        <p:blipFill>
          <a:blip r:embed="rId6"/>
          <a:stretch>
            <a:fillRect/>
          </a:stretch>
        </p:blipFill>
        <p:spPr>
          <a:xfrm>
            <a:off x="4820054" y="1320902"/>
            <a:ext cx="3087043" cy="2497161"/>
          </a:xfrm>
          <a:prstGeom prst="rect">
            <a:avLst/>
          </a:prstGeom>
        </p:spPr>
      </p:pic>
    </p:spTree>
    <p:extLst>
      <p:ext uri="{BB962C8B-B14F-4D97-AF65-F5344CB8AC3E}">
        <p14:creationId xmlns:p14="http://schemas.microsoft.com/office/powerpoint/2010/main" val="38839733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3">
            <a:extLst>
              <a:ext uri="{FF2B5EF4-FFF2-40B4-BE49-F238E27FC236}">
                <a16:creationId xmlns:a16="http://schemas.microsoft.com/office/drawing/2014/main" id="{B8C17E22-F4A3-B94E-B9F1-6F09D3F61E1C}"/>
              </a:ext>
            </a:extLst>
          </p:cNvPr>
          <p:cNvSpPr txBox="1"/>
          <p:nvPr/>
        </p:nvSpPr>
        <p:spPr bwMode="auto">
          <a:xfrm>
            <a:off x="120860" y="207574"/>
            <a:ext cx="4108625"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zh-TW" altLang="en-US" sz="2400">
                <a:solidFill>
                  <a:schemeClr val="tx1"/>
                </a:solidFill>
                <a:latin typeface="+mj-ea"/>
                <a:ea typeface="+mj-ea"/>
              </a:rPr>
              <a:t>生</a:t>
            </a:r>
            <a:r>
              <a:rPr lang="en-US" altLang="zh-TW" sz="2400">
                <a:solidFill>
                  <a:schemeClr val="tx1"/>
                </a:solidFill>
                <a:latin typeface="+mj-ea"/>
                <a:ea typeface="+mj-ea"/>
              </a:rPr>
              <a:t>DATA</a:t>
            </a:r>
            <a:r>
              <a:rPr lang="ja-JP" altLang="en-US" sz="2400">
                <a:solidFill>
                  <a:schemeClr val="tx1"/>
                </a:solidFill>
                <a:latin typeface="+mj-ea"/>
                <a:ea typeface="+mj-ea"/>
              </a:rPr>
              <a:t>の</a:t>
            </a:r>
            <a:r>
              <a:rPr lang="zh-TW" altLang="en-US" sz="2400">
                <a:solidFill>
                  <a:schemeClr val="tx1"/>
                </a:solidFill>
                <a:latin typeface="+mj-ea"/>
                <a:ea typeface="+mj-ea"/>
              </a:rPr>
              <a:t>整理～</a:t>
            </a:r>
            <a:r>
              <a:rPr lang="ja-JP" altLang="en-US" sz="2400">
                <a:solidFill>
                  <a:schemeClr val="tx1"/>
                </a:solidFill>
                <a:latin typeface="+mj-ea"/>
                <a:ea typeface="+mj-ea"/>
              </a:rPr>
              <a:t>ノイズ</a:t>
            </a:r>
            <a:r>
              <a:rPr lang="zh-TW" altLang="en-US" sz="2400">
                <a:solidFill>
                  <a:schemeClr val="tx1"/>
                </a:solidFill>
                <a:latin typeface="+mj-ea"/>
                <a:ea typeface="+mj-ea"/>
              </a:rPr>
              <a:t>除去</a:t>
            </a:r>
            <a:endParaRPr lang="ja-JP" altLang="en-US" sz="2400">
              <a:solidFill>
                <a:schemeClr val="tx1"/>
              </a:solidFill>
              <a:latin typeface="+mj-ea"/>
              <a:ea typeface="+mj-ea"/>
            </a:endParaRPr>
          </a:p>
        </p:txBody>
      </p:sp>
      <p:sp>
        <p:nvSpPr>
          <p:cNvPr id="21" name="文字方塊 20">
            <a:extLst>
              <a:ext uri="{FF2B5EF4-FFF2-40B4-BE49-F238E27FC236}">
                <a16:creationId xmlns:a16="http://schemas.microsoft.com/office/drawing/2014/main" id="{10E0A095-B353-1955-928F-51398298E54B}"/>
              </a:ext>
            </a:extLst>
          </p:cNvPr>
          <p:cNvSpPr txBox="1"/>
          <p:nvPr/>
        </p:nvSpPr>
        <p:spPr>
          <a:xfrm>
            <a:off x="713332" y="4562461"/>
            <a:ext cx="7717369" cy="369332"/>
          </a:xfrm>
          <a:prstGeom prst="rect">
            <a:avLst/>
          </a:prstGeom>
          <a:noFill/>
        </p:spPr>
        <p:txBody>
          <a:bodyPr wrap="none">
            <a:spAutoFit/>
          </a:bodyPr>
          <a:lstStyle/>
          <a:p>
            <a:pPr algn="ctr"/>
            <a:r>
              <a:rPr kumimoji="1" lang="zh-TW" altLang="en-US" sz="1800" b="1">
                <a:solidFill>
                  <a:srgbClr val="002855"/>
                </a:solidFill>
                <a:latin typeface="+mj-ea"/>
                <a:ea typeface="+mj-ea"/>
                <a:cs typeface="Meiryo" charset="-128"/>
              </a:rPr>
              <a:t>新</a:t>
            </a:r>
            <a:r>
              <a:rPr kumimoji="1" lang="en-US" altLang="zh-TW" sz="1800" b="1">
                <a:solidFill>
                  <a:srgbClr val="002855"/>
                </a:solidFill>
                <a:latin typeface="+mj-ea"/>
                <a:ea typeface="+mj-ea"/>
                <a:cs typeface="Meiryo" charset="-128"/>
              </a:rPr>
              <a:t>GATE</a:t>
            </a:r>
            <a:r>
              <a:rPr kumimoji="1" lang="ja-JP" altLang="en-US" sz="1800" b="1">
                <a:solidFill>
                  <a:srgbClr val="002855"/>
                </a:solidFill>
                <a:latin typeface="+mj-ea"/>
                <a:ea typeface="+mj-ea"/>
                <a:cs typeface="Meiryo" charset="-128"/>
              </a:rPr>
              <a:t>＆認識システムの開発</a:t>
            </a:r>
            <a:r>
              <a:rPr lang="ja-JP" altLang="en-US" sz="1800" b="1">
                <a:solidFill>
                  <a:srgbClr val="002855"/>
                </a:solidFill>
                <a:latin typeface="+mj-ea"/>
                <a:ea typeface="+mj-ea"/>
                <a:cs typeface="Meiryo" charset="-128"/>
              </a:rPr>
              <a:t>でデータの参考価値と仕事効率を向上する</a:t>
            </a:r>
            <a:endParaRPr kumimoji="1" lang="en-US" altLang="ja-JP" sz="1800" b="1">
              <a:solidFill>
                <a:srgbClr val="002855"/>
              </a:solidFill>
              <a:latin typeface="+mj-ea"/>
              <a:ea typeface="+mj-ea"/>
              <a:cs typeface="Meiryo" charset="-128"/>
            </a:endParaRPr>
          </a:p>
        </p:txBody>
      </p:sp>
      <p:grpSp>
        <p:nvGrpSpPr>
          <p:cNvPr id="22" name="群組 21">
            <a:extLst>
              <a:ext uri="{FF2B5EF4-FFF2-40B4-BE49-F238E27FC236}">
                <a16:creationId xmlns:a16="http://schemas.microsoft.com/office/drawing/2014/main" id="{224B24CC-9FEE-6B24-DD7A-FDC285BE5662}"/>
              </a:ext>
            </a:extLst>
          </p:cNvPr>
          <p:cNvGrpSpPr/>
          <p:nvPr/>
        </p:nvGrpSpPr>
        <p:grpSpPr>
          <a:xfrm>
            <a:off x="1091205" y="4668585"/>
            <a:ext cx="279585" cy="168890"/>
            <a:chOff x="1114871" y="4458058"/>
            <a:chExt cx="438179" cy="264693"/>
          </a:xfrm>
        </p:grpSpPr>
        <p:sp>
          <p:nvSpPr>
            <p:cNvPr id="23" name="等腰三角形 22">
              <a:extLst>
                <a:ext uri="{FF2B5EF4-FFF2-40B4-BE49-F238E27FC236}">
                  <a16:creationId xmlns:a16="http://schemas.microsoft.com/office/drawing/2014/main" id="{FF0FA69F-797B-EDA6-2977-450539D2818F}"/>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 name="等腰三角形 23">
              <a:extLst>
                <a:ext uri="{FF2B5EF4-FFF2-40B4-BE49-F238E27FC236}">
                  <a16:creationId xmlns:a16="http://schemas.microsoft.com/office/drawing/2014/main" id="{D212013A-1AF9-DED7-0877-03E3A419510A}"/>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5" name="群組 24">
            <a:extLst>
              <a:ext uri="{FF2B5EF4-FFF2-40B4-BE49-F238E27FC236}">
                <a16:creationId xmlns:a16="http://schemas.microsoft.com/office/drawing/2014/main" id="{47C83632-D9F5-7A07-CAB9-5B471C6B290B}"/>
              </a:ext>
            </a:extLst>
          </p:cNvPr>
          <p:cNvGrpSpPr/>
          <p:nvPr/>
        </p:nvGrpSpPr>
        <p:grpSpPr>
          <a:xfrm flipH="1">
            <a:off x="7774409" y="4668587"/>
            <a:ext cx="279586" cy="168889"/>
            <a:chOff x="1114871" y="4458058"/>
            <a:chExt cx="438183" cy="264693"/>
          </a:xfrm>
        </p:grpSpPr>
        <p:sp>
          <p:nvSpPr>
            <p:cNvPr id="26" name="等腰三角形 25">
              <a:extLst>
                <a:ext uri="{FF2B5EF4-FFF2-40B4-BE49-F238E27FC236}">
                  <a16:creationId xmlns:a16="http://schemas.microsoft.com/office/drawing/2014/main" id="{091B9845-0DE6-168F-24DC-0DDA914C59E8}"/>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7" name="等腰三角形 26">
              <a:extLst>
                <a:ext uri="{FF2B5EF4-FFF2-40B4-BE49-F238E27FC236}">
                  <a16:creationId xmlns:a16="http://schemas.microsoft.com/office/drawing/2014/main" id="{14A91B8C-4A50-1F4A-F498-ED1AEEE68DC0}"/>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34" name="群組 33">
            <a:extLst>
              <a:ext uri="{FF2B5EF4-FFF2-40B4-BE49-F238E27FC236}">
                <a16:creationId xmlns:a16="http://schemas.microsoft.com/office/drawing/2014/main" id="{A9B2870C-1729-AEAA-D9EC-F4DB7F390E17}"/>
              </a:ext>
            </a:extLst>
          </p:cNvPr>
          <p:cNvGrpSpPr/>
          <p:nvPr/>
        </p:nvGrpSpPr>
        <p:grpSpPr>
          <a:xfrm>
            <a:off x="200693" y="1542484"/>
            <a:ext cx="3752348" cy="2658076"/>
            <a:chOff x="345143" y="688925"/>
            <a:chExt cx="5801051" cy="4109332"/>
          </a:xfrm>
        </p:grpSpPr>
        <p:grpSp>
          <p:nvGrpSpPr>
            <p:cNvPr id="33" name="群組 32">
              <a:extLst>
                <a:ext uri="{FF2B5EF4-FFF2-40B4-BE49-F238E27FC236}">
                  <a16:creationId xmlns:a16="http://schemas.microsoft.com/office/drawing/2014/main" id="{40A0CFBB-CD66-FF14-B8C6-AFF7E5C4F5AE}"/>
                </a:ext>
              </a:extLst>
            </p:cNvPr>
            <p:cNvGrpSpPr/>
            <p:nvPr/>
          </p:nvGrpSpPr>
          <p:grpSpPr>
            <a:xfrm>
              <a:off x="4192292" y="688925"/>
              <a:ext cx="1885587" cy="492720"/>
              <a:chOff x="4192292" y="658651"/>
              <a:chExt cx="1885587" cy="492720"/>
            </a:xfrm>
          </p:grpSpPr>
          <p:grpSp>
            <p:nvGrpSpPr>
              <p:cNvPr id="11" name="群組 10">
                <a:extLst>
                  <a:ext uri="{FF2B5EF4-FFF2-40B4-BE49-F238E27FC236}">
                    <a16:creationId xmlns:a16="http://schemas.microsoft.com/office/drawing/2014/main" id="{91E62945-7596-A409-0AC7-A71A6503A9C0}"/>
                  </a:ext>
                </a:extLst>
              </p:cNvPr>
              <p:cNvGrpSpPr/>
              <p:nvPr/>
            </p:nvGrpSpPr>
            <p:grpSpPr>
              <a:xfrm>
                <a:off x="4192292" y="861878"/>
                <a:ext cx="1885587" cy="289493"/>
                <a:chOff x="2796718" y="2930565"/>
                <a:chExt cx="2441370" cy="374823"/>
              </a:xfrm>
            </p:grpSpPr>
            <p:sp>
              <p:nvSpPr>
                <p:cNvPr id="3" name="橢圓 2">
                  <a:extLst>
                    <a:ext uri="{FF2B5EF4-FFF2-40B4-BE49-F238E27FC236}">
                      <a16:creationId xmlns:a16="http://schemas.microsoft.com/office/drawing/2014/main" id="{350F10E5-308B-5975-30E9-F25981237716}"/>
                    </a:ext>
                  </a:extLst>
                </p:cNvPr>
                <p:cNvSpPr/>
                <p:nvPr/>
              </p:nvSpPr>
              <p:spPr>
                <a:xfrm>
                  <a:off x="2796718" y="3016828"/>
                  <a:ext cx="186621" cy="186623"/>
                </a:xfrm>
                <a:prstGeom prst="ellipse">
                  <a:avLst/>
                </a:prstGeom>
                <a:solidFill>
                  <a:srgbClr val="F48677"/>
                </a:solidFill>
                <a:ln w="28575">
                  <a:solidFill>
                    <a:srgbClr val="CD7D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00">
                    <a:solidFill>
                      <a:srgbClr val="404040"/>
                    </a:solidFill>
                  </a:endParaRPr>
                </a:p>
              </p:txBody>
            </p:sp>
            <p:sp>
              <p:nvSpPr>
                <p:cNvPr id="4" name="橢圓 3">
                  <a:extLst>
                    <a:ext uri="{FF2B5EF4-FFF2-40B4-BE49-F238E27FC236}">
                      <a16:creationId xmlns:a16="http://schemas.microsoft.com/office/drawing/2014/main" id="{4B580395-0F0E-F433-F4A7-3EF23D1A51F0}"/>
                    </a:ext>
                  </a:extLst>
                </p:cNvPr>
                <p:cNvSpPr/>
                <p:nvPr/>
              </p:nvSpPr>
              <p:spPr>
                <a:xfrm>
                  <a:off x="3637813" y="3016828"/>
                  <a:ext cx="186621" cy="186623"/>
                </a:xfrm>
                <a:prstGeom prst="ellipse">
                  <a:avLst/>
                </a:prstGeom>
                <a:solidFill>
                  <a:srgbClr val="83C079"/>
                </a:solidFill>
                <a:ln w="28575">
                  <a:solidFill>
                    <a:srgbClr val="6FB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00">
                    <a:solidFill>
                      <a:srgbClr val="404040"/>
                    </a:solidFill>
                  </a:endParaRPr>
                </a:p>
              </p:txBody>
            </p:sp>
            <p:sp>
              <p:nvSpPr>
                <p:cNvPr id="6" name="橢圓 5">
                  <a:extLst>
                    <a:ext uri="{FF2B5EF4-FFF2-40B4-BE49-F238E27FC236}">
                      <a16:creationId xmlns:a16="http://schemas.microsoft.com/office/drawing/2014/main" id="{FDA5FCD5-D594-6BCF-F833-96D5D4753592}"/>
                    </a:ext>
                  </a:extLst>
                </p:cNvPr>
                <p:cNvSpPr/>
                <p:nvPr/>
              </p:nvSpPr>
              <p:spPr>
                <a:xfrm>
                  <a:off x="4488105" y="3016828"/>
                  <a:ext cx="186621" cy="186623"/>
                </a:xfrm>
                <a:prstGeom prst="ellipse">
                  <a:avLst/>
                </a:prstGeom>
                <a:solidFill>
                  <a:srgbClr val="7F81FA"/>
                </a:solidFill>
                <a:ln w="28575">
                  <a:solidFill>
                    <a:srgbClr val="665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00">
                    <a:solidFill>
                      <a:srgbClr val="404040"/>
                    </a:solidFill>
                  </a:endParaRPr>
                </a:p>
              </p:txBody>
            </p:sp>
            <p:sp>
              <p:nvSpPr>
                <p:cNvPr id="7" name="文字方塊 6">
                  <a:extLst>
                    <a:ext uri="{FF2B5EF4-FFF2-40B4-BE49-F238E27FC236}">
                      <a16:creationId xmlns:a16="http://schemas.microsoft.com/office/drawing/2014/main" id="{5F04643D-B293-5E42-3DD7-26EBE011F151}"/>
                    </a:ext>
                  </a:extLst>
                </p:cNvPr>
                <p:cNvSpPr txBox="1"/>
                <p:nvPr/>
              </p:nvSpPr>
              <p:spPr>
                <a:xfrm>
                  <a:off x="2889929" y="2930565"/>
                  <a:ext cx="647573" cy="374821"/>
                </a:xfrm>
                <a:prstGeom prst="rect">
                  <a:avLst/>
                </a:prstGeom>
                <a:noFill/>
              </p:spPr>
              <p:txBody>
                <a:bodyPr wrap="none">
                  <a:spAutoFit/>
                </a:bodyPr>
                <a:lstStyle/>
                <a:p>
                  <a:pPr algn="ctr"/>
                  <a:r>
                    <a:rPr kumimoji="1" lang="en-US" altLang="zh-TW" sz="800" b="1">
                      <a:latin typeface="+mj-ea"/>
                      <a:ea typeface="+mj-ea"/>
                      <a:cs typeface="Meiryo" charset="-128"/>
                    </a:rPr>
                    <a:t>841</a:t>
                  </a:r>
                  <a:endParaRPr kumimoji="1" lang="en-US" altLang="ja-JP" sz="800" b="1">
                    <a:latin typeface="+mj-ea"/>
                    <a:ea typeface="+mj-ea"/>
                    <a:cs typeface="Meiryo" charset="-128"/>
                  </a:endParaRPr>
                </a:p>
              </p:txBody>
            </p:sp>
            <p:sp>
              <p:nvSpPr>
                <p:cNvPr id="8" name="文字方塊 7">
                  <a:extLst>
                    <a:ext uri="{FF2B5EF4-FFF2-40B4-BE49-F238E27FC236}">
                      <a16:creationId xmlns:a16="http://schemas.microsoft.com/office/drawing/2014/main" id="{445B64B8-E073-35A8-AB60-9CED7F4314A1}"/>
                    </a:ext>
                  </a:extLst>
                </p:cNvPr>
                <p:cNvSpPr txBox="1"/>
                <p:nvPr/>
              </p:nvSpPr>
              <p:spPr>
                <a:xfrm>
                  <a:off x="3740223" y="2930565"/>
                  <a:ext cx="647573" cy="374823"/>
                </a:xfrm>
                <a:prstGeom prst="rect">
                  <a:avLst/>
                </a:prstGeom>
                <a:noFill/>
              </p:spPr>
              <p:txBody>
                <a:bodyPr wrap="none">
                  <a:spAutoFit/>
                </a:bodyPr>
                <a:lstStyle/>
                <a:p>
                  <a:pPr algn="ctr"/>
                  <a:r>
                    <a:rPr kumimoji="1" lang="en-US" altLang="zh-TW" sz="800" b="1">
                      <a:latin typeface="+mj-ea"/>
                      <a:ea typeface="+mj-ea"/>
                      <a:cs typeface="Meiryo" charset="-128"/>
                    </a:rPr>
                    <a:t>843</a:t>
                  </a:r>
                  <a:endParaRPr kumimoji="1" lang="en-US" altLang="ja-JP" sz="800" b="1">
                    <a:latin typeface="+mj-ea"/>
                    <a:ea typeface="+mj-ea"/>
                    <a:cs typeface="Meiryo" charset="-128"/>
                  </a:endParaRPr>
                </a:p>
              </p:txBody>
            </p:sp>
            <p:sp>
              <p:nvSpPr>
                <p:cNvPr id="9" name="文字方塊 8">
                  <a:extLst>
                    <a:ext uri="{FF2B5EF4-FFF2-40B4-BE49-F238E27FC236}">
                      <a16:creationId xmlns:a16="http://schemas.microsoft.com/office/drawing/2014/main" id="{32B66F87-14C1-52CE-F2BE-335E723796C0}"/>
                    </a:ext>
                  </a:extLst>
                </p:cNvPr>
                <p:cNvSpPr txBox="1"/>
                <p:nvPr/>
              </p:nvSpPr>
              <p:spPr>
                <a:xfrm>
                  <a:off x="4590515" y="2930565"/>
                  <a:ext cx="647573" cy="374823"/>
                </a:xfrm>
                <a:prstGeom prst="rect">
                  <a:avLst/>
                </a:prstGeom>
                <a:noFill/>
              </p:spPr>
              <p:txBody>
                <a:bodyPr wrap="none">
                  <a:spAutoFit/>
                </a:bodyPr>
                <a:lstStyle/>
                <a:p>
                  <a:pPr algn="ctr"/>
                  <a:r>
                    <a:rPr kumimoji="1" lang="en-US" altLang="zh-TW" sz="800" b="1">
                      <a:latin typeface="+mj-ea"/>
                      <a:ea typeface="+mj-ea"/>
                      <a:cs typeface="Meiryo" charset="-128"/>
                    </a:rPr>
                    <a:t>844</a:t>
                  </a:r>
                  <a:endParaRPr kumimoji="1" lang="en-US" altLang="ja-JP" sz="800" b="1">
                    <a:latin typeface="+mj-ea"/>
                    <a:ea typeface="+mj-ea"/>
                    <a:cs typeface="Meiryo" charset="-128"/>
                  </a:endParaRPr>
                </a:p>
              </p:txBody>
            </p:sp>
          </p:grpSp>
          <p:sp>
            <p:nvSpPr>
              <p:cNvPr id="10" name="文字方塊 9">
                <a:extLst>
                  <a:ext uri="{FF2B5EF4-FFF2-40B4-BE49-F238E27FC236}">
                    <a16:creationId xmlns:a16="http://schemas.microsoft.com/office/drawing/2014/main" id="{0BC418E5-0DCE-89E4-AF31-8C08F049DF5F}"/>
                  </a:ext>
                </a:extLst>
              </p:cNvPr>
              <p:cNvSpPr txBox="1"/>
              <p:nvPr/>
            </p:nvSpPr>
            <p:spPr>
              <a:xfrm>
                <a:off x="4801720" y="658651"/>
                <a:ext cx="571231" cy="289494"/>
              </a:xfrm>
              <a:prstGeom prst="rect">
                <a:avLst/>
              </a:prstGeom>
              <a:noFill/>
            </p:spPr>
            <p:txBody>
              <a:bodyPr wrap="none">
                <a:spAutoFit/>
              </a:bodyPr>
              <a:lstStyle/>
              <a:p>
                <a:pPr algn="ctr"/>
                <a:r>
                  <a:rPr kumimoji="1" lang="en-US" altLang="zh-TW" sz="800" b="1">
                    <a:latin typeface="+mj-ea"/>
                    <a:ea typeface="+mj-ea"/>
                    <a:cs typeface="Meiryo" charset="-128"/>
                  </a:rPr>
                  <a:t>Gate</a:t>
                </a:r>
                <a:endParaRPr kumimoji="1" lang="en-US" altLang="ja-JP" sz="800" b="1">
                  <a:latin typeface="+mj-ea"/>
                  <a:ea typeface="+mj-ea"/>
                  <a:cs typeface="Meiryo" charset="-128"/>
                </a:endParaRPr>
              </a:p>
            </p:txBody>
          </p:sp>
        </p:grpSp>
        <p:grpSp>
          <p:nvGrpSpPr>
            <p:cNvPr id="32" name="群組 31">
              <a:extLst>
                <a:ext uri="{FF2B5EF4-FFF2-40B4-BE49-F238E27FC236}">
                  <a16:creationId xmlns:a16="http://schemas.microsoft.com/office/drawing/2014/main" id="{F4DC2B29-846A-0E89-21A9-502EADE73820}"/>
                </a:ext>
              </a:extLst>
            </p:cNvPr>
            <p:cNvGrpSpPr/>
            <p:nvPr/>
          </p:nvGrpSpPr>
          <p:grpSpPr>
            <a:xfrm>
              <a:off x="345143" y="889422"/>
              <a:ext cx="5801051" cy="3908835"/>
              <a:chOff x="345143" y="889422"/>
              <a:chExt cx="5801051" cy="3908835"/>
            </a:xfrm>
          </p:grpSpPr>
          <p:pic>
            <p:nvPicPr>
              <p:cNvPr id="28" name="圖片 27">
                <a:extLst>
                  <a:ext uri="{FF2B5EF4-FFF2-40B4-BE49-F238E27FC236}">
                    <a16:creationId xmlns:a16="http://schemas.microsoft.com/office/drawing/2014/main" id="{D8CF008F-E1E3-FB08-27DF-76FA7531C355}"/>
                  </a:ext>
                </a:extLst>
              </p:cNvPr>
              <p:cNvPicPr>
                <a:picLocks noChangeAspect="1"/>
              </p:cNvPicPr>
              <p:nvPr/>
            </p:nvPicPr>
            <p:blipFill rotWithShape="1">
              <a:blip r:embed="rId3" cstate="email">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l="2500" b="3944"/>
              <a:stretch/>
            </p:blipFill>
            <p:spPr>
              <a:xfrm>
                <a:off x="606881" y="1138375"/>
                <a:ext cx="5539313" cy="3438066"/>
              </a:xfrm>
              <a:custGeom>
                <a:avLst/>
                <a:gdLst>
                  <a:gd name="connsiteX0" fmla="*/ 1 w 7853174"/>
                  <a:gd name="connsiteY0" fmla="*/ 3381153 h 4207853"/>
                  <a:gd name="connsiteX1" fmla="*/ 1 w 7853174"/>
                  <a:gd name="connsiteY1" fmla="*/ 3728484 h 4207853"/>
                  <a:gd name="connsiteX2" fmla="*/ 77231 w 7853174"/>
                  <a:gd name="connsiteY2" fmla="*/ 3728484 h 4207853"/>
                  <a:gd name="connsiteX3" fmla="*/ 77231 w 7853174"/>
                  <a:gd name="connsiteY3" fmla="*/ 3381153 h 4207853"/>
                  <a:gd name="connsiteX4" fmla="*/ 0 w 7853174"/>
                  <a:gd name="connsiteY4" fmla="*/ 0 h 4207853"/>
                  <a:gd name="connsiteX5" fmla="*/ 7853174 w 7853174"/>
                  <a:gd name="connsiteY5" fmla="*/ 0 h 4207853"/>
                  <a:gd name="connsiteX6" fmla="*/ 7853174 w 7853174"/>
                  <a:gd name="connsiteY6" fmla="*/ 4207853 h 4207853"/>
                  <a:gd name="connsiteX7" fmla="*/ 0 w 7853174"/>
                  <a:gd name="connsiteY7" fmla="*/ 4207853 h 420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3174" h="4207853">
                    <a:moveTo>
                      <a:pt x="1" y="3381153"/>
                    </a:moveTo>
                    <a:lnTo>
                      <a:pt x="1" y="3728484"/>
                    </a:lnTo>
                    <a:lnTo>
                      <a:pt x="77231" y="3728484"/>
                    </a:lnTo>
                    <a:lnTo>
                      <a:pt x="77231" y="3381153"/>
                    </a:lnTo>
                    <a:close/>
                    <a:moveTo>
                      <a:pt x="0" y="0"/>
                    </a:moveTo>
                    <a:lnTo>
                      <a:pt x="7853174" y="0"/>
                    </a:lnTo>
                    <a:lnTo>
                      <a:pt x="7853174" y="4207853"/>
                    </a:lnTo>
                    <a:lnTo>
                      <a:pt x="0" y="4207853"/>
                    </a:lnTo>
                    <a:close/>
                  </a:path>
                </a:pathLst>
              </a:custGeom>
            </p:spPr>
          </p:pic>
          <p:sp>
            <p:nvSpPr>
              <p:cNvPr id="14" name="文字方塊 13">
                <a:extLst>
                  <a:ext uri="{FF2B5EF4-FFF2-40B4-BE49-F238E27FC236}">
                    <a16:creationId xmlns:a16="http://schemas.microsoft.com/office/drawing/2014/main" id="{20447AEE-1A60-C61B-BACA-B18B47A67A43}"/>
                  </a:ext>
                </a:extLst>
              </p:cNvPr>
              <p:cNvSpPr txBox="1"/>
              <p:nvPr/>
            </p:nvSpPr>
            <p:spPr>
              <a:xfrm>
                <a:off x="1752896" y="889422"/>
                <a:ext cx="2193168" cy="310170"/>
              </a:xfrm>
              <a:prstGeom prst="rect">
                <a:avLst/>
              </a:prstGeom>
              <a:noFill/>
            </p:spPr>
            <p:txBody>
              <a:bodyPr wrap="none">
                <a:spAutoFit/>
              </a:bodyPr>
              <a:lstStyle/>
              <a:p>
                <a:pPr algn="ctr"/>
                <a:r>
                  <a:rPr kumimoji="1" lang="en-US" altLang="zh-TW" sz="900" b="1">
                    <a:solidFill>
                      <a:schemeClr val="tx1">
                        <a:lumMod val="85000"/>
                        <a:lumOff val="15000"/>
                      </a:schemeClr>
                    </a:solidFill>
                    <a:latin typeface="+mj-ea"/>
                    <a:ea typeface="+mj-ea"/>
                    <a:cs typeface="Meiryo" charset="-128"/>
                  </a:rPr>
                  <a:t>CF  84X</a:t>
                </a:r>
                <a:r>
                  <a:rPr kumimoji="1" lang="zh-TW" altLang="en-US" sz="900" b="1">
                    <a:solidFill>
                      <a:schemeClr val="tx1">
                        <a:lumMod val="85000"/>
                        <a:lumOff val="15000"/>
                      </a:schemeClr>
                    </a:solidFill>
                    <a:latin typeface="+mj-ea"/>
                    <a:ea typeface="+mj-ea"/>
                    <a:cs typeface="Meiryo" charset="-128"/>
                  </a:rPr>
                  <a:t>分布 </a:t>
                </a:r>
                <a:r>
                  <a:rPr kumimoji="1" lang="en-US" altLang="zh-TW" sz="900" b="1">
                    <a:solidFill>
                      <a:schemeClr val="tx1">
                        <a:lumMod val="85000"/>
                        <a:lumOff val="15000"/>
                      </a:schemeClr>
                    </a:solidFill>
                    <a:latin typeface="+mj-ea"/>
                    <a:ea typeface="+mj-ea"/>
                    <a:cs typeface="Meiryo" charset="-128"/>
                  </a:rPr>
                  <a:t>(2024-04-01)</a:t>
                </a:r>
                <a:endParaRPr kumimoji="1" lang="en-US" altLang="ja-JP" sz="900" b="1">
                  <a:solidFill>
                    <a:schemeClr val="tx1">
                      <a:lumMod val="85000"/>
                      <a:lumOff val="15000"/>
                    </a:schemeClr>
                  </a:solidFill>
                  <a:latin typeface="+mj-ea"/>
                  <a:ea typeface="+mj-ea"/>
                  <a:cs typeface="Meiryo" charset="-128"/>
                </a:endParaRPr>
              </a:p>
            </p:txBody>
          </p:sp>
          <p:sp>
            <p:nvSpPr>
              <p:cNvPr id="15" name="文字方塊 14">
                <a:extLst>
                  <a:ext uri="{FF2B5EF4-FFF2-40B4-BE49-F238E27FC236}">
                    <a16:creationId xmlns:a16="http://schemas.microsoft.com/office/drawing/2014/main" id="{F41C929B-253A-4470-27B2-7A816D801BF4}"/>
                  </a:ext>
                </a:extLst>
              </p:cNvPr>
              <p:cNvSpPr txBox="1"/>
              <p:nvPr/>
            </p:nvSpPr>
            <p:spPr>
              <a:xfrm>
                <a:off x="3086478" y="4488087"/>
                <a:ext cx="616465" cy="310170"/>
              </a:xfrm>
              <a:prstGeom prst="rect">
                <a:avLst/>
              </a:prstGeom>
              <a:noFill/>
            </p:spPr>
            <p:txBody>
              <a:bodyPr wrap="none">
                <a:spAutoFit/>
              </a:bodyPr>
              <a:lstStyle/>
              <a:p>
                <a:pPr algn="ctr"/>
                <a:r>
                  <a:rPr kumimoji="1" lang="en-US" altLang="ja-JP" sz="900" b="1">
                    <a:solidFill>
                      <a:schemeClr val="tx1">
                        <a:lumMod val="85000"/>
                        <a:lumOff val="15000"/>
                      </a:schemeClr>
                    </a:solidFill>
                    <a:latin typeface="+mj-ea"/>
                    <a:ea typeface="+mj-ea"/>
                    <a:cs typeface="Meiryo" charset="-128"/>
                  </a:rPr>
                  <a:t>Date</a:t>
                </a:r>
              </a:p>
            </p:txBody>
          </p:sp>
          <p:sp>
            <p:nvSpPr>
              <p:cNvPr id="16" name="文字方塊 15">
                <a:extLst>
                  <a:ext uri="{FF2B5EF4-FFF2-40B4-BE49-F238E27FC236}">
                    <a16:creationId xmlns:a16="http://schemas.microsoft.com/office/drawing/2014/main" id="{543D48E6-DB76-E1CF-CB6B-20DC02F219DD}"/>
                  </a:ext>
                </a:extLst>
              </p:cNvPr>
              <p:cNvSpPr txBox="1"/>
              <p:nvPr/>
            </p:nvSpPr>
            <p:spPr>
              <a:xfrm rot="16200000">
                <a:off x="221074" y="3903153"/>
                <a:ext cx="558307" cy="310170"/>
              </a:xfrm>
              <a:prstGeom prst="rect">
                <a:avLst/>
              </a:prstGeom>
              <a:noFill/>
            </p:spPr>
            <p:txBody>
              <a:bodyPr wrap="none">
                <a:spAutoFit/>
              </a:bodyPr>
              <a:lstStyle/>
              <a:p>
                <a:pPr algn="ctr"/>
                <a:r>
                  <a:rPr kumimoji="1" lang="zh-TW" altLang="en-US" sz="900" b="1">
                    <a:solidFill>
                      <a:schemeClr val="tx1">
                        <a:lumMod val="85000"/>
                        <a:lumOff val="15000"/>
                      </a:schemeClr>
                    </a:solidFill>
                    <a:latin typeface="+mj-ea"/>
                    <a:ea typeface="+mj-ea"/>
                    <a:cs typeface="Meiryo" charset="-128"/>
                  </a:rPr>
                  <a:t>個數</a:t>
                </a:r>
                <a:endParaRPr kumimoji="1" lang="en-US" altLang="ja-JP" sz="900" b="1">
                  <a:solidFill>
                    <a:schemeClr val="tx1">
                      <a:lumMod val="85000"/>
                      <a:lumOff val="15000"/>
                    </a:schemeClr>
                  </a:solidFill>
                  <a:latin typeface="+mj-ea"/>
                  <a:ea typeface="+mj-ea"/>
                  <a:cs typeface="Meiryo" charset="-128"/>
                </a:endParaRPr>
              </a:p>
            </p:txBody>
          </p:sp>
          <p:sp>
            <p:nvSpPr>
              <p:cNvPr id="17" name="文字方塊 16">
                <a:extLst>
                  <a:ext uri="{FF2B5EF4-FFF2-40B4-BE49-F238E27FC236}">
                    <a16:creationId xmlns:a16="http://schemas.microsoft.com/office/drawing/2014/main" id="{02267624-6EEB-8A27-65DB-CBFC38071EAC}"/>
                  </a:ext>
                </a:extLst>
              </p:cNvPr>
              <p:cNvSpPr txBox="1"/>
              <p:nvPr/>
            </p:nvSpPr>
            <p:spPr>
              <a:xfrm rot="16200000">
                <a:off x="143531" y="2066913"/>
                <a:ext cx="713394" cy="310170"/>
              </a:xfrm>
              <a:prstGeom prst="rect">
                <a:avLst/>
              </a:prstGeom>
              <a:noFill/>
            </p:spPr>
            <p:txBody>
              <a:bodyPr wrap="none">
                <a:spAutoFit/>
              </a:bodyPr>
              <a:lstStyle/>
              <a:p>
                <a:pPr algn="ctr"/>
                <a:r>
                  <a:rPr kumimoji="1" lang="zh-TW" altLang="en-US" sz="900" b="1">
                    <a:solidFill>
                      <a:schemeClr val="tx1">
                        <a:lumMod val="85000"/>
                        <a:lumOff val="15000"/>
                      </a:schemeClr>
                    </a:solidFill>
                    <a:latin typeface="+mj-ea"/>
                    <a:ea typeface="+mj-ea"/>
                    <a:cs typeface="Meiryo" charset="-128"/>
                  </a:rPr>
                  <a:t>幅座標</a:t>
                </a:r>
                <a:endParaRPr kumimoji="1" lang="en-US" altLang="ja-JP" sz="900" b="1">
                  <a:solidFill>
                    <a:schemeClr val="tx1">
                      <a:lumMod val="85000"/>
                      <a:lumOff val="15000"/>
                    </a:schemeClr>
                  </a:solidFill>
                  <a:latin typeface="+mj-ea"/>
                  <a:ea typeface="+mj-ea"/>
                  <a:cs typeface="Meiryo" charset="-128"/>
                </a:endParaRPr>
              </a:p>
            </p:txBody>
          </p:sp>
        </p:grpSp>
      </p:grpSp>
      <p:grpSp>
        <p:nvGrpSpPr>
          <p:cNvPr id="105" name="群組 104">
            <a:extLst>
              <a:ext uri="{FF2B5EF4-FFF2-40B4-BE49-F238E27FC236}">
                <a16:creationId xmlns:a16="http://schemas.microsoft.com/office/drawing/2014/main" id="{15E29F18-833E-8E66-E793-F475DD90F3B3}"/>
              </a:ext>
            </a:extLst>
          </p:cNvPr>
          <p:cNvGrpSpPr/>
          <p:nvPr/>
        </p:nvGrpSpPr>
        <p:grpSpPr>
          <a:xfrm>
            <a:off x="4187672" y="1678345"/>
            <a:ext cx="792000" cy="2469814"/>
            <a:chOff x="4874051" y="1453101"/>
            <a:chExt cx="792000" cy="2469814"/>
          </a:xfrm>
        </p:grpSpPr>
        <p:grpSp>
          <p:nvGrpSpPr>
            <p:cNvPr id="103" name="群組 102">
              <a:extLst>
                <a:ext uri="{FF2B5EF4-FFF2-40B4-BE49-F238E27FC236}">
                  <a16:creationId xmlns:a16="http://schemas.microsoft.com/office/drawing/2014/main" id="{D51F90D6-7525-E1B8-AD09-017557750B17}"/>
                </a:ext>
              </a:extLst>
            </p:cNvPr>
            <p:cNvGrpSpPr/>
            <p:nvPr/>
          </p:nvGrpSpPr>
          <p:grpSpPr>
            <a:xfrm>
              <a:off x="4874051" y="2293005"/>
              <a:ext cx="792000" cy="787656"/>
              <a:chOff x="4874051" y="2293005"/>
              <a:chExt cx="792000" cy="787656"/>
            </a:xfrm>
          </p:grpSpPr>
          <p:sp>
            <p:nvSpPr>
              <p:cNvPr id="95" name="矩形: 圓角 94">
                <a:extLst>
                  <a:ext uri="{FF2B5EF4-FFF2-40B4-BE49-F238E27FC236}">
                    <a16:creationId xmlns:a16="http://schemas.microsoft.com/office/drawing/2014/main" id="{15E82819-CFF6-9E6C-7305-1881983475B3}"/>
                  </a:ext>
                </a:extLst>
              </p:cNvPr>
              <p:cNvSpPr/>
              <p:nvPr/>
            </p:nvSpPr>
            <p:spPr>
              <a:xfrm>
                <a:off x="4874051" y="2293005"/>
                <a:ext cx="792000" cy="787656"/>
              </a:xfrm>
              <a:prstGeom prst="roundRect">
                <a:avLst>
                  <a:gd name="adj" fmla="val 3813"/>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88" name="圖片 87" descr="一張含有 霧, 灰色, 冬季, 黑與白 的圖片&#10;&#10;自動產生的描述">
                <a:extLst>
                  <a:ext uri="{FF2B5EF4-FFF2-40B4-BE49-F238E27FC236}">
                    <a16:creationId xmlns:a16="http://schemas.microsoft.com/office/drawing/2014/main" id="{FDB19A99-0862-59C5-17B8-8653E731F1BD}"/>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l="39025" t="45338" r="39025" b="43557"/>
              <a:stretch/>
            </p:blipFill>
            <p:spPr>
              <a:xfrm>
                <a:off x="4900048" y="2312665"/>
                <a:ext cx="739615" cy="748337"/>
              </a:xfrm>
              <a:custGeom>
                <a:avLst/>
                <a:gdLst>
                  <a:gd name="connsiteX0" fmla="*/ 0 w 739615"/>
                  <a:gd name="connsiteY0" fmla="*/ 0 h 748337"/>
                  <a:gd name="connsiteX1" fmla="*/ 739615 w 739615"/>
                  <a:gd name="connsiteY1" fmla="*/ 0 h 748337"/>
                  <a:gd name="connsiteX2" fmla="*/ 739615 w 739615"/>
                  <a:gd name="connsiteY2" fmla="*/ 748337 h 748337"/>
                  <a:gd name="connsiteX3" fmla="*/ 0 w 739615"/>
                  <a:gd name="connsiteY3" fmla="*/ 748337 h 748337"/>
                </a:gdLst>
                <a:ahLst/>
                <a:cxnLst>
                  <a:cxn ang="0">
                    <a:pos x="connsiteX0" y="connsiteY0"/>
                  </a:cxn>
                  <a:cxn ang="0">
                    <a:pos x="connsiteX1" y="connsiteY1"/>
                  </a:cxn>
                  <a:cxn ang="0">
                    <a:pos x="connsiteX2" y="connsiteY2"/>
                  </a:cxn>
                  <a:cxn ang="0">
                    <a:pos x="connsiteX3" y="connsiteY3"/>
                  </a:cxn>
                </a:cxnLst>
                <a:rect l="l" t="t" r="r" b="b"/>
                <a:pathLst>
                  <a:path w="739615" h="748337">
                    <a:moveTo>
                      <a:pt x="0" y="0"/>
                    </a:moveTo>
                    <a:lnTo>
                      <a:pt x="739615" y="0"/>
                    </a:lnTo>
                    <a:lnTo>
                      <a:pt x="739615" y="748337"/>
                    </a:lnTo>
                    <a:lnTo>
                      <a:pt x="0" y="748337"/>
                    </a:lnTo>
                    <a:close/>
                  </a:path>
                </a:pathLst>
              </a:custGeom>
            </p:spPr>
          </p:pic>
        </p:grpSp>
        <p:grpSp>
          <p:nvGrpSpPr>
            <p:cNvPr id="102" name="群組 101">
              <a:extLst>
                <a:ext uri="{FF2B5EF4-FFF2-40B4-BE49-F238E27FC236}">
                  <a16:creationId xmlns:a16="http://schemas.microsoft.com/office/drawing/2014/main" id="{116D7558-5830-6996-4BEB-8ABF3E33C549}"/>
                </a:ext>
              </a:extLst>
            </p:cNvPr>
            <p:cNvGrpSpPr/>
            <p:nvPr/>
          </p:nvGrpSpPr>
          <p:grpSpPr>
            <a:xfrm>
              <a:off x="4874051" y="1453101"/>
              <a:ext cx="792000" cy="787656"/>
              <a:chOff x="4874051" y="1453101"/>
              <a:chExt cx="792000" cy="787656"/>
            </a:xfrm>
          </p:grpSpPr>
          <p:sp>
            <p:nvSpPr>
              <p:cNvPr id="94" name="矩形: 圓角 93">
                <a:extLst>
                  <a:ext uri="{FF2B5EF4-FFF2-40B4-BE49-F238E27FC236}">
                    <a16:creationId xmlns:a16="http://schemas.microsoft.com/office/drawing/2014/main" id="{1AB26787-D21D-2EDD-0D35-D3E27B8BF7C8}"/>
                  </a:ext>
                </a:extLst>
              </p:cNvPr>
              <p:cNvSpPr/>
              <p:nvPr/>
            </p:nvSpPr>
            <p:spPr>
              <a:xfrm>
                <a:off x="4874051" y="1453101"/>
                <a:ext cx="792000" cy="787656"/>
              </a:xfrm>
              <a:prstGeom prst="roundRect">
                <a:avLst>
                  <a:gd name="adj" fmla="val 3813"/>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89" name="圖片 88" descr="一張含有 灰色, 霧 的圖片&#10;&#10;自動產生的描述">
                <a:extLst>
                  <a:ext uri="{FF2B5EF4-FFF2-40B4-BE49-F238E27FC236}">
                    <a16:creationId xmlns:a16="http://schemas.microsoft.com/office/drawing/2014/main" id="{A5E35AFA-5256-617C-DF83-37CD1BFC86FD}"/>
                  </a:ext>
                </a:extLst>
              </p:cNvPr>
              <p:cNvPicPr>
                <a:picLocks noChangeAspect="1"/>
              </p:cNvPicPr>
              <p:nvPr/>
            </p:nvPicPr>
            <p:blipFill rotWithShape="1">
              <a:blip r:embed="rId7">
                <a:extLst>
                  <a:ext uri="{BEBA8EAE-BF5A-486C-A8C5-ECC9F3942E4B}">
                    <a14:imgProps xmlns:a14="http://schemas.microsoft.com/office/drawing/2010/main">
                      <a14:imgLayer r:embed="rId8">
                        <a14:imgEffect>
                          <a14:sharpenSoften amount="50000"/>
                        </a14:imgEffect>
                      </a14:imgLayer>
                    </a14:imgProps>
                  </a:ext>
                </a:extLst>
              </a:blip>
              <a:srcRect l="38644" t="44232" r="39405" b="44664"/>
              <a:stretch/>
            </p:blipFill>
            <p:spPr>
              <a:xfrm>
                <a:off x="4900048" y="1470411"/>
                <a:ext cx="739615" cy="748337"/>
              </a:xfrm>
              <a:custGeom>
                <a:avLst/>
                <a:gdLst>
                  <a:gd name="connsiteX0" fmla="*/ 0 w 739615"/>
                  <a:gd name="connsiteY0" fmla="*/ 0 h 748337"/>
                  <a:gd name="connsiteX1" fmla="*/ 739615 w 739615"/>
                  <a:gd name="connsiteY1" fmla="*/ 0 h 748337"/>
                  <a:gd name="connsiteX2" fmla="*/ 739615 w 739615"/>
                  <a:gd name="connsiteY2" fmla="*/ 748337 h 748337"/>
                  <a:gd name="connsiteX3" fmla="*/ 0 w 739615"/>
                  <a:gd name="connsiteY3" fmla="*/ 748337 h 748337"/>
                </a:gdLst>
                <a:ahLst/>
                <a:cxnLst>
                  <a:cxn ang="0">
                    <a:pos x="connsiteX0" y="connsiteY0"/>
                  </a:cxn>
                  <a:cxn ang="0">
                    <a:pos x="connsiteX1" y="connsiteY1"/>
                  </a:cxn>
                  <a:cxn ang="0">
                    <a:pos x="connsiteX2" y="connsiteY2"/>
                  </a:cxn>
                  <a:cxn ang="0">
                    <a:pos x="connsiteX3" y="connsiteY3"/>
                  </a:cxn>
                </a:cxnLst>
                <a:rect l="l" t="t" r="r" b="b"/>
                <a:pathLst>
                  <a:path w="739615" h="748337">
                    <a:moveTo>
                      <a:pt x="0" y="0"/>
                    </a:moveTo>
                    <a:lnTo>
                      <a:pt x="739615" y="0"/>
                    </a:lnTo>
                    <a:lnTo>
                      <a:pt x="739615" y="748337"/>
                    </a:lnTo>
                    <a:lnTo>
                      <a:pt x="0" y="748337"/>
                    </a:lnTo>
                    <a:close/>
                  </a:path>
                </a:pathLst>
              </a:custGeom>
            </p:spPr>
          </p:pic>
        </p:grpSp>
        <p:grpSp>
          <p:nvGrpSpPr>
            <p:cNvPr id="104" name="群組 103">
              <a:extLst>
                <a:ext uri="{FF2B5EF4-FFF2-40B4-BE49-F238E27FC236}">
                  <a16:creationId xmlns:a16="http://schemas.microsoft.com/office/drawing/2014/main" id="{113807DD-3355-5B2F-7733-8A024895B591}"/>
                </a:ext>
              </a:extLst>
            </p:cNvPr>
            <p:cNvGrpSpPr/>
            <p:nvPr/>
          </p:nvGrpSpPr>
          <p:grpSpPr>
            <a:xfrm>
              <a:off x="4874051" y="3135259"/>
              <a:ext cx="792000" cy="787656"/>
              <a:chOff x="4874051" y="3135259"/>
              <a:chExt cx="792000" cy="787656"/>
            </a:xfrm>
          </p:grpSpPr>
          <p:sp>
            <p:nvSpPr>
              <p:cNvPr id="96" name="矩形: 圓角 95">
                <a:extLst>
                  <a:ext uri="{FF2B5EF4-FFF2-40B4-BE49-F238E27FC236}">
                    <a16:creationId xmlns:a16="http://schemas.microsoft.com/office/drawing/2014/main" id="{841710B6-C0A8-B891-279E-C41AD2898377}"/>
                  </a:ext>
                </a:extLst>
              </p:cNvPr>
              <p:cNvSpPr/>
              <p:nvPr/>
            </p:nvSpPr>
            <p:spPr>
              <a:xfrm>
                <a:off x="4874051" y="3135259"/>
                <a:ext cx="792000" cy="787656"/>
              </a:xfrm>
              <a:prstGeom prst="roundRect">
                <a:avLst>
                  <a:gd name="adj" fmla="val 3813"/>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90" name="圖片 89" descr="一張含有 灰色, 霧, 黑與白, 單色 的圖片&#10;&#10;自動產生的描述">
                <a:extLst>
                  <a:ext uri="{FF2B5EF4-FFF2-40B4-BE49-F238E27FC236}">
                    <a16:creationId xmlns:a16="http://schemas.microsoft.com/office/drawing/2014/main" id="{088CAD1E-37CA-BD30-7940-77AB86B39725}"/>
                  </a:ext>
                </a:extLst>
              </p:cNvPr>
              <p:cNvPicPr>
                <a:picLocks noChangeAspect="1"/>
              </p:cNvPicPr>
              <p:nvPr/>
            </p:nvPicPr>
            <p:blipFill rotWithShape="1">
              <a:blip r:embed="rId9">
                <a:extLst>
                  <a:ext uri="{BEBA8EAE-BF5A-486C-A8C5-ECC9F3942E4B}">
                    <a14:imgProps xmlns:a14="http://schemas.microsoft.com/office/drawing/2010/main">
                      <a14:imgLayer r:embed="rId10">
                        <a14:imgEffect>
                          <a14:sharpenSoften amount="50000"/>
                        </a14:imgEffect>
                      </a14:imgLayer>
                    </a14:imgProps>
                  </a:ext>
                </a:extLst>
              </a:blip>
              <a:srcRect l="39025" t="44079" r="39025" b="44579"/>
              <a:stretch/>
            </p:blipFill>
            <p:spPr>
              <a:xfrm>
                <a:off x="4900047" y="3154919"/>
                <a:ext cx="739615" cy="748337"/>
              </a:xfrm>
              <a:custGeom>
                <a:avLst/>
                <a:gdLst>
                  <a:gd name="connsiteX0" fmla="*/ 0 w 739615"/>
                  <a:gd name="connsiteY0" fmla="*/ 0 h 748337"/>
                  <a:gd name="connsiteX1" fmla="*/ 739615 w 739615"/>
                  <a:gd name="connsiteY1" fmla="*/ 0 h 748337"/>
                  <a:gd name="connsiteX2" fmla="*/ 739615 w 739615"/>
                  <a:gd name="connsiteY2" fmla="*/ 748337 h 748337"/>
                  <a:gd name="connsiteX3" fmla="*/ 0 w 739615"/>
                  <a:gd name="connsiteY3" fmla="*/ 748337 h 748337"/>
                </a:gdLst>
                <a:ahLst/>
                <a:cxnLst>
                  <a:cxn ang="0">
                    <a:pos x="connsiteX0" y="connsiteY0"/>
                  </a:cxn>
                  <a:cxn ang="0">
                    <a:pos x="connsiteX1" y="connsiteY1"/>
                  </a:cxn>
                  <a:cxn ang="0">
                    <a:pos x="connsiteX2" y="connsiteY2"/>
                  </a:cxn>
                  <a:cxn ang="0">
                    <a:pos x="connsiteX3" y="connsiteY3"/>
                  </a:cxn>
                </a:cxnLst>
                <a:rect l="l" t="t" r="r" b="b"/>
                <a:pathLst>
                  <a:path w="739615" h="748337">
                    <a:moveTo>
                      <a:pt x="0" y="0"/>
                    </a:moveTo>
                    <a:lnTo>
                      <a:pt x="739615" y="0"/>
                    </a:lnTo>
                    <a:lnTo>
                      <a:pt x="739615" y="748337"/>
                    </a:lnTo>
                    <a:lnTo>
                      <a:pt x="0" y="748337"/>
                    </a:lnTo>
                    <a:close/>
                  </a:path>
                </a:pathLst>
              </a:custGeom>
            </p:spPr>
          </p:pic>
        </p:grpSp>
      </p:grpSp>
      <p:grpSp>
        <p:nvGrpSpPr>
          <p:cNvPr id="240" name="群組 239">
            <a:extLst>
              <a:ext uri="{FF2B5EF4-FFF2-40B4-BE49-F238E27FC236}">
                <a16:creationId xmlns:a16="http://schemas.microsoft.com/office/drawing/2014/main" id="{4D7CF175-CEFD-4C0A-85C7-E9BE23D53FDD}"/>
              </a:ext>
            </a:extLst>
          </p:cNvPr>
          <p:cNvGrpSpPr/>
          <p:nvPr/>
        </p:nvGrpSpPr>
        <p:grpSpPr>
          <a:xfrm>
            <a:off x="5089685" y="1548233"/>
            <a:ext cx="3785874" cy="2652327"/>
            <a:chOff x="5089685" y="1126796"/>
            <a:chExt cx="3785874" cy="2652327"/>
          </a:xfrm>
        </p:grpSpPr>
        <p:pic>
          <p:nvPicPr>
            <p:cNvPr id="19" name="圖片 18">
              <a:extLst>
                <a:ext uri="{FF2B5EF4-FFF2-40B4-BE49-F238E27FC236}">
                  <a16:creationId xmlns:a16="http://schemas.microsoft.com/office/drawing/2014/main" id="{8AFE2D99-D191-D6CB-000A-DBC1E505C814}"/>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5246871" y="1416807"/>
              <a:ext cx="3628688" cy="2218837"/>
            </a:xfrm>
            <a:prstGeom prst="rect">
              <a:avLst/>
            </a:prstGeom>
          </p:spPr>
        </p:pic>
        <p:grpSp>
          <p:nvGrpSpPr>
            <p:cNvPr id="238" name="群組 237">
              <a:extLst>
                <a:ext uri="{FF2B5EF4-FFF2-40B4-BE49-F238E27FC236}">
                  <a16:creationId xmlns:a16="http://schemas.microsoft.com/office/drawing/2014/main" id="{43B10528-AA0F-1EC9-9ECE-AC1D2E611908}"/>
                </a:ext>
              </a:extLst>
            </p:cNvPr>
            <p:cNvGrpSpPr/>
            <p:nvPr/>
          </p:nvGrpSpPr>
          <p:grpSpPr>
            <a:xfrm>
              <a:off x="7564089" y="1126796"/>
              <a:ext cx="1231351" cy="321762"/>
              <a:chOff x="7045637" y="1108348"/>
              <a:chExt cx="1403274" cy="366687"/>
            </a:xfrm>
          </p:grpSpPr>
          <p:sp>
            <p:nvSpPr>
              <p:cNvPr id="20" name="橢圓 19">
                <a:extLst>
                  <a:ext uri="{FF2B5EF4-FFF2-40B4-BE49-F238E27FC236}">
                    <a16:creationId xmlns:a16="http://schemas.microsoft.com/office/drawing/2014/main" id="{06A6449A-B219-7DFC-83DD-29C967E34E7D}"/>
                  </a:ext>
                </a:extLst>
              </p:cNvPr>
              <p:cNvSpPr/>
              <p:nvPr/>
            </p:nvSpPr>
            <p:spPr>
              <a:xfrm>
                <a:off x="7045637" y="1309175"/>
                <a:ext cx="107268" cy="107268"/>
              </a:xfrm>
              <a:prstGeom prst="ellipse">
                <a:avLst/>
              </a:prstGeom>
              <a:solidFill>
                <a:srgbClr val="F48677"/>
              </a:solidFill>
              <a:ln w="28575">
                <a:solidFill>
                  <a:srgbClr val="CD7D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00">
                  <a:solidFill>
                    <a:srgbClr val="404040"/>
                  </a:solidFill>
                </a:endParaRPr>
              </a:p>
            </p:txBody>
          </p:sp>
          <p:sp>
            <p:nvSpPr>
              <p:cNvPr id="29" name="橢圓 28">
                <a:extLst>
                  <a:ext uri="{FF2B5EF4-FFF2-40B4-BE49-F238E27FC236}">
                    <a16:creationId xmlns:a16="http://schemas.microsoft.com/office/drawing/2014/main" id="{8DA33523-BFDE-FA1F-DC34-408FC04FF2AA}"/>
                  </a:ext>
                </a:extLst>
              </p:cNvPr>
              <p:cNvSpPr/>
              <p:nvPr/>
            </p:nvSpPr>
            <p:spPr>
              <a:xfrm>
                <a:off x="7529090" y="1309175"/>
                <a:ext cx="107268" cy="107268"/>
              </a:xfrm>
              <a:prstGeom prst="ellipse">
                <a:avLst/>
              </a:prstGeom>
              <a:solidFill>
                <a:srgbClr val="83C079"/>
              </a:solidFill>
              <a:ln w="28575">
                <a:solidFill>
                  <a:srgbClr val="6FB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00">
                  <a:solidFill>
                    <a:srgbClr val="404040"/>
                  </a:solidFill>
                </a:endParaRPr>
              </a:p>
            </p:txBody>
          </p:sp>
          <p:sp>
            <p:nvSpPr>
              <p:cNvPr id="30" name="橢圓 29">
                <a:extLst>
                  <a:ext uri="{FF2B5EF4-FFF2-40B4-BE49-F238E27FC236}">
                    <a16:creationId xmlns:a16="http://schemas.microsoft.com/office/drawing/2014/main" id="{39ECE748-DF25-071C-1FA8-28FD208F53EA}"/>
                  </a:ext>
                </a:extLst>
              </p:cNvPr>
              <p:cNvSpPr/>
              <p:nvPr/>
            </p:nvSpPr>
            <p:spPr>
              <a:xfrm>
                <a:off x="8017829" y="1309175"/>
                <a:ext cx="107268" cy="107268"/>
              </a:xfrm>
              <a:prstGeom prst="ellipse">
                <a:avLst/>
              </a:prstGeom>
              <a:solidFill>
                <a:srgbClr val="7F81FA"/>
              </a:solidFill>
              <a:ln w="28575">
                <a:solidFill>
                  <a:srgbClr val="665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00">
                  <a:solidFill>
                    <a:srgbClr val="404040"/>
                  </a:solidFill>
                </a:endParaRPr>
              </a:p>
            </p:txBody>
          </p:sp>
          <p:sp>
            <p:nvSpPr>
              <p:cNvPr id="31" name="文字方塊 30">
                <a:extLst>
                  <a:ext uri="{FF2B5EF4-FFF2-40B4-BE49-F238E27FC236}">
                    <a16:creationId xmlns:a16="http://schemas.microsoft.com/office/drawing/2014/main" id="{25FD9848-54D9-055D-33DC-ABBE7E13BC71}"/>
                  </a:ext>
                </a:extLst>
              </p:cNvPr>
              <p:cNvSpPr txBox="1"/>
              <p:nvPr/>
            </p:nvSpPr>
            <p:spPr>
              <a:xfrm>
                <a:off x="7099214" y="1259592"/>
                <a:ext cx="372218" cy="215442"/>
              </a:xfrm>
              <a:prstGeom prst="rect">
                <a:avLst/>
              </a:prstGeom>
              <a:noFill/>
            </p:spPr>
            <p:txBody>
              <a:bodyPr wrap="none">
                <a:spAutoFit/>
              </a:bodyPr>
              <a:lstStyle/>
              <a:p>
                <a:pPr algn="ctr"/>
                <a:r>
                  <a:rPr kumimoji="1" lang="en-US" altLang="zh-TW" sz="800" b="1">
                    <a:latin typeface="+mj-ea"/>
                    <a:ea typeface="+mj-ea"/>
                    <a:cs typeface="Meiryo" charset="-128"/>
                  </a:rPr>
                  <a:t>841</a:t>
                </a:r>
                <a:endParaRPr kumimoji="1" lang="en-US" altLang="ja-JP" sz="800" b="1">
                  <a:latin typeface="+mj-ea"/>
                  <a:ea typeface="+mj-ea"/>
                  <a:cs typeface="Meiryo" charset="-128"/>
                </a:endParaRPr>
              </a:p>
            </p:txBody>
          </p:sp>
          <p:sp>
            <p:nvSpPr>
              <p:cNvPr id="225" name="文字方塊 224">
                <a:extLst>
                  <a:ext uri="{FF2B5EF4-FFF2-40B4-BE49-F238E27FC236}">
                    <a16:creationId xmlns:a16="http://schemas.microsoft.com/office/drawing/2014/main" id="{2FB4A7E1-F952-383E-825F-BA8CBE303D6D}"/>
                  </a:ext>
                </a:extLst>
              </p:cNvPr>
              <p:cNvSpPr txBox="1"/>
              <p:nvPr/>
            </p:nvSpPr>
            <p:spPr>
              <a:xfrm>
                <a:off x="7587954" y="1259592"/>
                <a:ext cx="372218" cy="215443"/>
              </a:xfrm>
              <a:prstGeom prst="rect">
                <a:avLst/>
              </a:prstGeom>
              <a:noFill/>
            </p:spPr>
            <p:txBody>
              <a:bodyPr wrap="none">
                <a:spAutoFit/>
              </a:bodyPr>
              <a:lstStyle/>
              <a:p>
                <a:pPr algn="ctr"/>
                <a:r>
                  <a:rPr kumimoji="1" lang="en-US" altLang="zh-TW" sz="800" b="1">
                    <a:latin typeface="+mj-ea"/>
                    <a:ea typeface="+mj-ea"/>
                    <a:cs typeface="Meiryo" charset="-128"/>
                  </a:rPr>
                  <a:t>843</a:t>
                </a:r>
                <a:endParaRPr kumimoji="1" lang="en-US" altLang="ja-JP" sz="800" b="1">
                  <a:latin typeface="+mj-ea"/>
                  <a:ea typeface="+mj-ea"/>
                  <a:cs typeface="Meiryo" charset="-128"/>
                </a:endParaRPr>
              </a:p>
            </p:txBody>
          </p:sp>
          <p:sp>
            <p:nvSpPr>
              <p:cNvPr id="232" name="文字方塊 231">
                <a:extLst>
                  <a:ext uri="{FF2B5EF4-FFF2-40B4-BE49-F238E27FC236}">
                    <a16:creationId xmlns:a16="http://schemas.microsoft.com/office/drawing/2014/main" id="{273628F6-AA95-B6DE-6B77-2162D10316A0}"/>
                  </a:ext>
                </a:extLst>
              </p:cNvPr>
              <p:cNvSpPr txBox="1"/>
              <p:nvPr/>
            </p:nvSpPr>
            <p:spPr>
              <a:xfrm>
                <a:off x="8076693" y="1259592"/>
                <a:ext cx="372218" cy="215443"/>
              </a:xfrm>
              <a:prstGeom prst="rect">
                <a:avLst/>
              </a:prstGeom>
              <a:noFill/>
            </p:spPr>
            <p:txBody>
              <a:bodyPr wrap="none">
                <a:spAutoFit/>
              </a:bodyPr>
              <a:lstStyle/>
              <a:p>
                <a:pPr algn="ctr"/>
                <a:r>
                  <a:rPr kumimoji="1" lang="en-US" altLang="zh-TW" sz="800" b="1">
                    <a:latin typeface="+mj-ea"/>
                    <a:ea typeface="+mj-ea"/>
                    <a:cs typeface="Meiryo" charset="-128"/>
                  </a:rPr>
                  <a:t>844</a:t>
                </a:r>
                <a:endParaRPr kumimoji="1" lang="en-US" altLang="ja-JP" sz="800" b="1">
                  <a:latin typeface="+mj-ea"/>
                  <a:ea typeface="+mj-ea"/>
                  <a:cs typeface="Meiryo" charset="-128"/>
                </a:endParaRPr>
              </a:p>
            </p:txBody>
          </p:sp>
          <p:sp>
            <p:nvSpPr>
              <p:cNvPr id="233" name="文字方塊 232">
                <a:extLst>
                  <a:ext uri="{FF2B5EF4-FFF2-40B4-BE49-F238E27FC236}">
                    <a16:creationId xmlns:a16="http://schemas.microsoft.com/office/drawing/2014/main" id="{DFBA0689-CE9B-A79F-1043-5A5C675FA2AE}"/>
                  </a:ext>
                </a:extLst>
              </p:cNvPr>
              <p:cNvSpPr txBox="1"/>
              <p:nvPr/>
            </p:nvSpPr>
            <p:spPr>
              <a:xfrm>
                <a:off x="7499180" y="1108348"/>
                <a:ext cx="425116" cy="215444"/>
              </a:xfrm>
              <a:prstGeom prst="rect">
                <a:avLst/>
              </a:prstGeom>
              <a:noFill/>
            </p:spPr>
            <p:txBody>
              <a:bodyPr wrap="none">
                <a:spAutoFit/>
              </a:bodyPr>
              <a:lstStyle/>
              <a:p>
                <a:pPr algn="ctr"/>
                <a:r>
                  <a:rPr kumimoji="1" lang="en-US" altLang="zh-TW" sz="800" b="1">
                    <a:latin typeface="+mj-ea"/>
                    <a:ea typeface="+mj-ea"/>
                    <a:cs typeface="Meiryo" charset="-128"/>
                  </a:rPr>
                  <a:t>Gate</a:t>
                </a:r>
                <a:endParaRPr kumimoji="1" lang="en-US" altLang="ja-JP" sz="800" b="1">
                  <a:latin typeface="+mj-ea"/>
                  <a:ea typeface="+mj-ea"/>
                  <a:cs typeface="Meiryo" charset="-128"/>
                </a:endParaRPr>
              </a:p>
            </p:txBody>
          </p:sp>
        </p:grpSp>
        <p:sp>
          <p:nvSpPr>
            <p:cNvPr id="234" name="文字方塊 233">
              <a:extLst>
                <a:ext uri="{FF2B5EF4-FFF2-40B4-BE49-F238E27FC236}">
                  <a16:creationId xmlns:a16="http://schemas.microsoft.com/office/drawing/2014/main" id="{0D807995-6EBD-7285-1F0F-0D568E0AE6B5}"/>
                </a:ext>
              </a:extLst>
            </p:cNvPr>
            <p:cNvSpPr txBox="1"/>
            <p:nvPr/>
          </p:nvSpPr>
          <p:spPr>
            <a:xfrm>
              <a:off x="6028059" y="1257727"/>
              <a:ext cx="1432212" cy="202552"/>
            </a:xfrm>
            <a:prstGeom prst="rect">
              <a:avLst/>
            </a:prstGeom>
            <a:noFill/>
          </p:spPr>
          <p:txBody>
            <a:bodyPr wrap="none">
              <a:spAutoFit/>
            </a:bodyPr>
            <a:lstStyle/>
            <a:p>
              <a:pPr algn="ctr"/>
              <a:r>
                <a:rPr kumimoji="1" lang="en-US" altLang="zh-TW" sz="900" b="1">
                  <a:solidFill>
                    <a:schemeClr val="tx1">
                      <a:lumMod val="85000"/>
                      <a:lumOff val="15000"/>
                    </a:schemeClr>
                  </a:solidFill>
                  <a:latin typeface="+mj-ea"/>
                  <a:ea typeface="+mj-ea"/>
                  <a:cs typeface="Meiryo" charset="-128"/>
                </a:rPr>
                <a:t>CF  84X</a:t>
              </a:r>
              <a:r>
                <a:rPr kumimoji="1" lang="zh-TW" altLang="en-US" sz="900" b="1">
                  <a:solidFill>
                    <a:schemeClr val="tx1">
                      <a:lumMod val="85000"/>
                      <a:lumOff val="15000"/>
                    </a:schemeClr>
                  </a:solidFill>
                  <a:latin typeface="+mj-ea"/>
                  <a:ea typeface="+mj-ea"/>
                  <a:cs typeface="Meiryo" charset="-128"/>
                </a:rPr>
                <a:t>分布 </a:t>
              </a:r>
              <a:r>
                <a:rPr kumimoji="1" lang="en-US" altLang="zh-TW" sz="900" b="1">
                  <a:solidFill>
                    <a:schemeClr val="tx1">
                      <a:lumMod val="85000"/>
                      <a:lumOff val="15000"/>
                    </a:schemeClr>
                  </a:solidFill>
                  <a:latin typeface="+mj-ea"/>
                  <a:ea typeface="+mj-ea"/>
                  <a:cs typeface="Meiryo" charset="-128"/>
                </a:rPr>
                <a:t>(2024-04-01)</a:t>
              </a:r>
              <a:endParaRPr kumimoji="1" lang="en-US" altLang="ja-JP" sz="900" b="1">
                <a:solidFill>
                  <a:schemeClr val="tx1">
                    <a:lumMod val="85000"/>
                    <a:lumOff val="15000"/>
                  </a:schemeClr>
                </a:solidFill>
                <a:latin typeface="+mj-ea"/>
                <a:ea typeface="+mj-ea"/>
                <a:cs typeface="Meiryo" charset="-128"/>
              </a:endParaRPr>
            </a:p>
          </p:txBody>
        </p:sp>
        <p:sp>
          <p:nvSpPr>
            <p:cNvPr id="235" name="文字方塊 234">
              <a:extLst>
                <a:ext uri="{FF2B5EF4-FFF2-40B4-BE49-F238E27FC236}">
                  <a16:creationId xmlns:a16="http://schemas.microsoft.com/office/drawing/2014/main" id="{7B6C57F9-32DE-5609-D8E0-92D202F463FF}"/>
                </a:ext>
              </a:extLst>
            </p:cNvPr>
            <p:cNvSpPr txBox="1"/>
            <p:nvPr/>
          </p:nvSpPr>
          <p:spPr>
            <a:xfrm>
              <a:off x="6898933" y="3576571"/>
              <a:ext cx="402573" cy="202552"/>
            </a:xfrm>
            <a:prstGeom prst="rect">
              <a:avLst/>
            </a:prstGeom>
            <a:noFill/>
          </p:spPr>
          <p:txBody>
            <a:bodyPr wrap="none">
              <a:spAutoFit/>
            </a:bodyPr>
            <a:lstStyle/>
            <a:p>
              <a:pPr algn="ctr"/>
              <a:r>
                <a:rPr kumimoji="1" lang="en-US" altLang="ja-JP" sz="900" b="1">
                  <a:solidFill>
                    <a:schemeClr val="tx1">
                      <a:lumMod val="85000"/>
                      <a:lumOff val="15000"/>
                    </a:schemeClr>
                  </a:solidFill>
                  <a:latin typeface="+mj-ea"/>
                  <a:ea typeface="+mj-ea"/>
                  <a:cs typeface="Meiryo" charset="-128"/>
                </a:rPr>
                <a:t>Date</a:t>
              </a:r>
            </a:p>
          </p:txBody>
        </p:sp>
        <p:sp>
          <p:nvSpPr>
            <p:cNvPr id="236" name="文字方塊 235">
              <a:extLst>
                <a:ext uri="{FF2B5EF4-FFF2-40B4-BE49-F238E27FC236}">
                  <a16:creationId xmlns:a16="http://schemas.microsoft.com/office/drawing/2014/main" id="{71BBF148-F469-1BF4-016D-DBCEA632DD1A}"/>
                </a:ext>
              </a:extLst>
            </p:cNvPr>
            <p:cNvSpPr txBox="1"/>
            <p:nvPr/>
          </p:nvSpPr>
          <p:spPr>
            <a:xfrm rot="16200000">
              <a:off x="5008665" y="3194043"/>
              <a:ext cx="364593" cy="202552"/>
            </a:xfrm>
            <a:prstGeom prst="rect">
              <a:avLst/>
            </a:prstGeom>
            <a:noFill/>
          </p:spPr>
          <p:txBody>
            <a:bodyPr wrap="none">
              <a:spAutoFit/>
            </a:bodyPr>
            <a:lstStyle/>
            <a:p>
              <a:pPr algn="ctr"/>
              <a:r>
                <a:rPr kumimoji="1" lang="zh-TW" altLang="en-US" sz="900" b="1">
                  <a:solidFill>
                    <a:schemeClr val="tx1">
                      <a:lumMod val="85000"/>
                      <a:lumOff val="15000"/>
                    </a:schemeClr>
                  </a:solidFill>
                  <a:latin typeface="+mj-ea"/>
                  <a:ea typeface="+mj-ea"/>
                  <a:cs typeface="Meiryo" charset="-128"/>
                </a:rPr>
                <a:t>個數</a:t>
              </a:r>
              <a:endParaRPr kumimoji="1" lang="en-US" altLang="ja-JP" sz="900" b="1">
                <a:solidFill>
                  <a:schemeClr val="tx1">
                    <a:lumMod val="85000"/>
                    <a:lumOff val="15000"/>
                  </a:schemeClr>
                </a:solidFill>
                <a:latin typeface="+mj-ea"/>
                <a:ea typeface="+mj-ea"/>
                <a:cs typeface="Meiryo" charset="-128"/>
              </a:endParaRPr>
            </a:p>
          </p:txBody>
        </p:sp>
        <p:sp>
          <p:nvSpPr>
            <p:cNvPr id="237" name="文字方塊 236">
              <a:extLst>
                <a:ext uri="{FF2B5EF4-FFF2-40B4-BE49-F238E27FC236}">
                  <a16:creationId xmlns:a16="http://schemas.microsoft.com/office/drawing/2014/main" id="{85144F81-D72B-FBD1-C9DB-21F5B76CD47F}"/>
                </a:ext>
              </a:extLst>
            </p:cNvPr>
            <p:cNvSpPr txBox="1"/>
            <p:nvPr/>
          </p:nvSpPr>
          <p:spPr>
            <a:xfrm rot="16200000">
              <a:off x="4958026" y="1994918"/>
              <a:ext cx="465870" cy="202552"/>
            </a:xfrm>
            <a:prstGeom prst="rect">
              <a:avLst/>
            </a:prstGeom>
            <a:noFill/>
          </p:spPr>
          <p:txBody>
            <a:bodyPr wrap="none">
              <a:spAutoFit/>
            </a:bodyPr>
            <a:lstStyle/>
            <a:p>
              <a:pPr algn="ctr"/>
              <a:r>
                <a:rPr kumimoji="1" lang="zh-TW" altLang="en-US" sz="900" b="1">
                  <a:solidFill>
                    <a:schemeClr val="tx1">
                      <a:lumMod val="85000"/>
                      <a:lumOff val="15000"/>
                    </a:schemeClr>
                  </a:solidFill>
                  <a:latin typeface="+mj-ea"/>
                  <a:ea typeface="+mj-ea"/>
                  <a:cs typeface="Meiryo" charset="-128"/>
                </a:rPr>
                <a:t>幅座標</a:t>
              </a:r>
              <a:endParaRPr kumimoji="1" lang="en-US" altLang="ja-JP" sz="900" b="1">
                <a:solidFill>
                  <a:schemeClr val="tx1">
                    <a:lumMod val="85000"/>
                    <a:lumOff val="15000"/>
                  </a:schemeClr>
                </a:solidFill>
                <a:latin typeface="+mj-ea"/>
                <a:ea typeface="+mj-ea"/>
                <a:cs typeface="Meiryo" charset="-128"/>
              </a:endParaRPr>
            </a:p>
          </p:txBody>
        </p:sp>
      </p:grpSp>
      <p:sp>
        <p:nvSpPr>
          <p:cNvPr id="241" name="Freeform 100" descr="e7d195523061f1c0f55f9af68525816972d868573ada39bc763F3977967589A5F92C178830C92595A6CE4D0132F8C206B2B04C416AAA86B7FD80AB023F78DAEB544E2F013E11B2B95AD21703D1C90034A379EC9026EFAAF5D8D3F6EDD7215B01F6CA9944DC1B7CBBDAA69CBEB3E97B6961AD0B84AF64FBDEE7BFD789234F86D611D00A1237AD43ED849A958CA111FA04">
            <a:extLst>
              <a:ext uri="{FF2B5EF4-FFF2-40B4-BE49-F238E27FC236}">
                <a16:creationId xmlns:a16="http://schemas.microsoft.com/office/drawing/2014/main" id="{55B00EA2-A810-CE6C-9D0C-0BBCFC569674}"/>
              </a:ext>
            </a:extLst>
          </p:cNvPr>
          <p:cNvSpPr>
            <a:spLocks/>
          </p:cNvSpPr>
          <p:nvPr/>
        </p:nvSpPr>
        <p:spPr bwMode="auto">
          <a:xfrm rot="5400000">
            <a:off x="3163746" y="2257290"/>
            <a:ext cx="2833087" cy="948525"/>
          </a:xfrm>
          <a:custGeom>
            <a:avLst/>
            <a:gdLst>
              <a:gd name="connsiteX0" fmla="*/ 0 w 4493884"/>
              <a:gd name="connsiteY0" fmla="*/ 3568321 h 7086601"/>
              <a:gd name="connsiteX1" fmla="*/ 306135 w 4493884"/>
              <a:gd name="connsiteY1" fmla="*/ 2645796 h 7086601"/>
              <a:gd name="connsiteX2" fmla="*/ 311877 w 4493884"/>
              <a:gd name="connsiteY2" fmla="*/ 2644375 h 7086601"/>
              <a:gd name="connsiteX3" fmla="*/ 311877 w 4493884"/>
              <a:gd name="connsiteY3" fmla="*/ 2625976 h 7086601"/>
              <a:gd name="connsiteX4" fmla="*/ 4493884 w 4493884"/>
              <a:gd name="connsiteY4" fmla="*/ 0 h 7086601"/>
              <a:gd name="connsiteX5" fmla="*/ 4493884 w 4493884"/>
              <a:gd name="connsiteY5" fmla="*/ 7086601 h 7086601"/>
              <a:gd name="connsiteX6" fmla="*/ 311877 w 4493884"/>
              <a:gd name="connsiteY6" fmla="*/ 4495282 h 7086601"/>
              <a:gd name="connsiteX7" fmla="*/ 311877 w 4493884"/>
              <a:gd name="connsiteY7" fmla="*/ 4492265 h 7086601"/>
              <a:gd name="connsiteX8" fmla="*/ 306135 w 4493884"/>
              <a:gd name="connsiteY8" fmla="*/ 4490843 h 7086601"/>
              <a:gd name="connsiteX9" fmla="*/ 0 w 4493884"/>
              <a:gd name="connsiteY9" fmla="*/ 3568321 h 7086601"/>
              <a:gd name="connsiteX0" fmla="*/ 22 w 4493906"/>
              <a:gd name="connsiteY0" fmla="*/ 3568321 h 7086601"/>
              <a:gd name="connsiteX1" fmla="*/ 306157 w 4493906"/>
              <a:gd name="connsiteY1" fmla="*/ 2645796 h 7086601"/>
              <a:gd name="connsiteX2" fmla="*/ 311899 w 4493906"/>
              <a:gd name="connsiteY2" fmla="*/ 2644375 h 7086601"/>
              <a:gd name="connsiteX3" fmla="*/ 311899 w 4493906"/>
              <a:gd name="connsiteY3" fmla="*/ 2625976 h 7086601"/>
              <a:gd name="connsiteX4" fmla="*/ 4493906 w 4493906"/>
              <a:gd name="connsiteY4" fmla="*/ 0 h 7086601"/>
              <a:gd name="connsiteX5" fmla="*/ 4493906 w 4493906"/>
              <a:gd name="connsiteY5" fmla="*/ 7086601 h 7086601"/>
              <a:gd name="connsiteX6" fmla="*/ 311899 w 4493906"/>
              <a:gd name="connsiteY6" fmla="*/ 4495282 h 7086601"/>
              <a:gd name="connsiteX7" fmla="*/ 311899 w 4493906"/>
              <a:gd name="connsiteY7" fmla="*/ 4492265 h 7086601"/>
              <a:gd name="connsiteX8" fmla="*/ 318046 w 4493906"/>
              <a:gd name="connsiteY8" fmla="*/ 5648858 h 7086601"/>
              <a:gd name="connsiteX9" fmla="*/ 22 w 4493906"/>
              <a:gd name="connsiteY9" fmla="*/ 3568321 h 7086601"/>
              <a:gd name="connsiteX0" fmla="*/ 22 w 4493906"/>
              <a:gd name="connsiteY0" fmla="*/ 3568321 h 7086601"/>
              <a:gd name="connsiteX1" fmla="*/ 306157 w 4493906"/>
              <a:gd name="connsiteY1" fmla="*/ 2645796 h 7086601"/>
              <a:gd name="connsiteX2" fmla="*/ 311899 w 4493906"/>
              <a:gd name="connsiteY2" fmla="*/ 2644375 h 7086601"/>
              <a:gd name="connsiteX3" fmla="*/ 307936 w 4493906"/>
              <a:gd name="connsiteY3" fmla="*/ 1319499 h 7086601"/>
              <a:gd name="connsiteX4" fmla="*/ 4493906 w 4493906"/>
              <a:gd name="connsiteY4" fmla="*/ 0 h 7086601"/>
              <a:gd name="connsiteX5" fmla="*/ 4493906 w 4493906"/>
              <a:gd name="connsiteY5" fmla="*/ 7086601 h 7086601"/>
              <a:gd name="connsiteX6" fmla="*/ 311899 w 4493906"/>
              <a:gd name="connsiteY6" fmla="*/ 4495282 h 7086601"/>
              <a:gd name="connsiteX7" fmla="*/ 311899 w 4493906"/>
              <a:gd name="connsiteY7" fmla="*/ 4492265 h 7086601"/>
              <a:gd name="connsiteX8" fmla="*/ 318046 w 4493906"/>
              <a:gd name="connsiteY8" fmla="*/ 5648858 h 7086601"/>
              <a:gd name="connsiteX9" fmla="*/ 22 w 4493906"/>
              <a:gd name="connsiteY9" fmla="*/ 3568321 h 7086601"/>
              <a:gd name="connsiteX0" fmla="*/ 22 w 4493906"/>
              <a:gd name="connsiteY0" fmla="*/ 3568321 h 7086601"/>
              <a:gd name="connsiteX1" fmla="*/ 306157 w 4493906"/>
              <a:gd name="connsiteY1" fmla="*/ 2645796 h 7086601"/>
              <a:gd name="connsiteX2" fmla="*/ 307936 w 4493906"/>
              <a:gd name="connsiteY2" fmla="*/ 1319499 h 7086601"/>
              <a:gd name="connsiteX3" fmla="*/ 4493906 w 4493906"/>
              <a:gd name="connsiteY3" fmla="*/ 0 h 7086601"/>
              <a:gd name="connsiteX4" fmla="*/ 4493906 w 4493906"/>
              <a:gd name="connsiteY4" fmla="*/ 7086601 h 7086601"/>
              <a:gd name="connsiteX5" fmla="*/ 311899 w 4493906"/>
              <a:gd name="connsiteY5" fmla="*/ 4495282 h 7086601"/>
              <a:gd name="connsiteX6" fmla="*/ 311899 w 4493906"/>
              <a:gd name="connsiteY6" fmla="*/ 4492265 h 7086601"/>
              <a:gd name="connsiteX7" fmla="*/ 318046 w 4493906"/>
              <a:gd name="connsiteY7" fmla="*/ 5648858 h 7086601"/>
              <a:gd name="connsiteX8" fmla="*/ 22 w 4493906"/>
              <a:gd name="connsiteY8" fmla="*/ 3568321 h 7086601"/>
              <a:gd name="connsiteX0" fmla="*/ 129582 w 4623466"/>
              <a:gd name="connsiteY0" fmla="*/ 3568321 h 7086601"/>
              <a:gd name="connsiteX1" fmla="*/ 437496 w 4623466"/>
              <a:gd name="connsiteY1" fmla="*/ 1319499 h 7086601"/>
              <a:gd name="connsiteX2" fmla="*/ 4623466 w 4623466"/>
              <a:gd name="connsiteY2" fmla="*/ 0 h 7086601"/>
              <a:gd name="connsiteX3" fmla="*/ 4623466 w 4623466"/>
              <a:gd name="connsiteY3" fmla="*/ 7086601 h 7086601"/>
              <a:gd name="connsiteX4" fmla="*/ 441459 w 4623466"/>
              <a:gd name="connsiteY4" fmla="*/ 4495282 h 7086601"/>
              <a:gd name="connsiteX5" fmla="*/ 441459 w 4623466"/>
              <a:gd name="connsiteY5" fmla="*/ 4492265 h 7086601"/>
              <a:gd name="connsiteX6" fmla="*/ 447606 w 4623466"/>
              <a:gd name="connsiteY6" fmla="*/ 5648858 h 7086601"/>
              <a:gd name="connsiteX7" fmla="*/ 129582 w 4623466"/>
              <a:gd name="connsiteY7" fmla="*/ 3568321 h 7086601"/>
              <a:gd name="connsiteX0" fmla="*/ 129582 w 4623466"/>
              <a:gd name="connsiteY0" fmla="*/ 3568321 h 7086601"/>
              <a:gd name="connsiteX1" fmla="*/ 437496 w 4623466"/>
              <a:gd name="connsiteY1" fmla="*/ 1319499 h 7086601"/>
              <a:gd name="connsiteX2" fmla="*/ 4623466 w 4623466"/>
              <a:gd name="connsiteY2" fmla="*/ 0 h 7086601"/>
              <a:gd name="connsiteX3" fmla="*/ 4623466 w 4623466"/>
              <a:gd name="connsiteY3" fmla="*/ 7086601 h 7086601"/>
              <a:gd name="connsiteX4" fmla="*/ 441459 w 4623466"/>
              <a:gd name="connsiteY4" fmla="*/ 4495282 h 7086601"/>
              <a:gd name="connsiteX5" fmla="*/ 447606 w 4623466"/>
              <a:gd name="connsiteY5" fmla="*/ 5648858 h 7086601"/>
              <a:gd name="connsiteX6" fmla="*/ 129582 w 4623466"/>
              <a:gd name="connsiteY6" fmla="*/ 3568321 h 7086601"/>
              <a:gd name="connsiteX0" fmla="*/ 129582 w 4623466"/>
              <a:gd name="connsiteY0" fmla="*/ 3568321 h 7086601"/>
              <a:gd name="connsiteX1" fmla="*/ 437496 w 4623466"/>
              <a:gd name="connsiteY1" fmla="*/ 1319499 h 7086601"/>
              <a:gd name="connsiteX2" fmla="*/ 4623466 w 4623466"/>
              <a:gd name="connsiteY2" fmla="*/ 0 h 7086601"/>
              <a:gd name="connsiteX3" fmla="*/ 4623466 w 4623466"/>
              <a:gd name="connsiteY3" fmla="*/ 7086601 h 7086601"/>
              <a:gd name="connsiteX4" fmla="*/ 447606 w 4623466"/>
              <a:gd name="connsiteY4" fmla="*/ 5648858 h 7086601"/>
              <a:gd name="connsiteX5" fmla="*/ 129582 w 4623466"/>
              <a:gd name="connsiteY5" fmla="*/ 3568321 h 7086601"/>
              <a:gd name="connsiteX0" fmla="*/ 42 w 4493926"/>
              <a:gd name="connsiteY0" fmla="*/ 3568321 h 7086601"/>
              <a:gd name="connsiteX1" fmla="*/ 307956 w 4493926"/>
              <a:gd name="connsiteY1" fmla="*/ 1319499 h 7086601"/>
              <a:gd name="connsiteX2" fmla="*/ 4493926 w 4493926"/>
              <a:gd name="connsiteY2" fmla="*/ 0 h 7086601"/>
              <a:gd name="connsiteX3" fmla="*/ 4493926 w 4493926"/>
              <a:gd name="connsiteY3" fmla="*/ 7086601 h 7086601"/>
              <a:gd name="connsiteX4" fmla="*/ 318066 w 4493926"/>
              <a:gd name="connsiteY4" fmla="*/ 5648858 h 7086601"/>
              <a:gd name="connsiteX5" fmla="*/ 42 w 4493926"/>
              <a:gd name="connsiteY5" fmla="*/ 3568321 h 7086601"/>
              <a:gd name="connsiteX0" fmla="*/ 42 w 4493926"/>
              <a:gd name="connsiteY0" fmla="*/ 3568321 h 7086601"/>
              <a:gd name="connsiteX1" fmla="*/ 307956 w 4493926"/>
              <a:gd name="connsiteY1" fmla="*/ 1319499 h 7086601"/>
              <a:gd name="connsiteX2" fmla="*/ 4493926 w 4493926"/>
              <a:gd name="connsiteY2" fmla="*/ 0 h 7086601"/>
              <a:gd name="connsiteX3" fmla="*/ 4493926 w 4493926"/>
              <a:gd name="connsiteY3" fmla="*/ 7086601 h 7086601"/>
              <a:gd name="connsiteX4" fmla="*/ 318066 w 4493926"/>
              <a:gd name="connsiteY4" fmla="*/ 5648858 h 7086601"/>
              <a:gd name="connsiteX5" fmla="*/ 42 w 4493926"/>
              <a:gd name="connsiteY5" fmla="*/ 3568321 h 7086601"/>
              <a:gd name="connsiteX0" fmla="*/ 42 w 4493926"/>
              <a:gd name="connsiteY0" fmla="*/ 3568321 h 7086601"/>
              <a:gd name="connsiteX1" fmla="*/ 307956 w 4493926"/>
              <a:gd name="connsiteY1" fmla="*/ 1319499 h 7086601"/>
              <a:gd name="connsiteX2" fmla="*/ 4493926 w 4493926"/>
              <a:gd name="connsiteY2" fmla="*/ 0 h 7086601"/>
              <a:gd name="connsiteX3" fmla="*/ 4493926 w 4493926"/>
              <a:gd name="connsiteY3" fmla="*/ 7086601 h 7086601"/>
              <a:gd name="connsiteX4" fmla="*/ 318066 w 4493926"/>
              <a:gd name="connsiteY4" fmla="*/ 5648858 h 7086601"/>
              <a:gd name="connsiteX5" fmla="*/ 42 w 4493926"/>
              <a:gd name="connsiteY5" fmla="*/ 3568321 h 7086601"/>
              <a:gd name="connsiteX0" fmla="*/ 42 w 4493926"/>
              <a:gd name="connsiteY0" fmla="*/ 3568321 h 7086601"/>
              <a:gd name="connsiteX1" fmla="*/ 307956 w 4493926"/>
              <a:gd name="connsiteY1" fmla="*/ 1319499 h 7086601"/>
              <a:gd name="connsiteX2" fmla="*/ 4493926 w 4493926"/>
              <a:gd name="connsiteY2" fmla="*/ 0 h 7086601"/>
              <a:gd name="connsiteX3" fmla="*/ 4493926 w 4493926"/>
              <a:gd name="connsiteY3" fmla="*/ 7086601 h 7086601"/>
              <a:gd name="connsiteX4" fmla="*/ 318066 w 4493926"/>
              <a:gd name="connsiteY4" fmla="*/ 5648858 h 7086601"/>
              <a:gd name="connsiteX5" fmla="*/ 42 w 4493926"/>
              <a:gd name="connsiteY5" fmla="*/ 3568321 h 7086601"/>
              <a:gd name="connsiteX0" fmla="*/ 42 w 4493926"/>
              <a:gd name="connsiteY0" fmla="*/ 3568321 h 7086601"/>
              <a:gd name="connsiteX1" fmla="*/ 307956 w 4493926"/>
              <a:gd name="connsiteY1" fmla="*/ 1319499 h 7086601"/>
              <a:gd name="connsiteX2" fmla="*/ 4493926 w 4493926"/>
              <a:gd name="connsiteY2" fmla="*/ 0 h 7086601"/>
              <a:gd name="connsiteX3" fmla="*/ 4493926 w 4493926"/>
              <a:gd name="connsiteY3" fmla="*/ 7086601 h 7086601"/>
              <a:gd name="connsiteX4" fmla="*/ 318066 w 4493926"/>
              <a:gd name="connsiteY4" fmla="*/ 5648858 h 7086601"/>
              <a:gd name="connsiteX5" fmla="*/ 42 w 4493926"/>
              <a:gd name="connsiteY5" fmla="*/ 3568321 h 7086601"/>
              <a:gd name="connsiteX0" fmla="*/ 1060 w 4494944"/>
              <a:gd name="connsiteY0" fmla="*/ 3568321 h 7086601"/>
              <a:gd name="connsiteX1" fmla="*/ 308974 w 4494944"/>
              <a:gd name="connsiteY1" fmla="*/ 1319499 h 7086601"/>
              <a:gd name="connsiteX2" fmla="*/ 4494944 w 4494944"/>
              <a:gd name="connsiteY2" fmla="*/ 0 h 7086601"/>
              <a:gd name="connsiteX3" fmla="*/ 4494944 w 4494944"/>
              <a:gd name="connsiteY3" fmla="*/ 7086601 h 7086601"/>
              <a:gd name="connsiteX4" fmla="*/ 319084 w 4494944"/>
              <a:gd name="connsiteY4" fmla="*/ 5648858 h 7086601"/>
              <a:gd name="connsiteX5" fmla="*/ 1060 w 4494944"/>
              <a:gd name="connsiteY5" fmla="*/ 3568321 h 7086601"/>
              <a:gd name="connsiteX0" fmla="*/ 58 w 4493942"/>
              <a:gd name="connsiteY0" fmla="*/ 3568321 h 7086601"/>
              <a:gd name="connsiteX1" fmla="*/ 307972 w 4493942"/>
              <a:gd name="connsiteY1" fmla="*/ 1319499 h 7086601"/>
              <a:gd name="connsiteX2" fmla="*/ 4493942 w 4493942"/>
              <a:gd name="connsiteY2" fmla="*/ 0 h 7086601"/>
              <a:gd name="connsiteX3" fmla="*/ 4493942 w 4493942"/>
              <a:gd name="connsiteY3" fmla="*/ 7086601 h 7086601"/>
              <a:gd name="connsiteX4" fmla="*/ 318082 w 4493942"/>
              <a:gd name="connsiteY4" fmla="*/ 5648858 h 7086601"/>
              <a:gd name="connsiteX5" fmla="*/ 58 w 4493942"/>
              <a:gd name="connsiteY5" fmla="*/ 3568321 h 7086601"/>
              <a:gd name="connsiteX0" fmla="*/ 20 w 4493904"/>
              <a:gd name="connsiteY0" fmla="*/ 3568321 h 7086601"/>
              <a:gd name="connsiteX1" fmla="*/ 307934 w 4493904"/>
              <a:gd name="connsiteY1" fmla="*/ 1319499 h 7086601"/>
              <a:gd name="connsiteX2" fmla="*/ 4493904 w 4493904"/>
              <a:gd name="connsiteY2" fmla="*/ 0 h 7086601"/>
              <a:gd name="connsiteX3" fmla="*/ 4493904 w 4493904"/>
              <a:gd name="connsiteY3" fmla="*/ 7086601 h 7086601"/>
              <a:gd name="connsiteX4" fmla="*/ 318044 w 4493904"/>
              <a:gd name="connsiteY4" fmla="*/ 5648858 h 7086601"/>
              <a:gd name="connsiteX5" fmla="*/ 20 w 4493904"/>
              <a:gd name="connsiteY5" fmla="*/ 3568321 h 7086601"/>
              <a:gd name="connsiteX0" fmla="*/ 18 w 4493902"/>
              <a:gd name="connsiteY0" fmla="*/ 3568321 h 7086601"/>
              <a:gd name="connsiteX1" fmla="*/ 307932 w 4493902"/>
              <a:gd name="connsiteY1" fmla="*/ 1319499 h 7086601"/>
              <a:gd name="connsiteX2" fmla="*/ 4493902 w 4493902"/>
              <a:gd name="connsiteY2" fmla="*/ 0 h 7086601"/>
              <a:gd name="connsiteX3" fmla="*/ 4493902 w 4493902"/>
              <a:gd name="connsiteY3" fmla="*/ 7086601 h 7086601"/>
              <a:gd name="connsiteX4" fmla="*/ 318042 w 4493902"/>
              <a:gd name="connsiteY4" fmla="*/ 5648858 h 7086601"/>
              <a:gd name="connsiteX5" fmla="*/ 18 w 4493902"/>
              <a:gd name="connsiteY5" fmla="*/ 3568321 h 7086601"/>
              <a:gd name="connsiteX0" fmla="*/ 18 w 4493902"/>
              <a:gd name="connsiteY0" fmla="*/ 3568321 h 7086601"/>
              <a:gd name="connsiteX1" fmla="*/ 307932 w 4493902"/>
              <a:gd name="connsiteY1" fmla="*/ 1319499 h 7086601"/>
              <a:gd name="connsiteX2" fmla="*/ 4493902 w 4493902"/>
              <a:gd name="connsiteY2" fmla="*/ 0 h 7086601"/>
              <a:gd name="connsiteX3" fmla="*/ 4493902 w 4493902"/>
              <a:gd name="connsiteY3" fmla="*/ 7086601 h 7086601"/>
              <a:gd name="connsiteX4" fmla="*/ 318042 w 4493902"/>
              <a:gd name="connsiteY4" fmla="*/ 5648858 h 7086601"/>
              <a:gd name="connsiteX5" fmla="*/ 18 w 4493902"/>
              <a:gd name="connsiteY5" fmla="*/ 3568321 h 7086601"/>
              <a:gd name="connsiteX0" fmla="*/ 18 w 4493902"/>
              <a:gd name="connsiteY0" fmla="*/ 3568321 h 7086601"/>
              <a:gd name="connsiteX1" fmla="*/ 307932 w 4493902"/>
              <a:gd name="connsiteY1" fmla="*/ 1319499 h 7086601"/>
              <a:gd name="connsiteX2" fmla="*/ 4493902 w 4493902"/>
              <a:gd name="connsiteY2" fmla="*/ 0 h 7086601"/>
              <a:gd name="connsiteX3" fmla="*/ 4493902 w 4493902"/>
              <a:gd name="connsiteY3" fmla="*/ 7086601 h 7086601"/>
              <a:gd name="connsiteX4" fmla="*/ 318042 w 4493902"/>
              <a:gd name="connsiteY4" fmla="*/ 5648858 h 7086601"/>
              <a:gd name="connsiteX5" fmla="*/ 18 w 4493902"/>
              <a:gd name="connsiteY5" fmla="*/ 3568321 h 7086601"/>
              <a:gd name="connsiteX0" fmla="*/ 18 w 4497865"/>
              <a:gd name="connsiteY0" fmla="*/ 3568321 h 6448208"/>
              <a:gd name="connsiteX1" fmla="*/ 307932 w 4497865"/>
              <a:gd name="connsiteY1" fmla="*/ 1319499 h 6448208"/>
              <a:gd name="connsiteX2" fmla="*/ 4493902 w 4497865"/>
              <a:gd name="connsiteY2" fmla="*/ 0 h 6448208"/>
              <a:gd name="connsiteX3" fmla="*/ 4497865 w 4497865"/>
              <a:gd name="connsiteY3" fmla="*/ 6448208 h 6448208"/>
              <a:gd name="connsiteX4" fmla="*/ 318042 w 4497865"/>
              <a:gd name="connsiteY4" fmla="*/ 5648858 h 6448208"/>
              <a:gd name="connsiteX5" fmla="*/ 18 w 4497865"/>
              <a:gd name="connsiteY5" fmla="*/ 3568321 h 6448208"/>
              <a:gd name="connsiteX0" fmla="*/ 18 w 4497865"/>
              <a:gd name="connsiteY0" fmla="*/ 3033854 h 5913741"/>
              <a:gd name="connsiteX1" fmla="*/ 307932 w 4497865"/>
              <a:gd name="connsiteY1" fmla="*/ 785032 h 5913741"/>
              <a:gd name="connsiteX2" fmla="*/ 4489940 w 4497865"/>
              <a:gd name="connsiteY2" fmla="*/ 0 h 5913741"/>
              <a:gd name="connsiteX3" fmla="*/ 4497865 w 4497865"/>
              <a:gd name="connsiteY3" fmla="*/ 5913741 h 5913741"/>
              <a:gd name="connsiteX4" fmla="*/ 318042 w 4497865"/>
              <a:gd name="connsiteY4" fmla="*/ 5114391 h 5913741"/>
              <a:gd name="connsiteX5" fmla="*/ 18 w 4497865"/>
              <a:gd name="connsiteY5" fmla="*/ 3033854 h 591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7865" h="5913741">
                <a:moveTo>
                  <a:pt x="18" y="3033854"/>
                </a:moveTo>
                <a:cubicBezTo>
                  <a:pt x="-1965" y="1880102"/>
                  <a:pt x="157197" y="1290670"/>
                  <a:pt x="307932" y="785032"/>
                </a:cubicBezTo>
                <a:cubicBezTo>
                  <a:pt x="455268" y="181890"/>
                  <a:pt x="3094617" y="439833"/>
                  <a:pt x="4489940" y="0"/>
                </a:cubicBezTo>
                <a:cubicBezTo>
                  <a:pt x="4492582" y="1971247"/>
                  <a:pt x="4495223" y="3942494"/>
                  <a:pt x="4497865" y="5913741"/>
                </a:cubicBezTo>
                <a:cubicBezTo>
                  <a:pt x="3105912" y="5434493"/>
                  <a:pt x="493701" y="5712417"/>
                  <a:pt x="318042" y="5114391"/>
                </a:cubicBezTo>
                <a:cubicBezTo>
                  <a:pt x="175031" y="4685121"/>
                  <a:pt x="2001" y="4187606"/>
                  <a:pt x="18" y="3033854"/>
                </a:cubicBezTo>
                <a:close/>
              </a:path>
            </a:pathLst>
          </a:custGeom>
          <a:gradFill flip="none" rotWithShape="0">
            <a:gsLst>
              <a:gs pos="100000">
                <a:srgbClr val="FFC000">
                  <a:alpha val="20000"/>
                </a:srgbClr>
              </a:gs>
              <a:gs pos="0">
                <a:srgbClr val="FFFF00">
                  <a:alpha val="10000"/>
                </a:srgbClr>
              </a:gs>
            </a:gsLst>
            <a:lin ang="5400000" scaled="1"/>
            <a:tileRect/>
          </a:gra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79" name="群組 78">
            <a:extLst>
              <a:ext uri="{FF2B5EF4-FFF2-40B4-BE49-F238E27FC236}">
                <a16:creationId xmlns:a16="http://schemas.microsoft.com/office/drawing/2014/main" id="{FFF46473-769E-5E3D-DFF2-54DB0E40AEDD}"/>
              </a:ext>
            </a:extLst>
          </p:cNvPr>
          <p:cNvGrpSpPr>
            <a:grpSpLocks noGrp="1" noUngrp="1" noRot="1" noMove="1" noResize="1"/>
          </p:cNvGrpSpPr>
          <p:nvPr/>
        </p:nvGrpSpPr>
        <p:grpSpPr>
          <a:xfrm>
            <a:off x="-277318" y="886890"/>
            <a:ext cx="9708047" cy="4957985"/>
            <a:chOff x="-277318" y="916870"/>
            <a:chExt cx="9708047" cy="4957985"/>
          </a:xfrm>
        </p:grpSpPr>
        <p:pic>
          <p:nvPicPr>
            <p:cNvPr id="249" name="圖片 248">
              <a:extLst>
                <a:ext uri="{FF2B5EF4-FFF2-40B4-BE49-F238E27FC236}">
                  <a16:creationId xmlns:a16="http://schemas.microsoft.com/office/drawing/2014/main" id="{333F7F88-3BBB-D0EC-6EB4-AF22986F5AB0}"/>
                </a:ext>
              </a:extLst>
            </p:cNvPr>
            <p:cNvPicPr>
              <a:picLocks noGrp="1" noRot="1" noChangeAspect="1" noMove="1" noResize="1" noEditPoints="1" noAdjustHandles="1" noChangeArrowheads="1" noChangeShapeType="1" noCrop="1"/>
            </p:cNvPicPr>
            <p:nvPr/>
          </p:nvPicPr>
          <p:blipFill>
            <a:blip r:embed="rId12">
              <a:clrChange>
                <a:clrFrom>
                  <a:srgbClr val="FFFFFF"/>
                </a:clrFrom>
                <a:clrTo>
                  <a:srgbClr val="FFFFFF">
                    <a:alpha val="0"/>
                  </a:srgbClr>
                </a:clrTo>
              </a:clrChange>
            </a:blip>
            <a:stretch>
              <a:fillRect/>
            </a:stretch>
          </p:blipFill>
          <p:spPr>
            <a:xfrm>
              <a:off x="512668" y="1280840"/>
              <a:ext cx="1076398" cy="377554"/>
            </a:xfrm>
            <a:prstGeom prst="rect">
              <a:avLst/>
            </a:prstGeom>
          </p:spPr>
        </p:pic>
        <p:grpSp>
          <p:nvGrpSpPr>
            <p:cNvPr id="255" name="群組 254">
              <a:extLst>
                <a:ext uri="{FF2B5EF4-FFF2-40B4-BE49-F238E27FC236}">
                  <a16:creationId xmlns:a16="http://schemas.microsoft.com/office/drawing/2014/main" id="{6F78465A-FA84-5263-C42D-4C8B02577A25}"/>
                </a:ext>
              </a:extLst>
            </p:cNvPr>
            <p:cNvGrpSpPr>
              <a:grpSpLocks noGrp="1" noUngrp="1" noRot="1" noMove="1" noResize="1"/>
            </p:cNvGrpSpPr>
            <p:nvPr/>
          </p:nvGrpSpPr>
          <p:grpSpPr>
            <a:xfrm>
              <a:off x="4248000" y="916870"/>
              <a:ext cx="648000" cy="576000"/>
              <a:chOff x="4273396" y="762418"/>
              <a:chExt cx="648000" cy="576000"/>
            </a:xfrm>
          </p:grpSpPr>
          <p:sp>
            <p:nvSpPr>
              <p:cNvPr id="254" name="矩形: 圓角 253">
                <a:extLst>
                  <a:ext uri="{FF2B5EF4-FFF2-40B4-BE49-F238E27FC236}">
                    <a16:creationId xmlns:a16="http://schemas.microsoft.com/office/drawing/2014/main" id="{F710BDFA-DF8C-C717-7443-677A2EAF0354}"/>
                  </a:ext>
                </a:extLst>
              </p:cNvPr>
              <p:cNvSpPr>
                <a:spLocks noGrp="1" noRot="1" noMove="1" noResize="1" noEditPoints="1" noAdjustHandles="1" noChangeArrowheads="1" noChangeShapeType="1"/>
              </p:cNvSpPr>
              <p:nvPr/>
            </p:nvSpPr>
            <p:spPr>
              <a:xfrm>
                <a:off x="4273396" y="762418"/>
                <a:ext cx="648000" cy="576000"/>
              </a:xfrm>
              <a:prstGeom prst="roundRect">
                <a:avLst>
                  <a:gd name="adj" fmla="val 689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253" name="圖片 252">
                <a:extLst>
                  <a:ext uri="{FF2B5EF4-FFF2-40B4-BE49-F238E27FC236}">
                    <a16:creationId xmlns:a16="http://schemas.microsoft.com/office/drawing/2014/main" id="{3C75A608-E997-95E0-7ACF-343C5E168565}"/>
                  </a:ext>
                </a:extLst>
              </p:cNvPr>
              <p:cNvPicPr>
                <a:picLocks noGrp="1" noRot="1" noChangeAspect="1" noMove="1" noResize="1" noEditPoints="1" noAdjustHandles="1" noChangeArrowheads="1" noChangeShapeType="1" noCrop="1"/>
              </p:cNvPicPr>
              <p:nvPr/>
            </p:nvPicPr>
            <p:blipFill rotWithShape="1">
              <a:blip r:embed="rId13" cstate="print">
                <a:extLst>
                  <a:ext uri="{28A0092B-C50C-407E-A947-70E740481C1C}">
                    <a14:useLocalDpi xmlns:a14="http://schemas.microsoft.com/office/drawing/2010/main"/>
                  </a:ext>
                </a:extLst>
              </a:blip>
              <a:srcRect/>
              <a:stretch/>
            </p:blipFill>
            <p:spPr>
              <a:xfrm>
                <a:off x="4301462" y="784596"/>
                <a:ext cx="596630" cy="535567"/>
              </a:xfrm>
              <a:prstGeom prst="roundRect">
                <a:avLst>
                  <a:gd name="adj" fmla="val 5788"/>
                </a:avLst>
              </a:prstGeom>
              <a:solidFill>
                <a:srgbClr val="FFFFFF">
                  <a:shade val="85000"/>
                </a:srgbClr>
              </a:solidFill>
              <a:ln>
                <a:noFill/>
              </a:ln>
              <a:effectLst/>
            </p:spPr>
          </p:pic>
        </p:grpSp>
        <p:grpSp>
          <p:nvGrpSpPr>
            <p:cNvPr id="35" name="群組 34">
              <a:extLst>
                <a:ext uri="{FF2B5EF4-FFF2-40B4-BE49-F238E27FC236}">
                  <a16:creationId xmlns:a16="http://schemas.microsoft.com/office/drawing/2014/main" id="{F2E7B6C8-5306-9006-C284-8755E4C995FD}"/>
                </a:ext>
              </a:extLst>
            </p:cNvPr>
            <p:cNvGrpSpPr>
              <a:grpSpLocks noGrp="1" noUngrp="1" noRot="1" noMove="1" noResize="1"/>
            </p:cNvGrpSpPr>
            <p:nvPr/>
          </p:nvGrpSpPr>
          <p:grpSpPr>
            <a:xfrm>
              <a:off x="-277318" y="4803292"/>
              <a:ext cx="4539351" cy="1071563"/>
              <a:chOff x="-4807235" y="5544036"/>
              <a:chExt cx="13887735" cy="1071563"/>
            </a:xfrm>
          </p:grpSpPr>
          <p:sp>
            <p:nvSpPr>
              <p:cNvPr id="36" name="Line 20">
                <a:extLst>
                  <a:ext uri="{FF2B5EF4-FFF2-40B4-BE49-F238E27FC236}">
                    <a16:creationId xmlns:a16="http://schemas.microsoft.com/office/drawing/2014/main" id="{A84D883A-E0C1-47CD-2433-7C0719B0F0B7}"/>
                  </a:ext>
                </a:extLst>
              </p:cNvPr>
              <p:cNvSpPr>
                <a:spLocks noGrp="1" noRot="1" noMove="1" noResize="1" noEditPoints="1" noAdjustHandles="1" noChangeArrowheads="1" noChangeShapeType="1"/>
              </p:cNvSpPr>
              <p:nvPr/>
            </p:nvSpPr>
            <p:spPr bwMode="auto">
              <a:xfrm>
                <a:off x="-4807235" y="6186490"/>
                <a:ext cx="11674065"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37" name="Freeform 1001">
                <a:extLst>
                  <a:ext uri="{FF2B5EF4-FFF2-40B4-BE49-F238E27FC236}">
                    <a16:creationId xmlns:a16="http://schemas.microsoft.com/office/drawing/2014/main" id="{3C21212E-9C27-BA11-C143-BC62BBD2EEE7}"/>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8" name="Freeform 1002">
                <a:extLst>
                  <a:ext uri="{FF2B5EF4-FFF2-40B4-BE49-F238E27FC236}">
                    <a16:creationId xmlns:a16="http://schemas.microsoft.com/office/drawing/2014/main" id="{9619C175-E7BB-DE75-47F1-4D0BF5C5CA4C}"/>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9" name="Freeform 1003">
                <a:extLst>
                  <a:ext uri="{FF2B5EF4-FFF2-40B4-BE49-F238E27FC236}">
                    <a16:creationId xmlns:a16="http://schemas.microsoft.com/office/drawing/2014/main" id="{2F4477DF-8FDC-558F-66F3-7C34ABFA5C43}"/>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0" name="Line 20">
                <a:extLst>
                  <a:ext uri="{FF2B5EF4-FFF2-40B4-BE49-F238E27FC236}">
                    <a16:creationId xmlns:a16="http://schemas.microsoft.com/office/drawing/2014/main" id="{9AEF0E64-3C7F-7DE9-2C7B-FC1C94513357}"/>
                  </a:ext>
                </a:extLst>
              </p:cNvPr>
              <p:cNvSpPr>
                <a:spLocks noGrp="1" noRot="1" noMove="1" noResize="1" noEditPoints="1" noAdjustHandles="1" noChangeArrowheads="1" noChangeShapeType="1"/>
              </p:cNvSpPr>
              <p:nvPr/>
            </p:nvSpPr>
            <p:spPr bwMode="auto">
              <a:xfrm>
                <a:off x="6854130" y="5961550"/>
                <a:ext cx="2226370"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sp>
          <p:nvSpPr>
            <p:cNvPr id="41" name="文字方塊 40">
              <a:extLst>
                <a:ext uri="{FF2B5EF4-FFF2-40B4-BE49-F238E27FC236}">
                  <a16:creationId xmlns:a16="http://schemas.microsoft.com/office/drawing/2014/main" id="{B7D77B53-745A-6FED-E690-55FDF6B8271C}"/>
                </a:ext>
              </a:extLst>
            </p:cNvPr>
            <p:cNvSpPr txBox="1">
              <a:spLocks noGrp="1" noRot="1" noMove="1" noResize="1" noEditPoints="1" noAdjustHandles="1" noChangeArrowheads="1" noChangeShapeType="1"/>
            </p:cNvSpPr>
            <p:nvPr/>
          </p:nvSpPr>
          <p:spPr>
            <a:xfrm>
              <a:off x="1553467" y="963686"/>
              <a:ext cx="3467616" cy="338554"/>
            </a:xfrm>
            <a:prstGeom prst="rect">
              <a:avLst/>
            </a:prstGeom>
            <a:noFill/>
          </p:spPr>
          <p:txBody>
            <a:bodyPr wrap="none">
              <a:spAutoFit/>
            </a:bodyPr>
            <a:lstStyle/>
            <a:p>
              <a:r>
                <a:rPr kumimoji="1" lang="ja-JP" altLang="en-US" sz="1600" b="1">
                  <a:solidFill>
                    <a:srgbClr val="002855"/>
                  </a:solidFill>
                  <a:latin typeface="+mj-ea"/>
                  <a:ea typeface="+mj-ea"/>
                  <a:cs typeface="Meiryo" charset="-128"/>
                </a:rPr>
                <a:t>画像認識システムを独自で開発する</a:t>
              </a:r>
              <a:endParaRPr kumimoji="1" lang="en-US" altLang="ja-JP" sz="1600" b="1">
                <a:solidFill>
                  <a:srgbClr val="002855"/>
                </a:solidFill>
                <a:latin typeface="+mj-ea"/>
                <a:ea typeface="+mj-ea"/>
                <a:cs typeface="Meiryo" charset="-128"/>
              </a:endParaRPr>
            </a:p>
          </p:txBody>
        </p:sp>
        <p:grpSp>
          <p:nvGrpSpPr>
            <p:cNvPr id="42" name="群組 41">
              <a:extLst>
                <a:ext uri="{FF2B5EF4-FFF2-40B4-BE49-F238E27FC236}">
                  <a16:creationId xmlns:a16="http://schemas.microsoft.com/office/drawing/2014/main" id="{B2574007-251E-36EA-6FB8-A307AF9D2F1F}"/>
                </a:ext>
              </a:extLst>
            </p:cNvPr>
            <p:cNvGrpSpPr>
              <a:grpSpLocks noGrp="1" noUngrp="1" noRot="1" noMove="1" noResize="1"/>
            </p:cNvGrpSpPr>
            <p:nvPr/>
          </p:nvGrpSpPr>
          <p:grpSpPr>
            <a:xfrm>
              <a:off x="4872695" y="4803292"/>
              <a:ext cx="4543500" cy="1071563"/>
              <a:chOff x="4611638" y="5544036"/>
              <a:chExt cx="13900434" cy="1071563"/>
            </a:xfrm>
          </p:grpSpPr>
          <p:sp>
            <p:nvSpPr>
              <p:cNvPr id="43" name="Line 20">
                <a:extLst>
                  <a:ext uri="{FF2B5EF4-FFF2-40B4-BE49-F238E27FC236}">
                    <a16:creationId xmlns:a16="http://schemas.microsoft.com/office/drawing/2014/main" id="{3CDD1652-602E-7E22-FC6F-3063C927657C}"/>
                  </a:ext>
                </a:extLst>
              </p:cNvPr>
              <p:cNvSpPr>
                <a:spLocks noGrp="1" noRot="1" noMove="1" noResize="1" noEditPoints="1" noAdjustHandles="1" noChangeArrowheads="1" noChangeShapeType="1"/>
              </p:cNvSpPr>
              <p:nvPr/>
            </p:nvSpPr>
            <p:spPr bwMode="auto">
              <a:xfrm>
                <a:off x="6838007" y="6186490"/>
                <a:ext cx="11674065"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44" name="Freeform 1001">
                <a:extLst>
                  <a:ext uri="{FF2B5EF4-FFF2-40B4-BE49-F238E27FC236}">
                    <a16:creationId xmlns:a16="http://schemas.microsoft.com/office/drawing/2014/main" id="{0694693C-FFAE-506B-BDE9-4E02845BDCB8}"/>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5" name="Freeform 1002">
                <a:extLst>
                  <a:ext uri="{FF2B5EF4-FFF2-40B4-BE49-F238E27FC236}">
                    <a16:creationId xmlns:a16="http://schemas.microsoft.com/office/drawing/2014/main" id="{6308012B-9342-37B1-4A74-6E092A9CCFA8}"/>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6" name="Freeform 1003">
                <a:extLst>
                  <a:ext uri="{FF2B5EF4-FFF2-40B4-BE49-F238E27FC236}">
                    <a16:creationId xmlns:a16="http://schemas.microsoft.com/office/drawing/2014/main" id="{F996461A-BB44-FA02-D099-E6CE314B1414}"/>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7" name="Line 20">
                <a:extLst>
                  <a:ext uri="{FF2B5EF4-FFF2-40B4-BE49-F238E27FC236}">
                    <a16:creationId xmlns:a16="http://schemas.microsoft.com/office/drawing/2014/main" id="{6B82B319-EDA2-A95C-6988-2556FDFCD5FF}"/>
                  </a:ext>
                </a:extLst>
              </p:cNvPr>
              <p:cNvSpPr>
                <a:spLocks noGrp="1" noRot="1" noMove="1" noResize="1" noEditPoints="1" noAdjustHandles="1" noChangeArrowheads="1" noChangeShapeType="1"/>
              </p:cNvSpPr>
              <p:nvPr/>
            </p:nvSpPr>
            <p:spPr bwMode="auto">
              <a:xfrm>
                <a:off x="4611638" y="5961550"/>
                <a:ext cx="2226369"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sp>
          <p:nvSpPr>
            <p:cNvPr id="48" name="文字方塊 47">
              <a:extLst>
                <a:ext uri="{FF2B5EF4-FFF2-40B4-BE49-F238E27FC236}">
                  <a16:creationId xmlns:a16="http://schemas.microsoft.com/office/drawing/2014/main" id="{311B0557-B583-452F-1939-792B736491B7}"/>
                </a:ext>
              </a:extLst>
            </p:cNvPr>
            <p:cNvSpPr txBox="1">
              <a:spLocks noGrp="1" noRot="1" noMove="1" noResize="1" noEditPoints="1" noAdjustHandles="1" noChangeArrowheads="1" noChangeShapeType="1"/>
            </p:cNvSpPr>
            <p:nvPr/>
          </p:nvSpPr>
          <p:spPr>
            <a:xfrm>
              <a:off x="5764392" y="963686"/>
              <a:ext cx="2646878" cy="584775"/>
            </a:xfrm>
            <a:prstGeom prst="rect">
              <a:avLst/>
            </a:prstGeom>
            <a:noFill/>
          </p:spPr>
          <p:txBody>
            <a:bodyPr wrap="none">
              <a:spAutoFit/>
            </a:bodyPr>
            <a:lstStyle/>
            <a:p>
              <a:r>
                <a:rPr lang="ja-JP" altLang="en-US" sz="1600" b="1">
                  <a:solidFill>
                    <a:srgbClr val="002855"/>
                  </a:solidFill>
                  <a:latin typeface="+mj-ea"/>
                  <a:ea typeface="+mj-ea"/>
                  <a:cs typeface="Meiryo" charset="-128"/>
                </a:rPr>
                <a:t>品質の指標欠点を把握する</a:t>
              </a:r>
              <a:endParaRPr kumimoji="1" lang="zh-TW" altLang="en-US" sz="1600" b="1">
                <a:solidFill>
                  <a:srgbClr val="002855"/>
                </a:solidFill>
                <a:latin typeface="+mj-ea"/>
                <a:ea typeface="+mj-ea"/>
                <a:cs typeface="Meiryo" charset="-128"/>
              </a:endParaRPr>
            </a:p>
            <a:p>
              <a:endParaRPr kumimoji="1" lang="en-US" altLang="ja-JP" sz="1600" b="1">
                <a:solidFill>
                  <a:srgbClr val="002855"/>
                </a:solidFill>
                <a:latin typeface="+mj-ea"/>
                <a:ea typeface="+mj-ea"/>
                <a:cs typeface="Meiryo" charset="-128"/>
              </a:endParaRPr>
            </a:p>
          </p:txBody>
        </p:sp>
        <p:sp>
          <p:nvSpPr>
            <p:cNvPr id="49" name="文字方塊 48">
              <a:extLst>
                <a:ext uri="{FF2B5EF4-FFF2-40B4-BE49-F238E27FC236}">
                  <a16:creationId xmlns:a16="http://schemas.microsoft.com/office/drawing/2014/main" id="{39764804-1F1C-924E-EEFA-71A8721CA438}"/>
                </a:ext>
              </a:extLst>
            </p:cNvPr>
            <p:cNvSpPr txBox="1">
              <a:spLocks noGrp="1" noRot="1" noMove="1" noResize="1" noEditPoints="1" noAdjustHandles="1" noChangeArrowheads="1" noChangeShapeType="1"/>
            </p:cNvSpPr>
            <p:nvPr/>
          </p:nvSpPr>
          <p:spPr>
            <a:xfrm>
              <a:off x="6989035" y="1256561"/>
              <a:ext cx="2441694" cy="338554"/>
            </a:xfrm>
            <a:prstGeom prst="rect">
              <a:avLst/>
            </a:prstGeom>
            <a:noFill/>
          </p:spPr>
          <p:txBody>
            <a:bodyPr wrap="none">
              <a:spAutoFit/>
            </a:bodyPr>
            <a:lstStyle/>
            <a:p>
              <a:r>
                <a:rPr lang="ja-JP" altLang="en-US" sz="1600" b="1">
                  <a:solidFill>
                    <a:srgbClr val="002855"/>
                  </a:solidFill>
                  <a:latin typeface="+mj-ea"/>
                  <a:ea typeface="+mj-ea"/>
                  <a:cs typeface="Meiryo" charset="-128"/>
                </a:rPr>
                <a:t>操作</a:t>
              </a:r>
              <a:r>
                <a:rPr kumimoji="1" lang="ja-JP" altLang="en-US" sz="1600" b="1">
                  <a:solidFill>
                    <a:srgbClr val="002855"/>
                  </a:solidFill>
                  <a:latin typeface="+mj-ea"/>
                  <a:ea typeface="+mj-ea"/>
                  <a:cs typeface="Meiryo" charset="-128"/>
                </a:rPr>
                <a:t>効率を効果的に改善</a:t>
              </a:r>
              <a:endParaRPr kumimoji="1" lang="en-US" altLang="ja-JP" sz="1600" b="1">
                <a:solidFill>
                  <a:srgbClr val="002855"/>
                </a:solidFill>
                <a:latin typeface="+mj-ea"/>
                <a:ea typeface="+mj-ea"/>
                <a:cs typeface="Meiryo" charset="-128"/>
              </a:endParaRPr>
            </a:p>
          </p:txBody>
        </p:sp>
      </p:grpSp>
      <p:grpSp>
        <p:nvGrpSpPr>
          <p:cNvPr id="57" name="群組 56">
            <a:extLst>
              <a:ext uri="{FF2B5EF4-FFF2-40B4-BE49-F238E27FC236}">
                <a16:creationId xmlns:a16="http://schemas.microsoft.com/office/drawing/2014/main" id="{D746D63A-B72A-A3A2-FB48-551122888CC1}"/>
              </a:ext>
            </a:extLst>
          </p:cNvPr>
          <p:cNvGrpSpPr/>
          <p:nvPr/>
        </p:nvGrpSpPr>
        <p:grpSpPr>
          <a:xfrm>
            <a:off x="447765" y="4200560"/>
            <a:ext cx="2936860" cy="276999"/>
            <a:chOff x="750534" y="4261915"/>
            <a:chExt cx="2936860" cy="276999"/>
          </a:xfrm>
        </p:grpSpPr>
        <p:grpSp>
          <p:nvGrpSpPr>
            <p:cNvPr id="52" name="群組 51">
              <a:extLst>
                <a:ext uri="{FF2B5EF4-FFF2-40B4-BE49-F238E27FC236}">
                  <a16:creationId xmlns:a16="http://schemas.microsoft.com/office/drawing/2014/main" id="{AF686359-EE51-9B84-F0F8-62F4084C772F}"/>
                </a:ext>
              </a:extLst>
            </p:cNvPr>
            <p:cNvGrpSpPr/>
            <p:nvPr/>
          </p:nvGrpSpPr>
          <p:grpSpPr>
            <a:xfrm>
              <a:off x="750534" y="4331856"/>
              <a:ext cx="174478" cy="137115"/>
              <a:chOff x="898525" y="4238035"/>
              <a:chExt cx="174478" cy="137115"/>
            </a:xfrm>
          </p:grpSpPr>
          <p:sp>
            <p:nvSpPr>
              <p:cNvPr id="50" name="箭號: ＞形 49">
                <a:extLst>
                  <a:ext uri="{FF2B5EF4-FFF2-40B4-BE49-F238E27FC236}">
                    <a16:creationId xmlns:a16="http://schemas.microsoft.com/office/drawing/2014/main" id="{7A8EF112-F4A4-6B3A-84B2-D6C1ACC70E08}"/>
                  </a:ext>
                </a:extLst>
              </p:cNvPr>
              <p:cNvSpPr/>
              <p:nvPr/>
            </p:nvSpPr>
            <p:spPr>
              <a:xfrm>
                <a:off x="898525"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51" name="箭號: ＞形 50">
                <a:extLst>
                  <a:ext uri="{FF2B5EF4-FFF2-40B4-BE49-F238E27FC236}">
                    <a16:creationId xmlns:a16="http://schemas.microsoft.com/office/drawing/2014/main" id="{8452A16A-172C-F752-4D04-6AFDE11B97F2}"/>
                  </a:ext>
                </a:extLst>
              </p:cNvPr>
              <p:cNvSpPr/>
              <p:nvPr/>
            </p:nvSpPr>
            <p:spPr>
              <a:xfrm>
                <a:off x="968228"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53" name="文字方塊 52">
              <a:extLst>
                <a:ext uri="{FF2B5EF4-FFF2-40B4-BE49-F238E27FC236}">
                  <a16:creationId xmlns:a16="http://schemas.microsoft.com/office/drawing/2014/main" id="{1E27B571-4FBD-FA0E-A0A1-26317EF69F4A}"/>
                </a:ext>
              </a:extLst>
            </p:cNvPr>
            <p:cNvSpPr txBox="1"/>
            <p:nvPr/>
          </p:nvSpPr>
          <p:spPr>
            <a:xfrm>
              <a:off x="786783" y="4261915"/>
              <a:ext cx="2852897" cy="276999"/>
            </a:xfrm>
            <a:prstGeom prst="rect">
              <a:avLst/>
            </a:prstGeom>
            <a:noFill/>
          </p:spPr>
          <p:txBody>
            <a:bodyPr wrap="none">
              <a:spAutoFit/>
            </a:bodyPr>
            <a:lstStyle/>
            <a:p>
              <a:pPr algn="ctr"/>
              <a:r>
                <a:rPr kumimoji="1" lang="en-US" altLang="zh-TW" sz="1200" b="1">
                  <a:solidFill>
                    <a:srgbClr val="002855"/>
                  </a:solidFill>
                  <a:latin typeface="+mj-ea"/>
                  <a:ea typeface="+mj-ea"/>
                  <a:cs typeface="Meiryo" charset="-128"/>
                </a:rPr>
                <a:t>Before</a:t>
              </a:r>
              <a:r>
                <a:rPr kumimoji="1" lang="zh-TW" altLang="en-US" sz="1200" b="1">
                  <a:solidFill>
                    <a:srgbClr val="002855"/>
                  </a:solidFill>
                  <a:latin typeface="+mj-ea"/>
                  <a:ea typeface="+mj-ea"/>
                  <a:cs typeface="Meiryo" charset="-128"/>
                </a:rPr>
                <a:t>：</a:t>
              </a:r>
              <a:r>
                <a:rPr lang="ja-JP" altLang="en-US" sz="1200" b="1">
                  <a:solidFill>
                    <a:srgbClr val="002855"/>
                  </a:solidFill>
                  <a:latin typeface="+mj-ea"/>
                  <a:ea typeface="+mj-ea"/>
                  <a:cs typeface="Meiryo" charset="-128"/>
                </a:rPr>
                <a:t>散在。参考価値がないデータ</a:t>
              </a:r>
              <a:endParaRPr kumimoji="1" lang="en-US" altLang="ja-JP" sz="1200" b="1">
                <a:solidFill>
                  <a:srgbClr val="002855"/>
                </a:solidFill>
                <a:latin typeface="+mj-ea"/>
                <a:ea typeface="+mj-ea"/>
                <a:cs typeface="Meiryo" charset="-128"/>
              </a:endParaRPr>
            </a:p>
          </p:txBody>
        </p:sp>
        <p:grpSp>
          <p:nvGrpSpPr>
            <p:cNvPr id="54" name="群組 53">
              <a:extLst>
                <a:ext uri="{FF2B5EF4-FFF2-40B4-BE49-F238E27FC236}">
                  <a16:creationId xmlns:a16="http://schemas.microsoft.com/office/drawing/2014/main" id="{7FF966E1-ED2F-B5E4-9697-4411500D5101}"/>
                </a:ext>
              </a:extLst>
            </p:cNvPr>
            <p:cNvGrpSpPr/>
            <p:nvPr/>
          </p:nvGrpSpPr>
          <p:grpSpPr>
            <a:xfrm flipH="1">
              <a:off x="3512916" y="4331856"/>
              <a:ext cx="174478" cy="137115"/>
              <a:chOff x="898525" y="4238035"/>
              <a:chExt cx="174478" cy="137115"/>
            </a:xfrm>
          </p:grpSpPr>
          <p:sp>
            <p:nvSpPr>
              <p:cNvPr id="55" name="箭號: ＞形 54">
                <a:extLst>
                  <a:ext uri="{FF2B5EF4-FFF2-40B4-BE49-F238E27FC236}">
                    <a16:creationId xmlns:a16="http://schemas.microsoft.com/office/drawing/2014/main" id="{60CA3391-01C4-06DC-23DC-67ED7C5FA3A3}"/>
                  </a:ext>
                </a:extLst>
              </p:cNvPr>
              <p:cNvSpPr/>
              <p:nvPr/>
            </p:nvSpPr>
            <p:spPr>
              <a:xfrm>
                <a:off x="898525"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56" name="箭號: ＞形 55">
                <a:extLst>
                  <a:ext uri="{FF2B5EF4-FFF2-40B4-BE49-F238E27FC236}">
                    <a16:creationId xmlns:a16="http://schemas.microsoft.com/office/drawing/2014/main" id="{50F45D26-DE49-9F38-3276-3F2E0A56B1CF}"/>
                  </a:ext>
                </a:extLst>
              </p:cNvPr>
              <p:cNvSpPr/>
              <p:nvPr/>
            </p:nvSpPr>
            <p:spPr>
              <a:xfrm>
                <a:off x="968228"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grpSp>
        <p:nvGrpSpPr>
          <p:cNvPr id="58" name="群組 57">
            <a:extLst>
              <a:ext uri="{FF2B5EF4-FFF2-40B4-BE49-F238E27FC236}">
                <a16:creationId xmlns:a16="http://schemas.microsoft.com/office/drawing/2014/main" id="{65988540-F80F-48B1-1118-22AEC28CD160}"/>
              </a:ext>
            </a:extLst>
          </p:cNvPr>
          <p:cNvGrpSpPr/>
          <p:nvPr/>
        </p:nvGrpSpPr>
        <p:grpSpPr>
          <a:xfrm>
            <a:off x="5806267" y="4200560"/>
            <a:ext cx="2936860" cy="276999"/>
            <a:chOff x="750534" y="4261915"/>
            <a:chExt cx="2936860" cy="276999"/>
          </a:xfrm>
        </p:grpSpPr>
        <p:grpSp>
          <p:nvGrpSpPr>
            <p:cNvPr id="59" name="群組 58">
              <a:extLst>
                <a:ext uri="{FF2B5EF4-FFF2-40B4-BE49-F238E27FC236}">
                  <a16:creationId xmlns:a16="http://schemas.microsoft.com/office/drawing/2014/main" id="{8FCA4B4D-BBCC-56BD-9A5A-ED93BDC8FA4D}"/>
                </a:ext>
              </a:extLst>
            </p:cNvPr>
            <p:cNvGrpSpPr/>
            <p:nvPr/>
          </p:nvGrpSpPr>
          <p:grpSpPr>
            <a:xfrm>
              <a:off x="750534" y="4331856"/>
              <a:ext cx="174478" cy="137115"/>
              <a:chOff x="898525" y="4238035"/>
              <a:chExt cx="174478" cy="137115"/>
            </a:xfrm>
          </p:grpSpPr>
          <p:sp>
            <p:nvSpPr>
              <p:cNvPr id="64" name="箭號: ＞形 63">
                <a:extLst>
                  <a:ext uri="{FF2B5EF4-FFF2-40B4-BE49-F238E27FC236}">
                    <a16:creationId xmlns:a16="http://schemas.microsoft.com/office/drawing/2014/main" id="{FFADB70C-D938-DC1E-9772-B45614D6F55A}"/>
                  </a:ext>
                </a:extLst>
              </p:cNvPr>
              <p:cNvSpPr/>
              <p:nvPr/>
            </p:nvSpPr>
            <p:spPr>
              <a:xfrm>
                <a:off x="898525" y="4238035"/>
                <a:ext cx="104775" cy="13711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65" name="箭號: ＞形 64">
                <a:extLst>
                  <a:ext uri="{FF2B5EF4-FFF2-40B4-BE49-F238E27FC236}">
                    <a16:creationId xmlns:a16="http://schemas.microsoft.com/office/drawing/2014/main" id="{6AC2842D-E787-963C-6E4D-58A46D2E5892}"/>
                  </a:ext>
                </a:extLst>
              </p:cNvPr>
              <p:cNvSpPr/>
              <p:nvPr/>
            </p:nvSpPr>
            <p:spPr>
              <a:xfrm>
                <a:off x="968228" y="4238035"/>
                <a:ext cx="104775" cy="13711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60" name="文字方塊 59">
              <a:extLst>
                <a:ext uri="{FF2B5EF4-FFF2-40B4-BE49-F238E27FC236}">
                  <a16:creationId xmlns:a16="http://schemas.microsoft.com/office/drawing/2014/main" id="{91C9519F-6239-504E-6731-AF121A918222}"/>
                </a:ext>
              </a:extLst>
            </p:cNvPr>
            <p:cNvSpPr txBox="1"/>
            <p:nvPr/>
          </p:nvSpPr>
          <p:spPr>
            <a:xfrm>
              <a:off x="843655" y="4261915"/>
              <a:ext cx="2739148" cy="276999"/>
            </a:xfrm>
            <a:prstGeom prst="rect">
              <a:avLst/>
            </a:prstGeom>
            <a:noFill/>
          </p:spPr>
          <p:txBody>
            <a:bodyPr wrap="none">
              <a:spAutoFit/>
            </a:bodyPr>
            <a:lstStyle/>
            <a:p>
              <a:pPr algn="ctr"/>
              <a:r>
                <a:rPr kumimoji="1" lang="en-US" altLang="zh-TW" sz="1200" b="1">
                  <a:solidFill>
                    <a:schemeClr val="accent1">
                      <a:lumMod val="60000"/>
                      <a:lumOff val="40000"/>
                    </a:schemeClr>
                  </a:solidFill>
                  <a:latin typeface="+mj-ea"/>
                  <a:ea typeface="+mj-ea"/>
                  <a:cs typeface="Meiryo" charset="-128"/>
                </a:rPr>
                <a:t>After</a:t>
              </a:r>
              <a:r>
                <a:rPr kumimoji="1" lang="zh-TW" altLang="en-US" sz="1200" b="1">
                  <a:solidFill>
                    <a:schemeClr val="accent1">
                      <a:lumMod val="60000"/>
                      <a:lumOff val="40000"/>
                    </a:schemeClr>
                  </a:solidFill>
                  <a:latin typeface="+mj-ea"/>
                  <a:ea typeface="+mj-ea"/>
                  <a:cs typeface="Meiryo" charset="-128"/>
                </a:rPr>
                <a:t>：</a:t>
              </a:r>
              <a:r>
                <a:rPr kumimoji="1" lang="ja-JP" altLang="en-US" sz="1200" b="1">
                  <a:solidFill>
                    <a:schemeClr val="accent1">
                      <a:lumMod val="60000"/>
                      <a:lumOff val="40000"/>
                    </a:schemeClr>
                  </a:solidFill>
                  <a:latin typeface="+mj-ea"/>
                  <a:ea typeface="+mj-ea"/>
                  <a:cs typeface="Meiryo" charset="-128"/>
                </a:rPr>
                <a:t>明確。参考価値があるデータ</a:t>
              </a:r>
              <a:endParaRPr kumimoji="1" lang="en-US" altLang="ja-JP" sz="1200" b="1">
                <a:solidFill>
                  <a:schemeClr val="accent1">
                    <a:lumMod val="60000"/>
                    <a:lumOff val="40000"/>
                  </a:schemeClr>
                </a:solidFill>
                <a:latin typeface="+mj-ea"/>
                <a:ea typeface="+mj-ea"/>
                <a:cs typeface="Meiryo" charset="-128"/>
              </a:endParaRPr>
            </a:p>
          </p:txBody>
        </p:sp>
        <p:grpSp>
          <p:nvGrpSpPr>
            <p:cNvPr id="61" name="群組 60">
              <a:extLst>
                <a:ext uri="{FF2B5EF4-FFF2-40B4-BE49-F238E27FC236}">
                  <a16:creationId xmlns:a16="http://schemas.microsoft.com/office/drawing/2014/main" id="{4CA2A9A0-2F20-5868-44AB-77283CB0B48D}"/>
                </a:ext>
              </a:extLst>
            </p:cNvPr>
            <p:cNvGrpSpPr/>
            <p:nvPr/>
          </p:nvGrpSpPr>
          <p:grpSpPr>
            <a:xfrm flipH="1">
              <a:off x="3512916" y="4331856"/>
              <a:ext cx="174478" cy="137115"/>
              <a:chOff x="898525" y="4238035"/>
              <a:chExt cx="174478" cy="137115"/>
            </a:xfrm>
          </p:grpSpPr>
          <p:sp>
            <p:nvSpPr>
              <p:cNvPr id="62" name="箭號: ＞形 61">
                <a:extLst>
                  <a:ext uri="{FF2B5EF4-FFF2-40B4-BE49-F238E27FC236}">
                    <a16:creationId xmlns:a16="http://schemas.microsoft.com/office/drawing/2014/main" id="{7A8926BE-1B89-F4BB-30CA-6A5B1E4C18B4}"/>
                  </a:ext>
                </a:extLst>
              </p:cNvPr>
              <p:cNvSpPr/>
              <p:nvPr/>
            </p:nvSpPr>
            <p:spPr>
              <a:xfrm>
                <a:off x="898525" y="4238035"/>
                <a:ext cx="104775" cy="13711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63" name="箭號: ＞形 62">
                <a:extLst>
                  <a:ext uri="{FF2B5EF4-FFF2-40B4-BE49-F238E27FC236}">
                    <a16:creationId xmlns:a16="http://schemas.microsoft.com/office/drawing/2014/main" id="{20D0848D-72C9-FB90-75E0-28906C0E2E52}"/>
                  </a:ext>
                </a:extLst>
              </p:cNvPr>
              <p:cNvSpPr/>
              <p:nvPr/>
            </p:nvSpPr>
            <p:spPr>
              <a:xfrm>
                <a:off x="968228" y="4238035"/>
                <a:ext cx="104775" cy="13711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grpSp>
        <p:nvGrpSpPr>
          <p:cNvPr id="69" name="群組 68">
            <a:extLst>
              <a:ext uri="{FF2B5EF4-FFF2-40B4-BE49-F238E27FC236}">
                <a16:creationId xmlns:a16="http://schemas.microsoft.com/office/drawing/2014/main" id="{8327C547-942E-4964-22E2-08342F5FF2D3}"/>
              </a:ext>
            </a:extLst>
          </p:cNvPr>
          <p:cNvGrpSpPr/>
          <p:nvPr/>
        </p:nvGrpSpPr>
        <p:grpSpPr>
          <a:xfrm>
            <a:off x="4370777" y="3520275"/>
            <a:ext cx="442899" cy="388148"/>
            <a:chOff x="4370777" y="3557750"/>
            <a:chExt cx="442899" cy="388148"/>
          </a:xfrm>
        </p:grpSpPr>
        <p:sp>
          <p:nvSpPr>
            <p:cNvPr id="66" name="矩形 65">
              <a:extLst>
                <a:ext uri="{FF2B5EF4-FFF2-40B4-BE49-F238E27FC236}">
                  <a16:creationId xmlns:a16="http://schemas.microsoft.com/office/drawing/2014/main" id="{3704D071-1B88-D0AE-806F-803492EE7E40}"/>
                </a:ext>
              </a:extLst>
            </p:cNvPr>
            <p:cNvSpPr/>
            <p:nvPr/>
          </p:nvSpPr>
          <p:spPr>
            <a:xfrm>
              <a:off x="4468402" y="3675995"/>
              <a:ext cx="247650" cy="269903"/>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68" name="文字方塊 67">
              <a:extLst>
                <a:ext uri="{FF2B5EF4-FFF2-40B4-BE49-F238E27FC236}">
                  <a16:creationId xmlns:a16="http://schemas.microsoft.com/office/drawing/2014/main" id="{2711FDB4-6402-DC00-D7AE-6479971F23E4}"/>
                </a:ext>
              </a:extLst>
            </p:cNvPr>
            <p:cNvSpPr txBox="1"/>
            <p:nvPr/>
          </p:nvSpPr>
          <p:spPr>
            <a:xfrm>
              <a:off x="4370777" y="3557750"/>
              <a:ext cx="442899" cy="122264"/>
            </a:xfrm>
            <a:prstGeom prst="rect">
              <a:avLst/>
            </a:prstGeom>
            <a:solidFill>
              <a:srgbClr val="FFFF00"/>
            </a:solidFill>
          </p:spPr>
          <p:txBody>
            <a:bodyPr wrap="none" rtlCol="0" anchor="ctr">
              <a:noAutofit/>
            </a:bodyPr>
            <a:lstStyle/>
            <a:p>
              <a:pPr algn="ctr"/>
              <a:r>
                <a:rPr lang="en-US" altLang="zh-TW" sz="600" b="1">
                  <a:solidFill>
                    <a:srgbClr val="404040"/>
                  </a:solidFill>
                  <a:latin typeface="+mj-ea"/>
                  <a:ea typeface="+mj-ea"/>
                  <a:cs typeface="Meiryo UI" panose="020B0604030504040204" pitchFamily="50" charset="-128"/>
                </a:rPr>
                <a:t> </a:t>
              </a:r>
              <a:r>
                <a:rPr lang="en-US" altLang="zh-TW" sz="600" b="1" err="1">
                  <a:solidFill>
                    <a:srgbClr val="404040"/>
                  </a:solidFill>
                  <a:latin typeface="+mj-ea"/>
                  <a:ea typeface="+mj-ea"/>
                  <a:cs typeface="Meiryo UI" panose="020B0604030504040204" pitchFamily="50" charset="-128"/>
                </a:rPr>
                <a:t>yogo</a:t>
              </a:r>
              <a:r>
                <a:rPr kumimoji="1" lang="en-US" altLang="zh-TW" sz="600" b="1" i="0">
                  <a:solidFill>
                    <a:srgbClr val="404040"/>
                  </a:solidFill>
                  <a:latin typeface="+mj-ea"/>
                  <a:ea typeface="+mj-ea"/>
                  <a:cs typeface="Meiryo UI" panose="020B0604030504040204" pitchFamily="50" charset="-128"/>
                </a:rPr>
                <a:t> 0.95</a:t>
              </a:r>
              <a:endParaRPr kumimoji="1" lang="zh-TW" altLang="en-US" sz="600" b="1" i="0">
                <a:solidFill>
                  <a:srgbClr val="404040"/>
                </a:solidFill>
                <a:latin typeface="+mj-ea"/>
                <a:ea typeface="+mj-ea"/>
                <a:cs typeface="Meiryo UI" panose="020B0604030504040204" pitchFamily="50" charset="-128"/>
              </a:endParaRPr>
            </a:p>
          </p:txBody>
        </p:sp>
      </p:grpSp>
      <p:grpSp>
        <p:nvGrpSpPr>
          <p:cNvPr id="70" name="群組 69">
            <a:extLst>
              <a:ext uri="{FF2B5EF4-FFF2-40B4-BE49-F238E27FC236}">
                <a16:creationId xmlns:a16="http://schemas.microsoft.com/office/drawing/2014/main" id="{7C7144D3-3361-18CA-6520-3B8EEC8A1F3B}"/>
              </a:ext>
            </a:extLst>
          </p:cNvPr>
          <p:cNvGrpSpPr/>
          <p:nvPr/>
        </p:nvGrpSpPr>
        <p:grpSpPr>
          <a:xfrm>
            <a:off x="4345377" y="2625087"/>
            <a:ext cx="442899" cy="388148"/>
            <a:chOff x="4370777" y="3557750"/>
            <a:chExt cx="442899" cy="388148"/>
          </a:xfrm>
        </p:grpSpPr>
        <p:sp>
          <p:nvSpPr>
            <p:cNvPr id="71" name="矩形 70">
              <a:extLst>
                <a:ext uri="{FF2B5EF4-FFF2-40B4-BE49-F238E27FC236}">
                  <a16:creationId xmlns:a16="http://schemas.microsoft.com/office/drawing/2014/main" id="{0343CE44-9754-5EAF-3166-8118E22D4A00}"/>
                </a:ext>
              </a:extLst>
            </p:cNvPr>
            <p:cNvSpPr/>
            <p:nvPr/>
          </p:nvSpPr>
          <p:spPr>
            <a:xfrm>
              <a:off x="4468402" y="3675995"/>
              <a:ext cx="247650" cy="269903"/>
            </a:xfrm>
            <a:prstGeom prst="rect">
              <a:avLst/>
            </a:prstGeom>
            <a:noFill/>
            <a:ln w="190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72" name="文字方塊 71">
              <a:extLst>
                <a:ext uri="{FF2B5EF4-FFF2-40B4-BE49-F238E27FC236}">
                  <a16:creationId xmlns:a16="http://schemas.microsoft.com/office/drawing/2014/main" id="{86809B00-3D1F-2982-D9D4-5935D47CAC8F}"/>
                </a:ext>
              </a:extLst>
            </p:cNvPr>
            <p:cNvSpPr txBox="1"/>
            <p:nvPr/>
          </p:nvSpPr>
          <p:spPr>
            <a:xfrm>
              <a:off x="4370777" y="3557750"/>
              <a:ext cx="442899" cy="122264"/>
            </a:xfrm>
            <a:prstGeom prst="rect">
              <a:avLst/>
            </a:prstGeom>
            <a:solidFill>
              <a:srgbClr val="00FF00"/>
            </a:solidFill>
          </p:spPr>
          <p:txBody>
            <a:bodyPr wrap="none" rtlCol="0" anchor="ctr">
              <a:noAutofit/>
            </a:bodyPr>
            <a:lstStyle/>
            <a:p>
              <a:pPr algn="ctr"/>
              <a:r>
                <a:rPr lang="en-US" altLang="zh-TW" sz="600" b="1">
                  <a:solidFill>
                    <a:srgbClr val="404040"/>
                  </a:solidFill>
                  <a:latin typeface="+mj-ea"/>
                  <a:ea typeface="+mj-ea"/>
                  <a:cs typeface="Meiryo UI" panose="020B0604030504040204" pitchFamily="50" charset="-128"/>
                </a:rPr>
                <a:t> </a:t>
              </a:r>
              <a:r>
                <a:rPr lang="en-US" altLang="zh-TW" sz="600" b="1" err="1">
                  <a:solidFill>
                    <a:srgbClr val="404040"/>
                  </a:solidFill>
                  <a:latin typeface="+mj-ea"/>
                  <a:ea typeface="+mj-ea"/>
                  <a:cs typeface="Meiryo UI" panose="020B0604030504040204" pitchFamily="50" charset="-128"/>
                </a:rPr>
                <a:t>awa</a:t>
              </a:r>
              <a:r>
                <a:rPr kumimoji="1" lang="en-US" altLang="zh-TW" sz="600" b="1" i="0">
                  <a:solidFill>
                    <a:srgbClr val="404040"/>
                  </a:solidFill>
                  <a:latin typeface="+mj-ea"/>
                  <a:ea typeface="+mj-ea"/>
                  <a:cs typeface="Meiryo UI" panose="020B0604030504040204" pitchFamily="50" charset="-128"/>
                </a:rPr>
                <a:t> 0.93</a:t>
              </a:r>
              <a:endParaRPr kumimoji="1" lang="zh-TW" altLang="en-US" sz="600" b="1" i="0">
                <a:solidFill>
                  <a:srgbClr val="404040"/>
                </a:solidFill>
                <a:latin typeface="+mj-ea"/>
                <a:ea typeface="+mj-ea"/>
                <a:cs typeface="Meiryo UI" panose="020B0604030504040204" pitchFamily="50" charset="-128"/>
              </a:endParaRPr>
            </a:p>
          </p:txBody>
        </p:sp>
      </p:grpSp>
      <p:grpSp>
        <p:nvGrpSpPr>
          <p:cNvPr id="74" name="群組 73">
            <a:extLst>
              <a:ext uri="{FF2B5EF4-FFF2-40B4-BE49-F238E27FC236}">
                <a16:creationId xmlns:a16="http://schemas.microsoft.com/office/drawing/2014/main" id="{2282A276-96C4-7914-8E0B-0A16FD1FB537}"/>
              </a:ext>
            </a:extLst>
          </p:cNvPr>
          <p:cNvGrpSpPr/>
          <p:nvPr/>
        </p:nvGrpSpPr>
        <p:grpSpPr>
          <a:xfrm>
            <a:off x="4369101" y="1838650"/>
            <a:ext cx="442899" cy="388148"/>
            <a:chOff x="4370777" y="3557750"/>
            <a:chExt cx="442899" cy="388148"/>
          </a:xfrm>
        </p:grpSpPr>
        <p:sp>
          <p:nvSpPr>
            <p:cNvPr id="75" name="矩形 74">
              <a:extLst>
                <a:ext uri="{FF2B5EF4-FFF2-40B4-BE49-F238E27FC236}">
                  <a16:creationId xmlns:a16="http://schemas.microsoft.com/office/drawing/2014/main" id="{96073CBE-DB7E-DF1C-A41C-C1A730F57884}"/>
                </a:ext>
              </a:extLst>
            </p:cNvPr>
            <p:cNvSpPr/>
            <p:nvPr/>
          </p:nvSpPr>
          <p:spPr>
            <a:xfrm>
              <a:off x="4468402" y="3675995"/>
              <a:ext cx="247650" cy="26990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76" name="文字方塊 75">
              <a:extLst>
                <a:ext uri="{FF2B5EF4-FFF2-40B4-BE49-F238E27FC236}">
                  <a16:creationId xmlns:a16="http://schemas.microsoft.com/office/drawing/2014/main" id="{A00A1EE1-1DF2-224C-F425-030A3B307100}"/>
                </a:ext>
              </a:extLst>
            </p:cNvPr>
            <p:cNvSpPr txBox="1"/>
            <p:nvPr/>
          </p:nvSpPr>
          <p:spPr>
            <a:xfrm>
              <a:off x="4370777" y="3557750"/>
              <a:ext cx="442899" cy="122264"/>
            </a:xfrm>
            <a:prstGeom prst="rect">
              <a:avLst/>
            </a:prstGeom>
            <a:solidFill>
              <a:srgbClr val="FF0000"/>
            </a:solidFill>
          </p:spPr>
          <p:txBody>
            <a:bodyPr wrap="none" rtlCol="0" anchor="ctr">
              <a:noAutofit/>
            </a:bodyPr>
            <a:lstStyle/>
            <a:p>
              <a:pPr algn="ctr"/>
              <a:r>
                <a:rPr lang="en-US" altLang="zh-TW" sz="600" b="1">
                  <a:solidFill>
                    <a:schemeClr val="bg1"/>
                  </a:solidFill>
                  <a:latin typeface="+mj-ea"/>
                  <a:ea typeface="+mj-ea"/>
                  <a:cs typeface="Meiryo UI" panose="020B0604030504040204" pitchFamily="50" charset="-128"/>
                </a:rPr>
                <a:t>BOS</a:t>
              </a:r>
              <a:r>
                <a:rPr kumimoji="1" lang="en-US" altLang="zh-TW" sz="600" b="1" i="0">
                  <a:solidFill>
                    <a:schemeClr val="bg1"/>
                  </a:solidFill>
                  <a:latin typeface="+mj-ea"/>
                  <a:ea typeface="+mj-ea"/>
                  <a:cs typeface="Meiryo UI" panose="020B0604030504040204" pitchFamily="50" charset="-128"/>
                </a:rPr>
                <a:t> 0.9</a:t>
              </a:r>
              <a:r>
                <a:rPr lang="en-US" altLang="zh-TW" sz="600" b="1">
                  <a:solidFill>
                    <a:schemeClr val="bg1"/>
                  </a:solidFill>
                  <a:latin typeface="+mj-ea"/>
                  <a:ea typeface="+mj-ea"/>
                  <a:cs typeface="Meiryo UI" panose="020B0604030504040204" pitchFamily="50" charset="-128"/>
                </a:rPr>
                <a:t>6</a:t>
              </a:r>
              <a:endParaRPr kumimoji="1" lang="zh-TW" altLang="en-US" sz="600" b="1" i="0">
                <a:solidFill>
                  <a:schemeClr val="bg1"/>
                </a:solidFill>
                <a:latin typeface="+mj-ea"/>
                <a:ea typeface="+mj-ea"/>
                <a:cs typeface="Meiryo UI" panose="020B0604030504040204" pitchFamily="50" charset="-128"/>
              </a:endParaRPr>
            </a:p>
          </p:txBody>
        </p:sp>
      </p:grpSp>
      <p:sp>
        <p:nvSpPr>
          <p:cNvPr id="77" name="文字方塊 76">
            <a:extLst>
              <a:ext uri="{FF2B5EF4-FFF2-40B4-BE49-F238E27FC236}">
                <a16:creationId xmlns:a16="http://schemas.microsoft.com/office/drawing/2014/main" id="{CD8ACEB1-4DB9-2CE7-A236-09A5E127EA29}"/>
              </a:ext>
            </a:extLst>
          </p:cNvPr>
          <p:cNvSpPr txBox="1"/>
          <p:nvPr/>
        </p:nvSpPr>
        <p:spPr>
          <a:xfrm>
            <a:off x="3749760" y="4110558"/>
            <a:ext cx="1628971" cy="292388"/>
          </a:xfrm>
          <a:prstGeom prst="rect">
            <a:avLst/>
          </a:prstGeom>
          <a:noFill/>
        </p:spPr>
        <p:txBody>
          <a:bodyPr wrap="none">
            <a:spAutoFit/>
          </a:bodyPr>
          <a:lstStyle/>
          <a:p>
            <a:pPr algn="ctr"/>
            <a:r>
              <a:rPr kumimoji="1" lang="en-US" altLang="zh-TW" sz="1300" b="1">
                <a:solidFill>
                  <a:srgbClr val="0A169F"/>
                </a:solidFill>
                <a:latin typeface="+mj-ea"/>
                <a:ea typeface="+mj-ea"/>
                <a:cs typeface="Meiryo" charset="-128"/>
              </a:rPr>
              <a:t>A.I.</a:t>
            </a:r>
            <a:r>
              <a:rPr kumimoji="1" lang="ja-JP" altLang="en-US" sz="1300" b="1">
                <a:solidFill>
                  <a:srgbClr val="0A169F"/>
                </a:solidFill>
                <a:latin typeface="+mj-ea"/>
                <a:ea typeface="+mj-ea"/>
                <a:cs typeface="Meiryo" charset="-128"/>
              </a:rPr>
              <a:t>画像認識で分類</a:t>
            </a:r>
            <a:endParaRPr kumimoji="1" lang="en-US" altLang="ja-JP" sz="1300" b="1">
              <a:solidFill>
                <a:srgbClr val="0A169F"/>
              </a:solidFill>
              <a:latin typeface="+mj-ea"/>
              <a:ea typeface="+mj-ea"/>
              <a:cs typeface="Meiryo" charset="-128"/>
            </a:endParaRPr>
          </a:p>
        </p:txBody>
      </p:sp>
    </p:spTree>
    <p:extLst>
      <p:ext uri="{BB962C8B-B14F-4D97-AF65-F5344CB8AC3E}">
        <p14:creationId xmlns:p14="http://schemas.microsoft.com/office/powerpoint/2010/main" val="673166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3">
            <a:extLst>
              <a:ext uri="{FF2B5EF4-FFF2-40B4-BE49-F238E27FC236}">
                <a16:creationId xmlns:a16="http://schemas.microsoft.com/office/drawing/2014/main" id="{B8C17E22-F4A3-B94E-B9F1-6F09D3F61E1C}"/>
              </a:ext>
            </a:extLst>
          </p:cNvPr>
          <p:cNvSpPr txBox="1"/>
          <p:nvPr/>
        </p:nvSpPr>
        <p:spPr bwMode="auto">
          <a:xfrm>
            <a:off x="120860" y="207574"/>
            <a:ext cx="4185761"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ja-JP" altLang="en-US" sz="2400">
                <a:solidFill>
                  <a:schemeClr val="tx1"/>
                </a:solidFill>
                <a:latin typeface="+mj-ea"/>
                <a:ea typeface="+mj-ea"/>
              </a:rPr>
              <a:t>製造一部の</a:t>
            </a:r>
            <a:r>
              <a:rPr lang="zh-TW" altLang="en-US" sz="2400">
                <a:solidFill>
                  <a:schemeClr val="tx1"/>
                </a:solidFill>
                <a:latin typeface="+mj-ea"/>
                <a:ea typeface="+mj-ea"/>
              </a:rPr>
              <a:t>即時</a:t>
            </a:r>
            <a:r>
              <a:rPr lang="ja-JP" altLang="en-US" sz="2400">
                <a:solidFill>
                  <a:schemeClr val="tx1"/>
                </a:solidFill>
                <a:latin typeface="+mj-ea"/>
                <a:ea typeface="+mj-ea"/>
              </a:rPr>
              <a:t>監視システム</a:t>
            </a:r>
          </a:p>
        </p:txBody>
      </p:sp>
      <p:sp>
        <p:nvSpPr>
          <p:cNvPr id="21" name="文字方塊 20">
            <a:extLst>
              <a:ext uri="{FF2B5EF4-FFF2-40B4-BE49-F238E27FC236}">
                <a16:creationId xmlns:a16="http://schemas.microsoft.com/office/drawing/2014/main" id="{10E0A095-B353-1955-928F-51398298E54B}"/>
              </a:ext>
            </a:extLst>
          </p:cNvPr>
          <p:cNvSpPr txBox="1"/>
          <p:nvPr/>
        </p:nvSpPr>
        <p:spPr>
          <a:xfrm>
            <a:off x="1472779" y="4562461"/>
            <a:ext cx="6340197" cy="338554"/>
          </a:xfrm>
          <a:prstGeom prst="rect">
            <a:avLst/>
          </a:prstGeom>
          <a:noFill/>
        </p:spPr>
        <p:txBody>
          <a:bodyPr wrap="none">
            <a:spAutoFit/>
          </a:bodyPr>
          <a:lstStyle/>
          <a:p>
            <a:pPr algn="ctr"/>
            <a:r>
              <a:rPr kumimoji="1" lang="ja-JP" altLang="en-US" sz="1600" b="1">
                <a:solidFill>
                  <a:srgbClr val="002855"/>
                </a:solidFill>
                <a:latin typeface="+mj-ea"/>
                <a:ea typeface="+mj-ea"/>
                <a:cs typeface="Meiryo" charset="-128"/>
              </a:rPr>
              <a:t>自動的に計算され、グラフとして出力される、即時可視化できた。</a:t>
            </a:r>
            <a:endParaRPr kumimoji="1" lang="en-US" altLang="ja-JP" sz="1600" b="1">
              <a:solidFill>
                <a:srgbClr val="002855"/>
              </a:solidFill>
              <a:latin typeface="+mj-ea"/>
              <a:ea typeface="+mj-ea"/>
              <a:cs typeface="Meiryo" charset="-128"/>
            </a:endParaRPr>
          </a:p>
        </p:txBody>
      </p:sp>
      <p:grpSp>
        <p:nvGrpSpPr>
          <p:cNvPr id="22" name="群組 21">
            <a:extLst>
              <a:ext uri="{FF2B5EF4-FFF2-40B4-BE49-F238E27FC236}">
                <a16:creationId xmlns:a16="http://schemas.microsoft.com/office/drawing/2014/main" id="{224B24CC-9FEE-6B24-DD7A-FDC285BE5662}"/>
              </a:ext>
            </a:extLst>
          </p:cNvPr>
          <p:cNvGrpSpPr/>
          <p:nvPr/>
        </p:nvGrpSpPr>
        <p:grpSpPr>
          <a:xfrm>
            <a:off x="1133748" y="4647293"/>
            <a:ext cx="279585" cy="168890"/>
            <a:chOff x="1114871" y="4458058"/>
            <a:chExt cx="438179" cy="264693"/>
          </a:xfrm>
        </p:grpSpPr>
        <p:sp>
          <p:nvSpPr>
            <p:cNvPr id="23" name="等腰三角形 22">
              <a:extLst>
                <a:ext uri="{FF2B5EF4-FFF2-40B4-BE49-F238E27FC236}">
                  <a16:creationId xmlns:a16="http://schemas.microsoft.com/office/drawing/2014/main" id="{FF0FA69F-797B-EDA6-2977-450539D2818F}"/>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 name="等腰三角形 23">
              <a:extLst>
                <a:ext uri="{FF2B5EF4-FFF2-40B4-BE49-F238E27FC236}">
                  <a16:creationId xmlns:a16="http://schemas.microsoft.com/office/drawing/2014/main" id="{D212013A-1AF9-DED7-0877-03E3A419510A}"/>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5" name="群組 24">
            <a:extLst>
              <a:ext uri="{FF2B5EF4-FFF2-40B4-BE49-F238E27FC236}">
                <a16:creationId xmlns:a16="http://schemas.microsoft.com/office/drawing/2014/main" id="{47C83632-D9F5-7A07-CAB9-5B471C6B290B}"/>
              </a:ext>
            </a:extLst>
          </p:cNvPr>
          <p:cNvGrpSpPr/>
          <p:nvPr/>
        </p:nvGrpSpPr>
        <p:grpSpPr>
          <a:xfrm flipH="1">
            <a:off x="7730667" y="4647295"/>
            <a:ext cx="279586" cy="168889"/>
            <a:chOff x="1114871" y="4458058"/>
            <a:chExt cx="438183" cy="264693"/>
          </a:xfrm>
        </p:grpSpPr>
        <p:sp>
          <p:nvSpPr>
            <p:cNvPr id="26" name="等腰三角形 25">
              <a:extLst>
                <a:ext uri="{FF2B5EF4-FFF2-40B4-BE49-F238E27FC236}">
                  <a16:creationId xmlns:a16="http://schemas.microsoft.com/office/drawing/2014/main" id="{091B9845-0DE6-168F-24DC-0DDA914C59E8}"/>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7" name="等腰三角形 26">
              <a:extLst>
                <a:ext uri="{FF2B5EF4-FFF2-40B4-BE49-F238E27FC236}">
                  <a16:creationId xmlns:a16="http://schemas.microsoft.com/office/drawing/2014/main" id="{14A91B8C-4A50-1F4A-F498-ED1AEEE68DC0}"/>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50" name="群組 49">
            <a:extLst>
              <a:ext uri="{FF2B5EF4-FFF2-40B4-BE49-F238E27FC236}">
                <a16:creationId xmlns:a16="http://schemas.microsoft.com/office/drawing/2014/main" id="{7DE946E8-FD6A-26E6-0BDE-65D83DB62489}"/>
              </a:ext>
            </a:extLst>
          </p:cNvPr>
          <p:cNvGrpSpPr>
            <a:grpSpLocks noGrp="1" noUngrp="1" noRot="1" noMove="1" noResize="1"/>
          </p:cNvGrpSpPr>
          <p:nvPr/>
        </p:nvGrpSpPr>
        <p:grpSpPr>
          <a:xfrm>
            <a:off x="3407934" y="706247"/>
            <a:ext cx="2353529" cy="3824360"/>
            <a:chOff x="3407934" y="706247"/>
            <a:chExt cx="2353529" cy="3824360"/>
          </a:xfrm>
        </p:grpSpPr>
        <p:pic>
          <p:nvPicPr>
            <p:cNvPr id="30" name="圖片 29">
              <a:extLst>
                <a:ext uri="{FF2B5EF4-FFF2-40B4-BE49-F238E27FC236}">
                  <a16:creationId xmlns:a16="http://schemas.microsoft.com/office/drawing/2014/main" id="{6971FA3F-BFA8-B9C3-6B25-7481998C55A0}"/>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400000"/>
                      </a14:imgEffect>
                    </a14:imgLayer>
                  </a14:imgProps>
                </a:ext>
              </a:extLst>
            </a:blip>
            <a:srcRect r="18965"/>
            <a:stretch/>
          </p:blipFill>
          <p:spPr>
            <a:xfrm>
              <a:off x="3572539" y="746561"/>
              <a:ext cx="1998921" cy="3784046"/>
            </a:xfrm>
            <a:prstGeom prst="rect">
              <a:avLst/>
            </a:prstGeom>
          </p:spPr>
        </p:pic>
        <p:sp>
          <p:nvSpPr>
            <p:cNvPr id="31" name="矩形 30">
              <a:extLst>
                <a:ext uri="{FF2B5EF4-FFF2-40B4-BE49-F238E27FC236}">
                  <a16:creationId xmlns:a16="http://schemas.microsoft.com/office/drawing/2014/main" id="{23077BDD-D51D-AE51-6C50-8A42DCC1EC98}"/>
                </a:ext>
              </a:extLst>
            </p:cNvPr>
            <p:cNvSpPr>
              <a:spLocks noGrp="1" noRot="1" noMove="1" noResize="1" noEditPoints="1" noAdjustHandles="1" noChangeArrowheads="1" noChangeShapeType="1"/>
            </p:cNvSpPr>
            <p:nvPr/>
          </p:nvSpPr>
          <p:spPr>
            <a:xfrm>
              <a:off x="3407934" y="706247"/>
              <a:ext cx="2353529" cy="307777"/>
            </a:xfrm>
            <a:prstGeom prst="rect">
              <a:avLst/>
            </a:prstGeom>
            <a:noFill/>
            <a:ln>
              <a:noFill/>
            </a:ln>
          </p:spPr>
          <p:txBody>
            <a:bodyPr wrap="none">
              <a:spAutoFit/>
            </a:bodyPr>
            <a:lstStyle/>
            <a:p>
              <a:pPr algn="ctr"/>
              <a:r>
                <a:rPr lang="ja-JP" altLang="en-US" sz="1400" b="1">
                  <a:solidFill>
                    <a:srgbClr val="FF3300"/>
                  </a:solidFill>
                  <a:latin typeface="+mj-ea"/>
                  <a:ea typeface="+mj-ea"/>
                </a:rPr>
                <a:t>製造一部</a:t>
              </a:r>
              <a:r>
                <a:rPr lang="en-US" altLang="zh-TW" sz="1400" b="1">
                  <a:solidFill>
                    <a:srgbClr val="FF3300"/>
                  </a:solidFill>
                  <a:latin typeface="+mj-ea"/>
                  <a:ea typeface="+mj-ea"/>
                </a:rPr>
                <a:t>SPO</a:t>
              </a:r>
              <a:r>
                <a:rPr lang="ja-JP" altLang="en-US" sz="1400" b="1">
                  <a:solidFill>
                    <a:srgbClr val="FF3300"/>
                  </a:solidFill>
                  <a:latin typeface="+mj-ea"/>
                  <a:ea typeface="+mj-ea"/>
                </a:rPr>
                <a:t>ホームページ</a:t>
              </a:r>
              <a:endParaRPr lang="en-US" altLang="zh-TW" sz="1400" b="1">
                <a:solidFill>
                  <a:srgbClr val="FF3300"/>
                </a:solidFill>
                <a:latin typeface="+mj-ea"/>
                <a:ea typeface="+mj-ea"/>
              </a:endParaRPr>
            </a:p>
          </p:txBody>
        </p:sp>
      </p:grpSp>
      <p:grpSp>
        <p:nvGrpSpPr>
          <p:cNvPr id="58" name="群組 57">
            <a:extLst>
              <a:ext uri="{FF2B5EF4-FFF2-40B4-BE49-F238E27FC236}">
                <a16:creationId xmlns:a16="http://schemas.microsoft.com/office/drawing/2014/main" id="{FEC98557-1533-162B-9729-65831DA0A5C3}"/>
              </a:ext>
            </a:extLst>
          </p:cNvPr>
          <p:cNvGrpSpPr/>
          <p:nvPr/>
        </p:nvGrpSpPr>
        <p:grpSpPr>
          <a:xfrm>
            <a:off x="281496" y="852196"/>
            <a:ext cx="3007378" cy="1468013"/>
            <a:chOff x="281496" y="920479"/>
            <a:chExt cx="3007378" cy="1468013"/>
          </a:xfrm>
        </p:grpSpPr>
        <p:pic>
          <p:nvPicPr>
            <p:cNvPr id="41" name="圖片 40">
              <a:extLst>
                <a:ext uri="{FF2B5EF4-FFF2-40B4-BE49-F238E27FC236}">
                  <a16:creationId xmlns:a16="http://schemas.microsoft.com/office/drawing/2014/main" id="{0685C345-A66B-C956-9DA6-4F59F6DF779D}"/>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saturation sat="400000"/>
                      </a14:imgEffect>
                    </a14:imgLayer>
                  </a14:imgProps>
                </a:ext>
              </a:extLst>
            </a:blip>
            <a:stretch>
              <a:fillRect/>
            </a:stretch>
          </p:blipFill>
          <p:spPr>
            <a:xfrm>
              <a:off x="339624" y="976127"/>
              <a:ext cx="2876217" cy="1412365"/>
            </a:xfrm>
            <a:prstGeom prst="rect">
              <a:avLst/>
            </a:prstGeom>
          </p:spPr>
        </p:pic>
        <p:sp>
          <p:nvSpPr>
            <p:cNvPr id="51" name="矩形: 圓角 50">
              <a:extLst>
                <a:ext uri="{FF2B5EF4-FFF2-40B4-BE49-F238E27FC236}">
                  <a16:creationId xmlns:a16="http://schemas.microsoft.com/office/drawing/2014/main" id="{B8BD6448-3EA3-F5CD-0755-38864B0E9904}"/>
                </a:ext>
              </a:extLst>
            </p:cNvPr>
            <p:cNvSpPr/>
            <p:nvPr/>
          </p:nvSpPr>
          <p:spPr>
            <a:xfrm>
              <a:off x="281496" y="952312"/>
              <a:ext cx="2934345" cy="1412531"/>
            </a:xfrm>
            <a:prstGeom prst="roundRect">
              <a:avLst>
                <a:gd name="adj" fmla="val 2930"/>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57" name="矩形 56">
              <a:extLst>
                <a:ext uri="{FF2B5EF4-FFF2-40B4-BE49-F238E27FC236}">
                  <a16:creationId xmlns:a16="http://schemas.microsoft.com/office/drawing/2014/main" id="{9449727F-341F-2EDF-176C-A90A41DEFA76}"/>
                </a:ext>
              </a:extLst>
            </p:cNvPr>
            <p:cNvSpPr/>
            <p:nvPr/>
          </p:nvSpPr>
          <p:spPr>
            <a:xfrm>
              <a:off x="1539676" y="920479"/>
              <a:ext cx="1749198" cy="307777"/>
            </a:xfrm>
            <a:prstGeom prst="rect">
              <a:avLst/>
            </a:prstGeom>
            <a:noFill/>
            <a:ln>
              <a:noFill/>
            </a:ln>
          </p:spPr>
          <p:txBody>
            <a:bodyPr wrap="none">
              <a:spAutoFit/>
            </a:bodyPr>
            <a:lstStyle/>
            <a:p>
              <a:pPr algn="ctr"/>
              <a:r>
                <a:rPr lang="ja-JP" altLang="en-US" sz="1200" b="1">
                  <a:solidFill>
                    <a:schemeClr val="accent1">
                      <a:lumMod val="60000"/>
                      <a:lumOff val="40000"/>
                    </a:schemeClr>
                  </a:solidFill>
                  <a:latin typeface="+mj-ea"/>
                  <a:ea typeface="+mj-ea"/>
                </a:rPr>
                <a:t>各窯の欠点検出状況</a:t>
              </a:r>
              <a:r>
                <a:rPr lang="ja-JP" altLang="en-US" sz="1400" b="1">
                  <a:solidFill>
                    <a:schemeClr val="accent1">
                      <a:lumMod val="60000"/>
                      <a:lumOff val="40000"/>
                    </a:schemeClr>
                  </a:solidFill>
                  <a:latin typeface="+mj-ea"/>
                  <a:ea typeface="+mj-ea"/>
                </a:rPr>
                <a:t>①</a:t>
              </a:r>
              <a:endParaRPr lang="en-US" altLang="zh-TW" sz="1200" b="1">
                <a:solidFill>
                  <a:schemeClr val="accent1">
                    <a:lumMod val="60000"/>
                    <a:lumOff val="40000"/>
                  </a:schemeClr>
                </a:solidFill>
                <a:latin typeface="+mj-ea"/>
                <a:ea typeface="+mj-ea"/>
              </a:endParaRPr>
            </a:p>
          </p:txBody>
        </p:sp>
      </p:grpSp>
      <p:grpSp>
        <p:nvGrpSpPr>
          <p:cNvPr id="68" name="群組 67">
            <a:extLst>
              <a:ext uri="{FF2B5EF4-FFF2-40B4-BE49-F238E27FC236}">
                <a16:creationId xmlns:a16="http://schemas.microsoft.com/office/drawing/2014/main" id="{522B3D06-FC2B-364A-7E8F-C1444775D114}"/>
              </a:ext>
            </a:extLst>
          </p:cNvPr>
          <p:cNvGrpSpPr/>
          <p:nvPr/>
        </p:nvGrpSpPr>
        <p:grpSpPr>
          <a:xfrm>
            <a:off x="5868712" y="830592"/>
            <a:ext cx="3098925" cy="1464034"/>
            <a:chOff x="5868712" y="898875"/>
            <a:chExt cx="3098925" cy="1464034"/>
          </a:xfrm>
        </p:grpSpPr>
        <p:pic>
          <p:nvPicPr>
            <p:cNvPr id="43" name="圖片 42">
              <a:extLst>
                <a:ext uri="{FF2B5EF4-FFF2-40B4-BE49-F238E27FC236}">
                  <a16:creationId xmlns:a16="http://schemas.microsoft.com/office/drawing/2014/main" id="{F57381C4-A325-B1F2-4D60-71EDD90C0DF9}"/>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saturation sat="400000"/>
                      </a14:imgEffect>
                    </a14:imgLayer>
                  </a14:imgProps>
                </a:ext>
              </a:extLst>
            </a:blip>
            <a:stretch>
              <a:fillRect/>
            </a:stretch>
          </p:blipFill>
          <p:spPr>
            <a:xfrm>
              <a:off x="6046642" y="999684"/>
              <a:ext cx="2773508" cy="1357955"/>
            </a:xfrm>
            <a:prstGeom prst="rect">
              <a:avLst/>
            </a:prstGeom>
          </p:spPr>
        </p:pic>
        <p:sp>
          <p:nvSpPr>
            <p:cNvPr id="52" name="矩形: 圓角 51">
              <a:extLst>
                <a:ext uri="{FF2B5EF4-FFF2-40B4-BE49-F238E27FC236}">
                  <a16:creationId xmlns:a16="http://schemas.microsoft.com/office/drawing/2014/main" id="{141ACF4D-1137-A9D9-CA6C-225F6AB8E977}"/>
                </a:ext>
              </a:extLst>
            </p:cNvPr>
            <p:cNvSpPr/>
            <p:nvPr/>
          </p:nvSpPr>
          <p:spPr>
            <a:xfrm>
              <a:off x="5953555" y="950378"/>
              <a:ext cx="2934345" cy="1412531"/>
            </a:xfrm>
            <a:prstGeom prst="roundRect">
              <a:avLst>
                <a:gd name="adj" fmla="val 2930"/>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59" name="矩形 58">
              <a:extLst>
                <a:ext uri="{FF2B5EF4-FFF2-40B4-BE49-F238E27FC236}">
                  <a16:creationId xmlns:a16="http://schemas.microsoft.com/office/drawing/2014/main" id="{73C5DD7D-029F-939F-940C-16872BE9D620}"/>
                </a:ext>
              </a:extLst>
            </p:cNvPr>
            <p:cNvSpPr/>
            <p:nvPr/>
          </p:nvSpPr>
          <p:spPr>
            <a:xfrm>
              <a:off x="5868712" y="898875"/>
              <a:ext cx="3098925" cy="276999"/>
            </a:xfrm>
            <a:prstGeom prst="rect">
              <a:avLst/>
            </a:prstGeom>
            <a:noFill/>
            <a:ln>
              <a:noFill/>
            </a:ln>
          </p:spPr>
          <p:txBody>
            <a:bodyPr wrap="none">
              <a:spAutoFit/>
            </a:bodyPr>
            <a:lstStyle/>
            <a:p>
              <a:pPr algn="r"/>
              <a:r>
                <a:rPr lang="ja-JP" altLang="en-US" sz="1200" b="1">
                  <a:solidFill>
                    <a:schemeClr val="tx2">
                      <a:lumMod val="75000"/>
                    </a:schemeClr>
                  </a:solidFill>
                  <a:latin typeface="+mj-ea"/>
                  <a:ea typeface="+mj-ea"/>
                </a:rPr>
                <a:t>各窯の</a:t>
              </a:r>
              <a:r>
                <a:rPr lang="en-US" altLang="ja-JP" sz="1200" b="1">
                  <a:solidFill>
                    <a:schemeClr val="tx2">
                      <a:lumMod val="75000"/>
                    </a:schemeClr>
                  </a:solidFill>
                  <a:latin typeface="+mj-ea"/>
                  <a:ea typeface="+mj-ea"/>
                </a:rPr>
                <a:t>N-Delta</a:t>
              </a:r>
              <a:r>
                <a:rPr lang="ja-JP" altLang="en-US" sz="1200" b="1">
                  <a:solidFill>
                    <a:schemeClr val="tx2">
                      <a:lumMod val="75000"/>
                    </a:schemeClr>
                  </a:solidFill>
                  <a:latin typeface="+mj-ea"/>
                  <a:ea typeface="+mj-ea"/>
                </a:rPr>
                <a:t>はリアルタイムに確認可能</a:t>
              </a:r>
            </a:p>
          </p:txBody>
        </p:sp>
      </p:grpSp>
      <p:grpSp>
        <p:nvGrpSpPr>
          <p:cNvPr id="69" name="群組 68">
            <a:extLst>
              <a:ext uri="{FF2B5EF4-FFF2-40B4-BE49-F238E27FC236}">
                <a16:creationId xmlns:a16="http://schemas.microsoft.com/office/drawing/2014/main" id="{F6A352CC-9514-22D4-CC61-DBE3ACCC86CC}"/>
              </a:ext>
            </a:extLst>
          </p:cNvPr>
          <p:cNvGrpSpPr/>
          <p:nvPr/>
        </p:nvGrpSpPr>
        <p:grpSpPr>
          <a:xfrm>
            <a:off x="287391" y="2781319"/>
            <a:ext cx="3001483" cy="1677980"/>
            <a:chOff x="288934" y="2781319"/>
            <a:chExt cx="3001483" cy="1677980"/>
          </a:xfrm>
        </p:grpSpPr>
        <p:pic>
          <p:nvPicPr>
            <p:cNvPr id="45" name="圖片 44">
              <a:extLst>
                <a:ext uri="{FF2B5EF4-FFF2-40B4-BE49-F238E27FC236}">
                  <a16:creationId xmlns:a16="http://schemas.microsoft.com/office/drawing/2014/main" id="{908400D8-7616-B722-5F4D-6A3612680363}"/>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Effect>
                        <a14:saturation sat="400000"/>
                      </a14:imgEffect>
                    </a14:imgLayer>
                  </a14:imgProps>
                </a:ext>
              </a:extLst>
            </a:blip>
            <a:stretch>
              <a:fillRect/>
            </a:stretch>
          </p:blipFill>
          <p:spPr>
            <a:xfrm>
              <a:off x="288934" y="2899872"/>
              <a:ext cx="2876217" cy="1488543"/>
            </a:xfrm>
            <a:prstGeom prst="rect">
              <a:avLst/>
            </a:prstGeom>
          </p:spPr>
        </p:pic>
        <p:sp>
          <p:nvSpPr>
            <p:cNvPr id="60" name="矩形: 圓角 59">
              <a:extLst>
                <a:ext uri="{FF2B5EF4-FFF2-40B4-BE49-F238E27FC236}">
                  <a16:creationId xmlns:a16="http://schemas.microsoft.com/office/drawing/2014/main" id="{5D13672A-EF33-1C01-8904-96A96CE9F28D}"/>
                </a:ext>
              </a:extLst>
            </p:cNvPr>
            <p:cNvSpPr/>
            <p:nvPr/>
          </p:nvSpPr>
          <p:spPr>
            <a:xfrm>
              <a:off x="290552" y="2832822"/>
              <a:ext cx="2934345" cy="1626477"/>
            </a:xfrm>
            <a:prstGeom prst="roundRect">
              <a:avLst>
                <a:gd name="adj" fmla="val 2930"/>
              </a:avLst>
            </a:prstGeom>
            <a:noFill/>
            <a:ln>
              <a:solidFill>
                <a:srgbClr val="0D5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61" name="矩形 60">
              <a:extLst>
                <a:ext uri="{FF2B5EF4-FFF2-40B4-BE49-F238E27FC236}">
                  <a16:creationId xmlns:a16="http://schemas.microsoft.com/office/drawing/2014/main" id="{BC7E7EAF-C5B2-C3E5-D94E-6CA52DD26C5D}"/>
                </a:ext>
              </a:extLst>
            </p:cNvPr>
            <p:cNvSpPr/>
            <p:nvPr/>
          </p:nvSpPr>
          <p:spPr>
            <a:xfrm>
              <a:off x="1541220" y="2781319"/>
              <a:ext cx="1749197" cy="307777"/>
            </a:xfrm>
            <a:prstGeom prst="rect">
              <a:avLst/>
            </a:prstGeom>
            <a:noFill/>
            <a:ln>
              <a:noFill/>
            </a:ln>
          </p:spPr>
          <p:txBody>
            <a:bodyPr wrap="none">
              <a:spAutoFit/>
            </a:bodyPr>
            <a:lstStyle/>
            <a:p>
              <a:pPr algn="r"/>
              <a:r>
                <a:rPr lang="ja-JP" altLang="en-US" sz="1200" b="1">
                  <a:solidFill>
                    <a:srgbClr val="0D53FF"/>
                  </a:solidFill>
                  <a:latin typeface="+mj-ea"/>
                  <a:ea typeface="+mj-ea"/>
                </a:rPr>
                <a:t>各窯の欠点検出状況</a:t>
              </a:r>
              <a:r>
                <a:rPr lang="ja-JP" altLang="en-US" sz="1400" b="1">
                  <a:solidFill>
                    <a:srgbClr val="0D53FF"/>
                  </a:solidFill>
                  <a:latin typeface="+mj-ea"/>
                  <a:ea typeface="+mj-ea"/>
                </a:rPr>
                <a:t>②</a:t>
              </a:r>
              <a:endParaRPr lang="ja-JP" altLang="en-US" sz="1200" b="1">
                <a:solidFill>
                  <a:srgbClr val="0D53FF"/>
                </a:solidFill>
                <a:latin typeface="+mj-ea"/>
                <a:ea typeface="+mj-ea"/>
              </a:endParaRPr>
            </a:p>
          </p:txBody>
        </p:sp>
      </p:grpSp>
      <p:grpSp>
        <p:nvGrpSpPr>
          <p:cNvPr id="70" name="群組 69">
            <a:extLst>
              <a:ext uri="{FF2B5EF4-FFF2-40B4-BE49-F238E27FC236}">
                <a16:creationId xmlns:a16="http://schemas.microsoft.com/office/drawing/2014/main" id="{7A57F9C1-8A16-ED8F-935F-2F4BC6F3F6DF}"/>
              </a:ext>
            </a:extLst>
          </p:cNvPr>
          <p:cNvGrpSpPr/>
          <p:nvPr/>
        </p:nvGrpSpPr>
        <p:grpSpPr>
          <a:xfrm>
            <a:off x="5951003" y="2781319"/>
            <a:ext cx="2997925" cy="1677980"/>
            <a:chOff x="5953818" y="2781319"/>
            <a:chExt cx="2997925" cy="1677980"/>
          </a:xfrm>
        </p:grpSpPr>
        <p:grpSp>
          <p:nvGrpSpPr>
            <p:cNvPr id="49" name="群組 48">
              <a:extLst>
                <a:ext uri="{FF2B5EF4-FFF2-40B4-BE49-F238E27FC236}">
                  <a16:creationId xmlns:a16="http://schemas.microsoft.com/office/drawing/2014/main" id="{D2FFDBBD-57DE-F0BA-5AB4-5B1D93999FD0}"/>
                </a:ext>
              </a:extLst>
            </p:cNvPr>
            <p:cNvGrpSpPr/>
            <p:nvPr/>
          </p:nvGrpSpPr>
          <p:grpSpPr>
            <a:xfrm>
              <a:off x="6079942" y="2898118"/>
              <a:ext cx="2773506" cy="1490297"/>
              <a:chOff x="5819647" y="1548561"/>
              <a:chExt cx="3926958" cy="2110085"/>
            </a:xfrm>
          </p:grpSpPr>
          <p:pic>
            <p:nvPicPr>
              <p:cNvPr id="47" name="圖片 46">
                <a:extLst>
                  <a:ext uri="{FF2B5EF4-FFF2-40B4-BE49-F238E27FC236}">
                    <a16:creationId xmlns:a16="http://schemas.microsoft.com/office/drawing/2014/main" id="{6BA90C4D-630E-A600-C6E5-1C46C861773E}"/>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50000"/>
                        </a14:imgEffect>
                        <a14:imgEffect>
                          <a14:saturation sat="400000"/>
                        </a14:imgEffect>
                      </a14:imgLayer>
                    </a14:imgProps>
                  </a:ext>
                </a:extLst>
              </a:blip>
              <a:stretch>
                <a:fillRect/>
              </a:stretch>
            </p:blipFill>
            <p:spPr>
              <a:xfrm>
                <a:off x="5819647" y="1548561"/>
                <a:ext cx="3926958" cy="2110085"/>
              </a:xfrm>
              <a:prstGeom prst="rect">
                <a:avLst/>
              </a:prstGeom>
            </p:spPr>
          </p:pic>
          <p:sp>
            <p:nvSpPr>
              <p:cNvPr id="48" name="矩形 47">
                <a:extLst>
                  <a:ext uri="{FF2B5EF4-FFF2-40B4-BE49-F238E27FC236}">
                    <a16:creationId xmlns:a16="http://schemas.microsoft.com/office/drawing/2014/main" id="{EF180FD6-3FAC-6C39-6B4F-1D49FD9B99DA}"/>
                  </a:ext>
                </a:extLst>
              </p:cNvPr>
              <p:cNvSpPr/>
              <p:nvPr/>
            </p:nvSpPr>
            <p:spPr>
              <a:xfrm>
                <a:off x="9525000" y="3406775"/>
                <a:ext cx="221605" cy="2518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62" name="矩形: 圓角 61">
              <a:extLst>
                <a:ext uri="{FF2B5EF4-FFF2-40B4-BE49-F238E27FC236}">
                  <a16:creationId xmlns:a16="http://schemas.microsoft.com/office/drawing/2014/main" id="{87C6EE3B-B270-AB08-B874-BE20796B7083}"/>
                </a:ext>
              </a:extLst>
            </p:cNvPr>
            <p:cNvSpPr/>
            <p:nvPr/>
          </p:nvSpPr>
          <p:spPr>
            <a:xfrm>
              <a:off x="5953818" y="2832822"/>
              <a:ext cx="2934345" cy="1626477"/>
            </a:xfrm>
            <a:prstGeom prst="roundRect">
              <a:avLst>
                <a:gd name="adj" fmla="val 2930"/>
              </a:avLst>
            </a:prstGeom>
            <a:noFill/>
            <a:ln>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63" name="矩形 62">
              <a:extLst>
                <a:ext uri="{FF2B5EF4-FFF2-40B4-BE49-F238E27FC236}">
                  <a16:creationId xmlns:a16="http://schemas.microsoft.com/office/drawing/2014/main" id="{A9E3532A-91F0-C5F9-A2F5-E124BCFECAF6}"/>
                </a:ext>
              </a:extLst>
            </p:cNvPr>
            <p:cNvSpPr/>
            <p:nvPr/>
          </p:nvSpPr>
          <p:spPr>
            <a:xfrm>
              <a:off x="5969836" y="2781319"/>
              <a:ext cx="2981907" cy="276999"/>
            </a:xfrm>
            <a:prstGeom prst="rect">
              <a:avLst/>
            </a:prstGeom>
            <a:noFill/>
            <a:ln>
              <a:noFill/>
            </a:ln>
          </p:spPr>
          <p:txBody>
            <a:bodyPr wrap="none">
              <a:spAutoFit/>
            </a:bodyPr>
            <a:lstStyle/>
            <a:p>
              <a:pPr algn="r"/>
              <a:r>
                <a:rPr lang="ja-JP" altLang="en-US" sz="1200" b="1">
                  <a:solidFill>
                    <a:srgbClr val="003C7F"/>
                  </a:solidFill>
                  <a:latin typeface="+mj-ea"/>
                  <a:ea typeface="+mj-ea"/>
                </a:rPr>
                <a:t>検査機</a:t>
              </a:r>
              <a:r>
                <a:rPr lang="en-US" altLang="ja-JP" sz="1200" b="1">
                  <a:solidFill>
                    <a:srgbClr val="003C7F"/>
                  </a:solidFill>
                  <a:latin typeface="+mj-ea"/>
                  <a:ea typeface="+mj-ea"/>
                </a:rPr>
                <a:t>184</a:t>
              </a:r>
              <a:r>
                <a:rPr lang="ja-JP" altLang="en-US" sz="1200" b="1">
                  <a:solidFill>
                    <a:srgbClr val="003C7F"/>
                  </a:solidFill>
                  <a:latin typeface="+mj-ea"/>
                  <a:ea typeface="+mj-ea"/>
                </a:rPr>
                <a:t>台</a:t>
              </a:r>
              <a:r>
                <a:rPr lang="en-US" altLang="ja-JP" sz="1200" b="1">
                  <a:solidFill>
                    <a:srgbClr val="003C7F"/>
                  </a:solidFill>
                  <a:latin typeface="+mj-ea"/>
                  <a:ea typeface="+mj-ea"/>
                </a:rPr>
                <a:t>PC</a:t>
              </a:r>
              <a:r>
                <a:rPr lang="ja-JP" altLang="en-US" sz="1200" b="1">
                  <a:solidFill>
                    <a:srgbClr val="003C7F"/>
                  </a:solidFill>
                  <a:latin typeface="+mj-ea"/>
                  <a:ea typeface="+mj-ea"/>
                </a:rPr>
                <a:t>のハードディスクの状態</a:t>
              </a:r>
            </a:p>
          </p:txBody>
        </p:sp>
      </p:grpSp>
      <p:grpSp>
        <p:nvGrpSpPr>
          <p:cNvPr id="77" name="群組 76">
            <a:extLst>
              <a:ext uri="{FF2B5EF4-FFF2-40B4-BE49-F238E27FC236}">
                <a16:creationId xmlns:a16="http://schemas.microsoft.com/office/drawing/2014/main" id="{C4EC2E4B-CE8F-FAEB-C483-CEAEE1A71E61}"/>
              </a:ext>
            </a:extLst>
          </p:cNvPr>
          <p:cNvGrpSpPr>
            <a:grpSpLocks noGrp="1" noUngrp="1" noRot="1" noMove="1" noResize="1"/>
          </p:cNvGrpSpPr>
          <p:nvPr/>
        </p:nvGrpSpPr>
        <p:grpSpPr>
          <a:xfrm>
            <a:off x="3224897" y="976127"/>
            <a:ext cx="2384541" cy="561878"/>
            <a:chOff x="3224897" y="976127"/>
            <a:chExt cx="2384541" cy="561878"/>
          </a:xfrm>
        </p:grpSpPr>
        <p:sp>
          <p:nvSpPr>
            <p:cNvPr id="64" name="手繪多邊形: 圖案 63">
              <a:extLst>
                <a:ext uri="{FF2B5EF4-FFF2-40B4-BE49-F238E27FC236}">
                  <a16:creationId xmlns:a16="http://schemas.microsoft.com/office/drawing/2014/main" id="{55FEB4E0-1A31-3567-82DC-D0F96252766B}"/>
                </a:ext>
              </a:extLst>
            </p:cNvPr>
            <p:cNvSpPr>
              <a:spLocks noGrp="1" noRot="1" noMove="1" noResize="1" noEditPoints="1" noAdjustHandles="1" noChangeArrowheads="1" noChangeShapeType="1"/>
            </p:cNvSpPr>
            <p:nvPr/>
          </p:nvSpPr>
          <p:spPr>
            <a:xfrm>
              <a:off x="3574941" y="976127"/>
              <a:ext cx="2034497" cy="561878"/>
            </a:xfrm>
            <a:custGeom>
              <a:avLst/>
              <a:gdLst>
                <a:gd name="connsiteX0" fmla="*/ 199820 w 2333420"/>
                <a:gd name="connsiteY0" fmla="*/ 0 h 660890"/>
                <a:gd name="connsiteX1" fmla="*/ 206964 w 2333420"/>
                <a:gd name="connsiteY1" fmla="*/ 600075 h 660890"/>
                <a:gd name="connsiteX2" fmla="*/ 2333420 w 2333420"/>
                <a:gd name="connsiteY2" fmla="*/ 640557 h 660890"/>
                <a:gd name="connsiteX3" fmla="*/ 2333420 w 2333420"/>
                <a:gd name="connsiteY3" fmla="*/ 640557 h 660890"/>
                <a:gd name="connsiteX0" fmla="*/ 199820 w 2333420"/>
                <a:gd name="connsiteY0" fmla="*/ 0 h 660890"/>
                <a:gd name="connsiteX1" fmla="*/ 206964 w 2333420"/>
                <a:gd name="connsiteY1" fmla="*/ 600075 h 660890"/>
                <a:gd name="connsiteX2" fmla="*/ 2333420 w 2333420"/>
                <a:gd name="connsiteY2" fmla="*/ 640557 h 660890"/>
                <a:gd name="connsiteX3" fmla="*/ 2333420 w 2333420"/>
                <a:gd name="connsiteY3" fmla="*/ 640557 h 660890"/>
                <a:gd name="connsiteX0" fmla="*/ 76825 w 2210425"/>
                <a:gd name="connsiteY0" fmla="*/ 0 h 776092"/>
                <a:gd name="connsiteX1" fmla="*/ 83969 w 2210425"/>
                <a:gd name="connsiteY1" fmla="*/ 600075 h 776092"/>
                <a:gd name="connsiteX2" fmla="*/ 2210425 w 2210425"/>
                <a:gd name="connsiteY2" fmla="*/ 640557 h 776092"/>
                <a:gd name="connsiteX3" fmla="*/ 2210425 w 2210425"/>
                <a:gd name="connsiteY3" fmla="*/ 640557 h 776092"/>
                <a:gd name="connsiteX0" fmla="*/ 77571 w 2211171"/>
                <a:gd name="connsiteY0" fmla="*/ 0 h 640557"/>
                <a:gd name="connsiteX1" fmla="*/ 84715 w 2211171"/>
                <a:gd name="connsiteY1" fmla="*/ 600075 h 640557"/>
                <a:gd name="connsiteX2" fmla="*/ 2211171 w 2211171"/>
                <a:gd name="connsiteY2" fmla="*/ 640557 h 640557"/>
                <a:gd name="connsiteX3" fmla="*/ 2211171 w 2211171"/>
                <a:gd name="connsiteY3" fmla="*/ 640557 h 640557"/>
                <a:gd name="connsiteX0" fmla="*/ 0 w 2133600"/>
                <a:gd name="connsiteY0" fmla="*/ 0 h 640557"/>
                <a:gd name="connsiteX1" fmla="*/ 7144 w 2133600"/>
                <a:gd name="connsiteY1" fmla="*/ 600075 h 640557"/>
                <a:gd name="connsiteX2" fmla="*/ 2133600 w 2133600"/>
                <a:gd name="connsiteY2" fmla="*/ 640557 h 640557"/>
                <a:gd name="connsiteX3" fmla="*/ 2133600 w 2133600"/>
                <a:gd name="connsiteY3" fmla="*/ 640557 h 640557"/>
                <a:gd name="connsiteX0" fmla="*/ 0 w 2133600"/>
                <a:gd name="connsiteY0" fmla="*/ 0 h 640557"/>
                <a:gd name="connsiteX1" fmla="*/ 7144 w 2133600"/>
                <a:gd name="connsiteY1" fmla="*/ 600075 h 640557"/>
                <a:gd name="connsiteX2" fmla="*/ 2133600 w 2133600"/>
                <a:gd name="connsiteY2" fmla="*/ 640557 h 640557"/>
                <a:gd name="connsiteX3" fmla="*/ 2133600 w 2133600"/>
                <a:gd name="connsiteY3" fmla="*/ 588169 h 640557"/>
                <a:gd name="connsiteX0" fmla="*/ 152325 w 2285925"/>
                <a:gd name="connsiteY0" fmla="*/ 0 h 641250"/>
                <a:gd name="connsiteX1" fmla="*/ 159469 w 2285925"/>
                <a:gd name="connsiteY1" fmla="*/ 600075 h 641250"/>
                <a:gd name="connsiteX2" fmla="*/ 2285925 w 2285925"/>
                <a:gd name="connsiteY2" fmla="*/ 588169 h 641250"/>
                <a:gd name="connsiteX0" fmla="*/ 152325 w 2285925"/>
                <a:gd name="connsiteY0" fmla="*/ 0 h 641250"/>
                <a:gd name="connsiteX1" fmla="*/ 159469 w 2285925"/>
                <a:gd name="connsiteY1" fmla="*/ 600075 h 641250"/>
                <a:gd name="connsiteX2" fmla="*/ 2285925 w 2285925"/>
                <a:gd name="connsiteY2" fmla="*/ 588169 h 641250"/>
                <a:gd name="connsiteX0" fmla="*/ 152325 w 2285925"/>
                <a:gd name="connsiteY0" fmla="*/ 0 h 600075"/>
                <a:gd name="connsiteX1" fmla="*/ 159469 w 2285925"/>
                <a:gd name="connsiteY1" fmla="*/ 600075 h 600075"/>
                <a:gd name="connsiteX2" fmla="*/ 2285925 w 2285925"/>
                <a:gd name="connsiteY2" fmla="*/ 588169 h 600075"/>
                <a:gd name="connsiteX0" fmla="*/ 0 w 2133600"/>
                <a:gd name="connsiteY0" fmla="*/ 0 h 600075"/>
                <a:gd name="connsiteX1" fmla="*/ 7144 w 2133600"/>
                <a:gd name="connsiteY1" fmla="*/ 600075 h 600075"/>
                <a:gd name="connsiteX2" fmla="*/ 2133600 w 2133600"/>
                <a:gd name="connsiteY2" fmla="*/ 588169 h 600075"/>
                <a:gd name="connsiteX0" fmla="*/ 291 w 2129129"/>
                <a:gd name="connsiteY0" fmla="*/ 0 h 602456"/>
                <a:gd name="connsiteX1" fmla="*/ 2673 w 2129129"/>
                <a:gd name="connsiteY1" fmla="*/ 602456 h 602456"/>
                <a:gd name="connsiteX2" fmla="*/ 2129129 w 2129129"/>
                <a:gd name="connsiteY2" fmla="*/ 590550 h 602456"/>
                <a:gd name="connsiteX0" fmla="*/ 291 w 2129129"/>
                <a:gd name="connsiteY0" fmla="*/ 0 h 602456"/>
                <a:gd name="connsiteX1" fmla="*/ 2673 w 2129129"/>
                <a:gd name="connsiteY1" fmla="*/ 602456 h 602456"/>
                <a:gd name="connsiteX2" fmla="*/ 2129129 w 2129129"/>
                <a:gd name="connsiteY2" fmla="*/ 590550 h 602456"/>
                <a:gd name="connsiteX0" fmla="*/ 0 w 2128838"/>
                <a:gd name="connsiteY0" fmla="*/ 0 h 602456"/>
                <a:gd name="connsiteX1" fmla="*/ 2382 w 2128838"/>
                <a:gd name="connsiteY1" fmla="*/ 602456 h 602456"/>
                <a:gd name="connsiteX2" fmla="*/ 2128838 w 2128838"/>
                <a:gd name="connsiteY2" fmla="*/ 590550 h 602456"/>
                <a:gd name="connsiteX0" fmla="*/ 4762 w 2126456"/>
                <a:gd name="connsiteY0" fmla="*/ 0 h 602456"/>
                <a:gd name="connsiteX1" fmla="*/ 0 w 2126456"/>
                <a:gd name="connsiteY1" fmla="*/ 602456 h 602456"/>
                <a:gd name="connsiteX2" fmla="*/ 2126456 w 2126456"/>
                <a:gd name="connsiteY2" fmla="*/ 590550 h 602456"/>
                <a:gd name="connsiteX0" fmla="*/ 0 w 2128838"/>
                <a:gd name="connsiteY0" fmla="*/ 0 h 602456"/>
                <a:gd name="connsiteX1" fmla="*/ 2382 w 2128838"/>
                <a:gd name="connsiteY1" fmla="*/ 602456 h 602456"/>
                <a:gd name="connsiteX2" fmla="*/ 2128838 w 2128838"/>
                <a:gd name="connsiteY2" fmla="*/ 590550 h 602456"/>
                <a:gd name="connsiteX0" fmla="*/ 0 w 2128838"/>
                <a:gd name="connsiteY0" fmla="*/ 0 h 614362"/>
                <a:gd name="connsiteX1" fmla="*/ 2382 w 2128838"/>
                <a:gd name="connsiteY1" fmla="*/ 614362 h 614362"/>
                <a:gd name="connsiteX2" fmla="*/ 2128838 w 2128838"/>
                <a:gd name="connsiteY2" fmla="*/ 602456 h 614362"/>
                <a:gd name="connsiteX0" fmla="*/ 0 w 2128838"/>
                <a:gd name="connsiteY0" fmla="*/ 0 h 616744"/>
                <a:gd name="connsiteX1" fmla="*/ 2382 w 2128838"/>
                <a:gd name="connsiteY1" fmla="*/ 614362 h 616744"/>
                <a:gd name="connsiteX2" fmla="*/ 2128838 w 2128838"/>
                <a:gd name="connsiteY2" fmla="*/ 616744 h 616744"/>
              </a:gdLst>
              <a:ahLst/>
              <a:cxnLst>
                <a:cxn ang="0">
                  <a:pos x="connsiteX0" y="connsiteY0"/>
                </a:cxn>
                <a:cxn ang="0">
                  <a:pos x="connsiteX1" y="connsiteY1"/>
                </a:cxn>
                <a:cxn ang="0">
                  <a:pos x="connsiteX2" y="connsiteY2"/>
                </a:cxn>
              </a:cxnLst>
              <a:rect l="l" t="t" r="r" b="b"/>
              <a:pathLst>
                <a:path w="2128838" h="616744">
                  <a:moveTo>
                    <a:pt x="0" y="0"/>
                  </a:moveTo>
                  <a:cubicBezTo>
                    <a:pt x="1984" y="351433"/>
                    <a:pt x="3969" y="316309"/>
                    <a:pt x="2382" y="614362"/>
                  </a:cubicBezTo>
                  <a:lnTo>
                    <a:pt x="2128838" y="616744"/>
                  </a:lnTo>
                </a:path>
              </a:pathLst>
            </a:custGeom>
            <a:noFill/>
            <a:ln>
              <a:solidFill>
                <a:schemeClr val="accent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2" name="直線接點 71">
              <a:extLst>
                <a:ext uri="{FF2B5EF4-FFF2-40B4-BE49-F238E27FC236}">
                  <a16:creationId xmlns:a16="http://schemas.microsoft.com/office/drawing/2014/main" id="{5A46996B-A8DB-163A-A308-5607EB034F5C}"/>
                </a:ext>
              </a:extLst>
            </p:cNvPr>
            <p:cNvCxnSpPr>
              <a:cxnSpLocks noGrp="1" noRot="1" noMove="1" noResize="1" noEditPoints="1" noAdjustHandles="1" noChangeArrowheads="1" noChangeShapeType="1"/>
            </p:cNvCxnSpPr>
            <p:nvPr/>
          </p:nvCxnSpPr>
          <p:spPr>
            <a:xfrm>
              <a:off x="3224897" y="1248076"/>
              <a:ext cx="350043" cy="0"/>
            </a:xfrm>
            <a:prstGeom prst="line">
              <a:avLst/>
            </a:prstGeom>
            <a:ln w="15875">
              <a:solidFill>
                <a:schemeClr val="accent1">
                  <a:lumMod val="60000"/>
                  <a:lumOff val="40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79" name="群組 78">
            <a:extLst>
              <a:ext uri="{FF2B5EF4-FFF2-40B4-BE49-F238E27FC236}">
                <a16:creationId xmlns:a16="http://schemas.microsoft.com/office/drawing/2014/main" id="{9AA71BBA-E62E-8876-F335-B34CA1AECC18}"/>
              </a:ext>
            </a:extLst>
          </p:cNvPr>
          <p:cNvGrpSpPr>
            <a:grpSpLocks noGrp="1" noUngrp="1" noRot="1" noMove="1" noResize="1"/>
          </p:cNvGrpSpPr>
          <p:nvPr/>
        </p:nvGrpSpPr>
        <p:grpSpPr>
          <a:xfrm flipH="1">
            <a:off x="3567321" y="3483343"/>
            <a:ext cx="2384540" cy="1063192"/>
            <a:chOff x="3224897" y="2485192"/>
            <a:chExt cx="2384540" cy="903137"/>
          </a:xfrm>
        </p:grpSpPr>
        <p:sp>
          <p:nvSpPr>
            <p:cNvPr id="66" name="手繪多邊形: 圖案 65">
              <a:extLst>
                <a:ext uri="{FF2B5EF4-FFF2-40B4-BE49-F238E27FC236}">
                  <a16:creationId xmlns:a16="http://schemas.microsoft.com/office/drawing/2014/main" id="{F8196E44-4EC9-3D93-19AF-EC7A60A5A547}"/>
                </a:ext>
              </a:extLst>
            </p:cNvPr>
            <p:cNvSpPr>
              <a:spLocks noGrp="1" noRot="1" noMove="1" noResize="1" noEditPoints="1" noAdjustHandles="1" noChangeArrowheads="1" noChangeShapeType="1"/>
            </p:cNvSpPr>
            <p:nvPr/>
          </p:nvSpPr>
          <p:spPr>
            <a:xfrm>
              <a:off x="3574940" y="2485192"/>
              <a:ext cx="2034497" cy="903137"/>
            </a:xfrm>
            <a:custGeom>
              <a:avLst/>
              <a:gdLst>
                <a:gd name="connsiteX0" fmla="*/ 199820 w 2333420"/>
                <a:gd name="connsiteY0" fmla="*/ 0 h 660890"/>
                <a:gd name="connsiteX1" fmla="*/ 206964 w 2333420"/>
                <a:gd name="connsiteY1" fmla="*/ 600075 h 660890"/>
                <a:gd name="connsiteX2" fmla="*/ 2333420 w 2333420"/>
                <a:gd name="connsiteY2" fmla="*/ 640557 h 660890"/>
                <a:gd name="connsiteX3" fmla="*/ 2333420 w 2333420"/>
                <a:gd name="connsiteY3" fmla="*/ 640557 h 660890"/>
                <a:gd name="connsiteX0" fmla="*/ 199820 w 2333420"/>
                <a:gd name="connsiteY0" fmla="*/ 0 h 660890"/>
                <a:gd name="connsiteX1" fmla="*/ 206964 w 2333420"/>
                <a:gd name="connsiteY1" fmla="*/ 600075 h 660890"/>
                <a:gd name="connsiteX2" fmla="*/ 2333420 w 2333420"/>
                <a:gd name="connsiteY2" fmla="*/ 640557 h 660890"/>
                <a:gd name="connsiteX3" fmla="*/ 2333420 w 2333420"/>
                <a:gd name="connsiteY3" fmla="*/ 640557 h 660890"/>
                <a:gd name="connsiteX0" fmla="*/ 76825 w 2210425"/>
                <a:gd name="connsiteY0" fmla="*/ 0 h 776092"/>
                <a:gd name="connsiteX1" fmla="*/ 83969 w 2210425"/>
                <a:gd name="connsiteY1" fmla="*/ 600075 h 776092"/>
                <a:gd name="connsiteX2" fmla="*/ 2210425 w 2210425"/>
                <a:gd name="connsiteY2" fmla="*/ 640557 h 776092"/>
                <a:gd name="connsiteX3" fmla="*/ 2210425 w 2210425"/>
                <a:gd name="connsiteY3" fmla="*/ 640557 h 776092"/>
                <a:gd name="connsiteX0" fmla="*/ 77571 w 2211171"/>
                <a:gd name="connsiteY0" fmla="*/ 0 h 640557"/>
                <a:gd name="connsiteX1" fmla="*/ 84715 w 2211171"/>
                <a:gd name="connsiteY1" fmla="*/ 600075 h 640557"/>
                <a:gd name="connsiteX2" fmla="*/ 2211171 w 2211171"/>
                <a:gd name="connsiteY2" fmla="*/ 640557 h 640557"/>
                <a:gd name="connsiteX3" fmla="*/ 2211171 w 2211171"/>
                <a:gd name="connsiteY3" fmla="*/ 640557 h 640557"/>
                <a:gd name="connsiteX0" fmla="*/ 0 w 2133600"/>
                <a:gd name="connsiteY0" fmla="*/ 0 h 640557"/>
                <a:gd name="connsiteX1" fmla="*/ 7144 w 2133600"/>
                <a:gd name="connsiteY1" fmla="*/ 600075 h 640557"/>
                <a:gd name="connsiteX2" fmla="*/ 2133600 w 2133600"/>
                <a:gd name="connsiteY2" fmla="*/ 640557 h 640557"/>
                <a:gd name="connsiteX3" fmla="*/ 2133600 w 2133600"/>
                <a:gd name="connsiteY3" fmla="*/ 640557 h 640557"/>
                <a:gd name="connsiteX0" fmla="*/ 0 w 2133600"/>
                <a:gd name="connsiteY0" fmla="*/ 0 h 640557"/>
                <a:gd name="connsiteX1" fmla="*/ 7144 w 2133600"/>
                <a:gd name="connsiteY1" fmla="*/ 600075 h 640557"/>
                <a:gd name="connsiteX2" fmla="*/ 2133600 w 2133600"/>
                <a:gd name="connsiteY2" fmla="*/ 640557 h 640557"/>
                <a:gd name="connsiteX3" fmla="*/ 2133600 w 2133600"/>
                <a:gd name="connsiteY3" fmla="*/ 588169 h 640557"/>
                <a:gd name="connsiteX0" fmla="*/ 152325 w 2285925"/>
                <a:gd name="connsiteY0" fmla="*/ 0 h 641250"/>
                <a:gd name="connsiteX1" fmla="*/ 159469 w 2285925"/>
                <a:gd name="connsiteY1" fmla="*/ 600075 h 641250"/>
                <a:gd name="connsiteX2" fmla="*/ 2285925 w 2285925"/>
                <a:gd name="connsiteY2" fmla="*/ 588169 h 641250"/>
                <a:gd name="connsiteX0" fmla="*/ 152325 w 2285925"/>
                <a:gd name="connsiteY0" fmla="*/ 0 h 641250"/>
                <a:gd name="connsiteX1" fmla="*/ 159469 w 2285925"/>
                <a:gd name="connsiteY1" fmla="*/ 600075 h 641250"/>
                <a:gd name="connsiteX2" fmla="*/ 2285925 w 2285925"/>
                <a:gd name="connsiteY2" fmla="*/ 588169 h 641250"/>
                <a:gd name="connsiteX0" fmla="*/ 152325 w 2285925"/>
                <a:gd name="connsiteY0" fmla="*/ 0 h 600075"/>
                <a:gd name="connsiteX1" fmla="*/ 159469 w 2285925"/>
                <a:gd name="connsiteY1" fmla="*/ 600075 h 600075"/>
                <a:gd name="connsiteX2" fmla="*/ 2285925 w 2285925"/>
                <a:gd name="connsiteY2" fmla="*/ 588169 h 600075"/>
                <a:gd name="connsiteX0" fmla="*/ 0 w 2133600"/>
                <a:gd name="connsiteY0" fmla="*/ 0 h 600075"/>
                <a:gd name="connsiteX1" fmla="*/ 7144 w 2133600"/>
                <a:gd name="connsiteY1" fmla="*/ 600075 h 600075"/>
                <a:gd name="connsiteX2" fmla="*/ 2133600 w 2133600"/>
                <a:gd name="connsiteY2" fmla="*/ 588169 h 600075"/>
                <a:gd name="connsiteX0" fmla="*/ 291 w 2129129"/>
                <a:gd name="connsiteY0" fmla="*/ 0 h 602456"/>
                <a:gd name="connsiteX1" fmla="*/ 2673 w 2129129"/>
                <a:gd name="connsiteY1" fmla="*/ 602456 h 602456"/>
                <a:gd name="connsiteX2" fmla="*/ 2129129 w 2129129"/>
                <a:gd name="connsiteY2" fmla="*/ 590550 h 602456"/>
                <a:gd name="connsiteX0" fmla="*/ 291 w 2129129"/>
                <a:gd name="connsiteY0" fmla="*/ 0 h 602456"/>
                <a:gd name="connsiteX1" fmla="*/ 2673 w 2129129"/>
                <a:gd name="connsiteY1" fmla="*/ 602456 h 602456"/>
                <a:gd name="connsiteX2" fmla="*/ 2129129 w 2129129"/>
                <a:gd name="connsiteY2" fmla="*/ 590550 h 602456"/>
                <a:gd name="connsiteX0" fmla="*/ 0 w 2128838"/>
                <a:gd name="connsiteY0" fmla="*/ 0 h 602456"/>
                <a:gd name="connsiteX1" fmla="*/ 2382 w 2128838"/>
                <a:gd name="connsiteY1" fmla="*/ 602456 h 602456"/>
                <a:gd name="connsiteX2" fmla="*/ 2128838 w 2128838"/>
                <a:gd name="connsiteY2" fmla="*/ 590550 h 602456"/>
                <a:gd name="connsiteX0" fmla="*/ 4762 w 2126456"/>
                <a:gd name="connsiteY0" fmla="*/ 0 h 602456"/>
                <a:gd name="connsiteX1" fmla="*/ 0 w 2126456"/>
                <a:gd name="connsiteY1" fmla="*/ 602456 h 602456"/>
                <a:gd name="connsiteX2" fmla="*/ 2126456 w 2126456"/>
                <a:gd name="connsiteY2" fmla="*/ 590550 h 602456"/>
                <a:gd name="connsiteX0" fmla="*/ 0 w 2128838"/>
                <a:gd name="connsiteY0" fmla="*/ 0 h 602456"/>
                <a:gd name="connsiteX1" fmla="*/ 2382 w 2128838"/>
                <a:gd name="connsiteY1" fmla="*/ 602456 h 602456"/>
                <a:gd name="connsiteX2" fmla="*/ 2128838 w 2128838"/>
                <a:gd name="connsiteY2" fmla="*/ 590550 h 602456"/>
                <a:gd name="connsiteX0" fmla="*/ 0 w 2128838"/>
                <a:gd name="connsiteY0" fmla="*/ 0 h 614362"/>
                <a:gd name="connsiteX1" fmla="*/ 2382 w 2128838"/>
                <a:gd name="connsiteY1" fmla="*/ 614362 h 614362"/>
                <a:gd name="connsiteX2" fmla="*/ 2128838 w 2128838"/>
                <a:gd name="connsiteY2" fmla="*/ 602456 h 614362"/>
                <a:gd name="connsiteX0" fmla="*/ 0 w 2128838"/>
                <a:gd name="connsiteY0" fmla="*/ 0 h 616744"/>
                <a:gd name="connsiteX1" fmla="*/ 2382 w 2128838"/>
                <a:gd name="connsiteY1" fmla="*/ 614362 h 616744"/>
                <a:gd name="connsiteX2" fmla="*/ 2128838 w 2128838"/>
                <a:gd name="connsiteY2" fmla="*/ 616744 h 616744"/>
              </a:gdLst>
              <a:ahLst/>
              <a:cxnLst>
                <a:cxn ang="0">
                  <a:pos x="connsiteX0" y="connsiteY0"/>
                </a:cxn>
                <a:cxn ang="0">
                  <a:pos x="connsiteX1" y="connsiteY1"/>
                </a:cxn>
                <a:cxn ang="0">
                  <a:pos x="connsiteX2" y="connsiteY2"/>
                </a:cxn>
              </a:cxnLst>
              <a:rect l="l" t="t" r="r" b="b"/>
              <a:pathLst>
                <a:path w="2128838" h="616744">
                  <a:moveTo>
                    <a:pt x="0" y="0"/>
                  </a:moveTo>
                  <a:cubicBezTo>
                    <a:pt x="1984" y="351433"/>
                    <a:pt x="3969" y="316309"/>
                    <a:pt x="2382" y="614362"/>
                  </a:cubicBezTo>
                  <a:lnTo>
                    <a:pt x="2128838" y="616744"/>
                  </a:lnTo>
                </a:path>
              </a:pathLst>
            </a:custGeom>
            <a:noFill/>
            <a:ln>
              <a:solidFill>
                <a:schemeClr val="tx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3" name="直線接點 72">
              <a:extLst>
                <a:ext uri="{FF2B5EF4-FFF2-40B4-BE49-F238E27FC236}">
                  <a16:creationId xmlns:a16="http://schemas.microsoft.com/office/drawing/2014/main" id="{4771D087-02F7-1C8A-F24D-BDEAE8F1BDD5}"/>
                </a:ext>
              </a:extLst>
            </p:cNvPr>
            <p:cNvCxnSpPr>
              <a:cxnSpLocks noGrp="1" noRot="1" noMove="1" noResize="1" noEditPoints="1" noAdjustHandles="1" noChangeArrowheads="1" noChangeShapeType="1"/>
            </p:cNvCxnSpPr>
            <p:nvPr/>
          </p:nvCxnSpPr>
          <p:spPr>
            <a:xfrm>
              <a:off x="3224897" y="2931142"/>
              <a:ext cx="350043" cy="0"/>
            </a:xfrm>
            <a:prstGeom prst="line">
              <a:avLst/>
            </a:prstGeom>
            <a:ln w="15875">
              <a:solidFill>
                <a:schemeClr val="tx2">
                  <a:lumMod val="7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78" name="群組 77">
            <a:extLst>
              <a:ext uri="{FF2B5EF4-FFF2-40B4-BE49-F238E27FC236}">
                <a16:creationId xmlns:a16="http://schemas.microsoft.com/office/drawing/2014/main" id="{94C7863D-F5F3-7D65-E0C0-CEB9DA7E0D01}"/>
              </a:ext>
            </a:extLst>
          </p:cNvPr>
          <p:cNvGrpSpPr>
            <a:grpSpLocks noGrp="1" noUngrp="1" noRot="1" noMove="1" noResize="1"/>
          </p:cNvGrpSpPr>
          <p:nvPr/>
        </p:nvGrpSpPr>
        <p:grpSpPr>
          <a:xfrm>
            <a:off x="3574939" y="1617161"/>
            <a:ext cx="2376922" cy="740477"/>
            <a:chOff x="3574939" y="1617161"/>
            <a:chExt cx="2376922" cy="740477"/>
          </a:xfrm>
        </p:grpSpPr>
        <p:sp>
          <p:nvSpPr>
            <p:cNvPr id="65" name="手繪多邊形: 圖案 64">
              <a:extLst>
                <a:ext uri="{FF2B5EF4-FFF2-40B4-BE49-F238E27FC236}">
                  <a16:creationId xmlns:a16="http://schemas.microsoft.com/office/drawing/2014/main" id="{713246B4-4614-9517-9CE4-D6826F062891}"/>
                </a:ext>
              </a:extLst>
            </p:cNvPr>
            <p:cNvSpPr>
              <a:spLocks noGrp="1" noRot="1" noMove="1" noResize="1" noEditPoints="1" noAdjustHandles="1" noChangeArrowheads="1" noChangeShapeType="1"/>
            </p:cNvSpPr>
            <p:nvPr/>
          </p:nvSpPr>
          <p:spPr>
            <a:xfrm flipH="1">
              <a:off x="3574939" y="1617161"/>
              <a:ext cx="2034497" cy="740477"/>
            </a:xfrm>
            <a:custGeom>
              <a:avLst/>
              <a:gdLst>
                <a:gd name="connsiteX0" fmla="*/ 199820 w 2333420"/>
                <a:gd name="connsiteY0" fmla="*/ 0 h 660890"/>
                <a:gd name="connsiteX1" fmla="*/ 206964 w 2333420"/>
                <a:gd name="connsiteY1" fmla="*/ 600075 h 660890"/>
                <a:gd name="connsiteX2" fmla="*/ 2333420 w 2333420"/>
                <a:gd name="connsiteY2" fmla="*/ 640557 h 660890"/>
                <a:gd name="connsiteX3" fmla="*/ 2333420 w 2333420"/>
                <a:gd name="connsiteY3" fmla="*/ 640557 h 660890"/>
                <a:gd name="connsiteX0" fmla="*/ 199820 w 2333420"/>
                <a:gd name="connsiteY0" fmla="*/ 0 h 660890"/>
                <a:gd name="connsiteX1" fmla="*/ 206964 w 2333420"/>
                <a:gd name="connsiteY1" fmla="*/ 600075 h 660890"/>
                <a:gd name="connsiteX2" fmla="*/ 2333420 w 2333420"/>
                <a:gd name="connsiteY2" fmla="*/ 640557 h 660890"/>
                <a:gd name="connsiteX3" fmla="*/ 2333420 w 2333420"/>
                <a:gd name="connsiteY3" fmla="*/ 640557 h 660890"/>
                <a:gd name="connsiteX0" fmla="*/ 76825 w 2210425"/>
                <a:gd name="connsiteY0" fmla="*/ 0 h 776092"/>
                <a:gd name="connsiteX1" fmla="*/ 83969 w 2210425"/>
                <a:gd name="connsiteY1" fmla="*/ 600075 h 776092"/>
                <a:gd name="connsiteX2" fmla="*/ 2210425 w 2210425"/>
                <a:gd name="connsiteY2" fmla="*/ 640557 h 776092"/>
                <a:gd name="connsiteX3" fmla="*/ 2210425 w 2210425"/>
                <a:gd name="connsiteY3" fmla="*/ 640557 h 776092"/>
                <a:gd name="connsiteX0" fmla="*/ 77571 w 2211171"/>
                <a:gd name="connsiteY0" fmla="*/ 0 h 640557"/>
                <a:gd name="connsiteX1" fmla="*/ 84715 w 2211171"/>
                <a:gd name="connsiteY1" fmla="*/ 600075 h 640557"/>
                <a:gd name="connsiteX2" fmla="*/ 2211171 w 2211171"/>
                <a:gd name="connsiteY2" fmla="*/ 640557 h 640557"/>
                <a:gd name="connsiteX3" fmla="*/ 2211171 w 2211171"/>
                <a:gd name="connsiteY3" fmla="*/ 640557 h 640557"/>
                <a:gd name="connsiteX0" fmla="*/ 0 w 2133600"/>
                <a:gd name="connsiteY0" fmla="*/ 0 h 640557"/>
                <a:gd name="connsiteX1" fmla="*/ 7144 w 2133600"/>
                <a:gd name="connsiteY1" fmla="*/ 600075 h 640557"/>
                <a:gd name="connsiteX2" fmla="*/ 2133600 w 2133600"/>
                <a:gd name="connsiteY2" fmla="*/ 640557 h 640557"/>
                <a:gd name="connsiteX3" fmla="*/ 2133600 w 2133600"/>
                <a:gd name="connsiteY3" fmla="*/ 640557 h 640557"/>
                <a:gd name="connsiteX0" fmla="*/ 0 w 2133600"/>
                <a:gd name="connsiteY0" fmla="*/ 0 h 640557"/>
                <a:gd name="connsiteX1" fmla="*/ 7144 w 2133600"/>
                <a:gd name="connsiteY1" fmla="*/ 600075 h 640557"/>
                <a:gd name="connsiteX2" fmla="*/ 2133600 w 2133600"/>
                <a:gd name="connsiteY2" fmla="*/ 640557 h 640557"/>
                <a:gd name="connsiteX3" fmla="*/ 2133600 w 2133600"/>
                <a:gd name="connsiteY3" fmla="*/ 588169 h 640557"/>
                <a:gd name="connsiteX0" fmla="*/ 152325 w 2285925"/>
                <a:gd name="connsiteY0" fmla="*/ 0 h 641250"/>
                <a:gd name="connsiteX1" fmla="*/ 159469 w 2285925"/>
                <a:gd name="connsiteY1" fmla="*/ 600075 h 641250"/>
                <a:gd name="connsiteX2" fmla="*/ 2285925 w 2285925"/>
                <a:gd name="connsiteY2" fmla="*/ 588169 h 641250"/>
                <a:gd name="connsiteX0" fmla="*/ 152325 w 2285925"/>
                <a:gd name="connsiteY0" fmla="*/ 0 h 641250"/>
                <a:gd name="connsiteX1" fmla="*/ 159469 w 2285925"/>
                <a:gd name="connsiteY1" fmla="*/ 600075 h 641250"/>
                <a:gd name="connsiteX2" fmla="*/ 2285925 w 2285925"/>
                <a:gd name="connsiteY2" fmla="*/ 588169 h 641250"/>
                <a:gd name="connsiteX0" fmla="*/ 152325 w 2285925"/>
                <a:gd name="connsiteY0" fmla="*/ 0 h 600075"/>
                <a:gd name="connsiteX1" fmla="*/ 159469 w 2285925"/>
                <a:gd name="connsiteY1" fmla="*/ 600075 h 600075"/>
                <a:gd name="connsiteX2" fmla="*/ 2285925 w 2285925"/>
                <a:gd name="connsiteY2" fmla="*/ 588169 h 600075"/>
                <a:gd name="connsiteX0" fmla="*/ 0 w 2133600"/>
                <a:gd name="connsiteY0" fmla="*/ 0 h 600075"/>
                <a:gd name="connsiteX1" fmla="*/ 7144 w 2133600"/>
                <a:gd name="connsiteY1" fmla="*/ 600075 h 600075"/>
                <a:gd name="connsiteX2" fmla="*/ 2133600 w 2133600"/>
                <a:gd name="connsiteY2" fmla="*/ 588169 h 600075"/>
                <a:gd name="connsiteX0" fmla="*/ 291 w 2129129"/>
                <a:gd name="connsiteY0" fmla="*/ 0 h 602456"/>
                <a:gd name="connsiteX1" fmla="*/ 2673 w 2129129"/>
                <a:gd name="connsiteY1" fmla="*/ 602456 h 602456"/>
                <a:gd name="connsiteX2" fmla="*/ 2129129 w 2129129"/>
                <a:gd name="connsiteY2" fmla="*/ 590550 h 602456"/>
                <a:gd name="connsiteX0" fmla="*/ 291 w 2129129"/>
                <a:gd name="connsiteY0" fmla="*/ 0 h 602456"/>
                <a:gd name="connsiteX1" fmla="*/ 2673 w 2129129"/>
                <a:gd name="connsiteY1" fmla="*/ 602456 h 602456"/>
                <a:gd name="connsiteX2" fmla="*/ 2129129 w 2129129"/>
                <a:gd name="connsiteY2" fmla="*/ 590550 h 602456"/>
                <a:gd name="connsiteX0" fmla="*/ 0 w 2128838"/>
                <a:gd name="connsiteY0" fmla="*/ 0 h 602456"/>
                <a:gd name="connsiteX1" fmla="*/ 2382 w 2128838"/>
                <a:gd name="connsiteY1" fmla="*/ 602456 h 602456"/>
                <a:gd name="connsiteX2" fmla="*/ 2128838 w 2128838"/>
                <a:gd name="connsiteY2" fmla="*/ 590550 h 602456"/>
                <a:gd name="connsiteX0" fmla="*/ 4762 w 2126456"/>
                <a:gd name="connsiteY0" fmla="*/ 0 h 602456"/>
                <a:gd name="connsiteX1" fmla="*/ 0 w 2126456"/>
                <a:gd name="connsiteY1" fmla="*/ 602456 h 602456"/>
                <a:gd name="connsiteX2" fmla="*/ 2126456 w 2126456"/>
                <a:gd name="connsiteY2" fmla="*/ 590550 h 602456"/>
                <a:gd name="connsiteX0" fmla="*/ 0 w 2128838"/>
                <a:gd name="connsiteY0" fmla="*/ 0 h 602456"/>
                <a:gd name="connsiteX1" fmla="*/ 2382 w 2128838"/>
                <a:gd name="connsiteY1" fmla="*/ 602456 h 602456"/>
                <a:gd name="connsiteX2" fmla="*/ 2128838 w 2128838"/>
                <a:gd name="connsiteY2" fmla="*/ 590550 h 602456"/>
                <a:gd name="connsiteX0" fmla="*/ 0 w 2128838"/>
                <a:gd name="connsiteY0" fmla="*/ 0 h 614362"/>
                <a:gd name="connsiteX1" fmla="*/ 2382 w 2128838"/>
                <a:gd name="connsiteY1" fmla="*/ 614362 h 614362"/>
                <a:gd name="connsiteX2" fmla="*/ 2128838 w 2128838"/>
                <a:gd name="connsiteY2" fmla="*/ 602456 h 614362"/>
                <a:gd name="connsiteX0" fmla="*/ 0 w 2128838"/>
                <a:gd name="connsiteY0" fmla="*/ 0 h 616744"/>
                <a:gd name="connsiteX1" fmla="*/ 2382 w 2128838"/>
                <a:gd name="connsiteY1" fmla="*/ 614362 h 616744"/>
                <a:gd name="connsiteX2" fmla="*/ 2128838 w 2128838"/>
                <a:gd name="connsiteY2" fmla="*/ 616744 h 616744"/>
              </a:gdLst>
              <a:ahLst/>
              <a:cxnLst>
                <a:cxn ang="0">
                  <a:pos x="connsiteX0" y="connsiteY0"/>
                </a:cxn>
                <a:cxn ang="0">
                  <a:pos x="connsiteX1" y="connsiteY1"/>
                </a:cxn>
                <a:cxn ang="0">
                  <a:pos x="connsiteX2" y="connsiteY2"/>
                </a:cxn>
              </a:cxnLst>
              <a:rect l="l" t="t" r="r" b="b"/>
              <a:pathLst>
                <a:path w="2128838" h="616744">
                  <a:moveTo>
                    <a:pt x="0" y="0"/>
                  </a:moveTo>
                  <a:cubicBezTo>
                    <a:pt x="1984" y="351433"/>
                    <a:pt x="3969" y="316309"/>
                    <a:pt x="2382" y="614362"/>
                  </a:cubicBezTo>
                  <a:lnTo>
                    <a:pt x="2128838" y="616744"/>
                  </a:lnTo>
                </a:path>
              </a:pathLst>
            </a:custGeom>
            <a:noFill/>
            <a:ln>
              <a:solidFill>
                <a:schemeClr val="tx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4" name="直線接點 73">
              <a:extLst>
                <a:ext uri="{FF2B5EF4-FFF2-40B4-BE49-F238E27FC236}">
                  <a16:creationId xmlns:a16="http://schemas.microsoft.com/office/drawing/2014/main" id="{9E0A45E9-8C53-84D6-3CCF-206B899CF715}"/>
                </a:ext>
              </a:extLst>
            </p:cNvPr>
            <p:cNvCxnSpPr>
              <a:cxnSpLocks noGrp="1" noRot="1" noMove="1" noResize="1" noEditPoints="1" noAdjustHandles="1" noChangeArrowheads="1" noChangeShapeType="1"/>
            </p:cNvCxnSpPr>
            <p:nvPr/>
          </p:nvCxnSpPr>
          <p:spPr>
            <a:xfrm>
              <a:off x="5601818" y="2002456"/>
              <a:ext cx="350043" cy="0"/>
            </a:xfrm>
            <a:prstGeom prst="line">
              <a:avLst/>
            </a:prstGeom>
            <a:ln w="15875">
              <a:solidFill>
                <a:schemeClr val="tx2">
                  <a:lumMod val="7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80" name="群組 79">
            <a:extLst>
              <a:ext uri="{FF2B5EF4-FFF2-40B4-BE49-F238E27FC236}">
                <a16:creationId xmlns:a16="http://schemas.microsoft.com/office/drawing/2014/main" id="{CD475D80-4500-A02A-BEDC-64E5F3AC8D64}"/>
              </a:ext>
            </a:extLst>
          </p:cNvPr>
          <p:cNvGrpSpPr>
            <a:grpSpLocks noGrp="1" noUngrp="1" noRot="1" noMove="1" noResize="1"/>
          </p:cNvGrpSpPr>
          <p:nvPr/>
        </p:nvGrpSpPr>
        <p:grpSpPr>
          <a:xfrm flipH="1">
            <a:off x="3228621" y="2436793"/>
            <a:ext cx="2376923" cy="970153"/>
            <a:chOff x="3574938" y="3470048"/>
            <a:chExt cx="2376923" cy="1087142"/>
          </a:xfrm>
        </p:grpSpPr>
        <p:sp>
          <p:nvSpPr>
            <p:cNvPr id="67" name="手繪多邊形: 圖案 66">
              <a:extLst>
                <a:ext uri="{FF2B5EF4-FFF2-40B4-BE49-F238E27FC236}">
                  <a16:creationId xmlns:a16="http://schemas.microsoft.com/office/drawing/2014/main" id="{CAE59E8E-3D15-2320-4144-2200B70C4BBC}"/>
                </a:ext>
              </a:extLst>
            </p:cNvPr>
            <p:cNvSpPr>
              <a:spLocks noGrp="1" noRot="1" noMove="1" noResize="1" noEditPoints="1" noAdjustHandles="1" noChangeArrowheads="1" noChangeShapeType="1"/>
            </p:cNvSpPr>
            <p:nvPr/>
          </p:nvSpPr>
          <p:spPr>
            <a:xfrm flipH="1">
              <a:off x="3574938" y="3470048"/>
              <a:ext cx="2034497" cy="1087142"/>
            </a:xfrm>
            <a:custGeom>
              <a:avLst/>
              <a:gdLst>
                <a:gd name="connsiteX0" fmla="*/ 199820 w 2333420"/>
                <a:gd name="connsiteY0" fmla="*/ 0 h 660890"/>
                <a:gd name="connsiteX1" fmla="*/ 206964 w 2333420"/>
                <a:gd name="connsiteY1" fmla="*/ 600075 h 660890"/>
                <a:gd name="connsiteX2" fmla="*/ 2333420 w 2333420"/>
                <a:gd name="connsiteY2" fmla="*/ 640557 h 660890"/>
                <a:gd name="connsiteX3" fmla="*/ 2333420 w 2333420"/>
                <a:gd name="connsiteY3" fmla="*/ 640557 h 660890"/>
                <a:gd name="connsiteX0" fmla="*/ 199820 w 2333420"/>
                <a:gd name="connsiteY0" fmla="*/ 0 h 660890"/>
                <a:gd name="connsiteX1" fmla="*/ 206964 w 2333420"/>
                <a:gd name="connsiteY1" fmla="*/ 600075 h 660890"/>
                <a:gd name="connsiteX2" fmla="*/ 2333420 w 2333420"/>
                <a:gd name="connsiteY2" fmla="*/ 640557 h 660890"/>
                <a:gd name="connsiteX3" fmla="*/ 2333420 w 2333420"/>
                <a:gd name="connsiteY3" fmla="*/ 640557 h 660890"/>
                <a:gd name="connsiteX0" fmla="*/ 76825 w 2210425"/>
                <a:gd name="connsiteY0" fmla="*/ 0 h 776092"/>
                <a:gd name="connsiteX1" fmla="*/ 83969 w 2210425"/>
                <a:gd name="connsiteY1" fmla="*/ 600075 h 776092"/>
                <a:gd name="connsiteX2" fmla="*/ 2210425 w 2210425"/>
                <a:gd name="connsiteY2" fmla="*/ 640557 h 776092"/>
                <a:gd name="connsiteX3" fmla="*/ 2210425 w 2210425"/>
                <a:gd name="connsiteY3" fmla="*/ 640557 h 776092"/>
                <a:gd name="connsiteX0" fmla="*/ 77571 w 2211171"/>
                <a:gd name="connsiteY0" fmla="*/ 0 h 640557"/>
                <a:gd name="connsiteX1" fmla="*/ 84715 w 2211171"/>
                <a:gd name="connsiteY1" fmla="*/ 600075 h 640557"/>
                <a:gd name="connsiteX2" fmla="*/ 2211171 w 2211171"/>
                <a:gd name="connsiteY2" fmla="*/ 640557 h 640557"/>
                <a:gd name="connsiteX3" fmla="*/ 2211171 w 2211171"/>
                <a:gd name="connsiteY3" fmla="*/ 640557 h 640557"/>
                <a:gd name="connsiteX0" fmla="*/ 0 w 2133600"/>
                <a:gd name="connsiteY0" fmla="*/ 0 h 640557"/>
                <a:gd name="connsiteX1" fmla="*/ 7144 w 2133600"/>
                <a:gd name="connsiteY1" fmla="*/ 600075 h 640557"/>
                <a:gd name="connsiteX2" fmla="*/ 2133600 w 2133600"/>
                <a:gd name="connsiteY2" fmla="*/ 640557 h 640557"/>
                <a:gd name="connsiteX3" fmla="*/ 2133600 w 2133600"/>
                <a:gd name="connsiteY3" fmla="*/ 640557 h 640557"/>
                <a:gd name="connsiteX0" fmla="*/ 0 w 2133600"/>
                <a:gd name="connsiteY0" fmla="*/ 0 h 640557"/>
                <a:gd name="connsiteX1" fmla="*/ 7144 w 2133600"/>
                <a:gd name="connsiteY1" fmla="*/ 600075 h 640557"/>
                <a:gd name="connsiteX2" fmla="*/ 2133600 w 2133600"/>
                <a:gd name="connsiteY2" fmla="*/ 640557 h 640557"/>
                <a:gd name="connsiteX3" fmla="*/ 2133600 w 2133600"/>
                <a:gd name="connsiteY3" fmla="*/ 588169 h 640557"/>
                <a:gd name="connsiteX0" fmla="*/ 152325 w 2285925"/>
                <a:gd name="connsiteY0" fmla="*/ 0 h 641250"/>
                <a:gd name="connsiteX1" fmla="*/ 159469 w 2285925"/>
                <a:gd name="connsiteY1" fmla="*/ 600075 h 641250"/>
                <a:gd name="connsiteX2" fmla="*/ 2285925 w 2285925"/>
                <a:gd name="connsiteY2" fmla="*/ 588169 h 641250"/>
                <a:gd name="connsiteX0" fmla="*/ 152325 w 2285925"/>
                <a:gd name="connsiteY0" fmla="*/ 0 h 641250"/>
                <a:gd name="connsiteX1" fmla="*/ 159469 w 2285925"/>
                <a:gd name="connsiteY1" fmla="*/ 600075 h 641250"/>
                <a:gd name="connsiteX2" fmla="*/ 2285925 w 2285925"/>
                <a:gd name="connsiteY2" fmla="*/ 588169 h 641250"/>
                <a:gd name="connsiteX0" fmla="*/ 152325 w 2285925"/>
                <a:gd name="connsiteY0" fmla="*/ 0 h 600075"/>
                <a:gd name="connsiteX1" fmla="*/ 159469 w 2285925"/>
                <a:gd name="connsiteY1" fmla="*/ 600075 h 600075"/>
                <a:gd name="connsiteX2" fmla="*/ 2285925 w 2285925"/>
                <a:gd name="connsiteY2" fmla="*/ 588169 h 600075"/>
                <a:gd name="connsiteX0" fmla="*/ 0 w 2133600"/>
                <a:gd name="connsiteY0" fmla="*/ 0 h 600075"/>
                <a:gd name="connsiteX1" fmla="*/ 7144 w 2133600"/>
                <a:gd name="connsiteY1" fmla="*/ 600075 h 600075"/>
                <a:gd name="connsiteX2" fmla="*/ 2133600 w 2133600"/>
                <a:gd name="connsiteY2" fmla="*/ 588169 h 600075"/>
                <a:gd name="connsiteX0" fmla="*/ 291 w 2129129"/>
                <a:gd name="connsiteY0" fmla="*/ 0 h 602456"/>
                <a:gd name="connsiteX1" fmla="*/ 2673 w 2129129"/>
                <a:gd name="connsiteY1" fmla="*/ 602456 h 602456"/>
                <a:gd name="connsiteX2" fmla="*/ 2129129 w 2129129"/>
                <a:gd name="connsiteY2" fmla="*/ 590550 h 602456"/>
                <a:gd name="connsiteX0" fmla="*/ 291 w 2129129"/>
                <a:gd name="connsiteY0" fmla="*/ 0 h 602456"/>
                <a:gd name="connsiteX1" fmla="*/ 2673 w 2129129"/>
                <a:gd name="connsiteY1" fmla="*/ 602456 h 602456"/>
                <a:gd name="connsiteX2" fmla="*/ 2129129 w 2129129"/>
                <a:gd name="connsiteY2" fmla="*/ 590550 h 602456"/>
                <a:gd name="connsiteX0" fmla="*/ 0 w 2128838"/>
                <a:gd name="connsiteY0" fmla="*/ 0 h 602456"/>
                <a:gd name="connsiteX1" fmla="*/ 2382 w 2128838"/>
                <a:gd name="connsiteY1" fmla="*/ 602456 h 602456"/>
                <a:gd name="connsiteX2" fmla="*/ 2128838 w 2128838"/>
                <a:gd name="connsiteY2" fmla="*/ 590550 h 602456"/>
                <a:gd name="connsiteX0" fmla="*/ 4762 w 2126456"/>
                <a:gd name="connsiteY0" fmla="*/ 0 h 602456"/>
                <a:gd name="connsiteX1" fmla="*/ 0 w 2126456"/>
                <a:gd name="connsiteY1" fmla="*/ 602456 h 602456"/>
                <a:gd name="connsiteX2" fmla="*/ 2126456 w 2126456"/>
                <a:gd name="connsiteY2" fmla="*/ 590550 h 602456"/>
                <a:gd name="connsiteX0" fmla="*/ 0 w 2128838"/>
                <a:gd name="connsiteY0" fmla="*/ 0 h 602456"/>
                <a:gd name="connsiteX1" fmla="*/ 2382 w 2128838"/>
                <a:gd name="connsiteY1" fmla="*/ 602456 h 602456"/>
                <a:gd name="connsiteX2" fmla="*/ 2128838 w 2128838"/>
                <a:gd name="connsiteY2" fmla="*/ 590550 h 602456"/>
                <a:gd name="connsiteX0" fmla="*/ 0 w 2128838"/>
                <a:gd name="connsiteY0" fmla="*/ 0 h 614362"/>
                <a:gd name="connsiteX1" fmla="*/ 2382 w 2128838"/>
                <a:gd name="connsiteY1" fmla="*/ 614362 h 614362"/>
                <a:gd name="connsiteX2" fmla="*/ 2128838 w 2128838"/>
                <a:gd name="connsiteY2" fmla="*/ 602456 h 614362"/>
                <a:gd name="connsiteX0" fmla="*/ 0 w 2128838"/>
                <a:gd name="connsiteY0" fmla="*/ 0 h 616744"/>
                <a:gd name="connsiteX1" fmla="*/ 2382 w 2128838"/>
                <a:gd name="connsiteY1" fmla="*/ 614362 h 616744"/>
                <a:gd name="connsiteX2" fmla="*/ 2128838 w 2128838"/>
                <a:gd name="connsiteY2" fmla="*/ 616744 h 616744"/>
              </a:gdLst>
              <a:ahLst/>
              <a:cxnLst>
                <a:cxn ang="0">
                  <a:pos x="connsiteX0" y="connsiteY0"/>
                </a:cxn>
                <a:cxn ang="0">
                  <a:pos x="connsiteX1" y="connsiteY1"/>
                </a:cxn>
                <a:cxn ang="0">
                  <a:pos x="connsiteX2" y="connsiteY2"/>
                </a:cxn>
              </a:cxnLst>
              <a:rect l="l" t="t" r="r" b="b"/>
              <a:pathLst>
                <a:path w="2128838" h="616744">
                  <a:moveTo>
                    <a:pt x="0" y="0"/>
                  </a:moveTo>
                  <a:cubicBezTo>
                    <a:pt x="1984" y="351433"/>
                    <a:pt x="3969" y="316309"/>
                    <a:pt x="2382" y="614362"/>
                  </a:cubicBezTo>
                  <a:lnTo>
                    <a:pt x="2128838" y="616744"/>
                  </a:lnTo>
                </a:path>
              </a:pathLst>
            </a:custGeom>
            <a:noFill/>
            <a:ln>
              <a:solidFill>
                <a:schemeClr val="accent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5" name="直線接點 74">
              <a:extLst>
                <a:ext uri="{FF2B5EF4-FFF2-40B4-BE49-F238E27FC236}">
                  <a16:creationId xmlns:a16="http://schemas.microsoft.com/office/drawing/2014/main" id="{2DFFE108-C11C-05C7-A2EF-7D498D6C0C8B}"/>
                </a:ext>
              </a:extLst>
            </p:cNvPr>
            <p:cNvCxnSpPr>
              <a:cxnSpLocks noGrp="1" noRot="1" noMove="1" noResize="1" noEditPoints="1" noAdjustHandles="1" noChangeArrowheads="1" noChangeShapeType="1"/>
            </p:cNvCxnSpPr>
            <p:nvPr/>
          </p:nvCxnSpPr>
          <p:spPr>
            <a:xfrm>
              <a:off x="5601818" y="4304386"/>
              <a:ext cx="350043" cy="0"/>
            </a:xfrm>
            <a:prstGeom prst="line">
              <a:avLst/>
            </a:prstGeom>
            <a:ln w="15875">
              <a:solidFill>
                <a:schemeClr val="accent1">
                  <a:lumMod val="60000"/>
                  <a:lumOff val="40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53" name="平行四邊形 52">
            <a:extLst>
              <a:ext uri="{FF2B5EF4-FFF2-40B4-BE49-F238E27FC236}">
                <a16:creationId xmlns:a16="http://schemas.microsoft.com/office/drawing/2014/main" id="{026CB835-F41A-4AF3-DB0D-F6B6055B2FB1}"/>
              </a:ext>
            </a:extLst>
          </p:cNvPr>
          <p:cNvSpPr/>
          <p:nvPr/>
        </p:nvSpPr>
        <p:spPr>
          <a:xfrm>
            <a:off x="582991" y="2570951"/>
            <a:ext cx="7978016" cy="122568"/>
          </a:xfrm>
          <a:prstGeom prst="parallelogram">
            <a:avLst>
              <a:gd name="adj" fmla="val 143790"/>
            </a:avLst>
          </a:prstGeom>
          <a:gradFill flip="none" rotWithShape="1">
            <a:gsLst>
              <a:gs pos="0">
                <a:srgbClr val="E6A504"/>
              </a:gs>
              <a:gs pos="50000">
                <a:srgbClr val="FBBC1D"/>
              </a:gs>
              <a:gs pos="100000">
                <a:srgbClr val="FCCF6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noAutofit/>
          </a:bodyPr>
          <a:lstStyle/>
          <a:p>
            <a:pPr algn="ctr"/>
            <a:r>
              <a:rPr lang="en-US" altLang="zh-TW" sz="1250" b="1">
                <a:solidFill>
                  <a:schemeClr val="tx1"/>
                </a:solidFill>
                <a:latin typeface="Meiryo UI" panose="020B0604030504040204" pitchFamily="34" charset="-128"/>
                <a:ea typeface="Meiryo UI" panose="020B0604030504040204" pitchFamily="34" charset="-128"/>
              </a:rPr>
              <a:t>9</a:t>
            </a:r>
            <a:r>
              <a:rPr lang="ja-JP" altLang="en-US" sz="1250" b="1">
                <a:solidFill>
                  <a:schemeClr val="tx1"/>
                </a:solidFill>
                <a:latin typeface="Meiryo UI" panose="020B0604030504040204" pitchFamily="34" charset="-128"/>
                <a:ea typeface="Meiryo UI" panose="020B0604030504040204" pitchFamily="34" charset="-128"/>
              </a:rPr>
              <a:t>種類の品質状況、</a:t>
            </a:r>
            <a:r>
              <a:rPr lang="en-US" altLang="zh-TW" sz="1250" b="1">
                <a:solidFill>
                  <a:schemeClr val="tx1"/>
                </a:solidFill>
                <a:latin typeface="Meiryo UI" panose="020B0604030504040204" pitchFamily="34" charset="-128"/>
                <a:ea typeface="Meiryo UI" panose="020B0604030504040204" pitchFamily="34" charset="-128"/>
              </a:rPr>
              <a:t>5</a:t>
            </a:r>
            <a:r>
              <a:rPr lang="ja-JP" altLang="en-US" sz="1250" b="1">
                <a:solidFill>
                  <a:schemeClr val="tx1"/>
                </a:solidFill>
                <a:latin typeface="Meiryo UI" panose="020B0604030504040204" pitchFamily="34" charset="-128"/>
                <a:ea typeface="Meiryo UI" panose="020B0604030504040204" pitchFamily="34" charset="-128"/>
              </a:rPr>
              <a:t>種類の設備状況が公開され、自動的に生成されるグラフは合計</a:t>
            </a:r>
            <a:r>
              <a:rPr lang="en-US" altLang="zh-TW" sz="1250" b="1">
                <a:solidFill>
                  <a:schemeClr val="tx1"/>
                </a:solidFill>
                <a:latin typeface="Meiryo UI" panose="020B0604030504040204" pitchFamily="34" charset="-128"/>
                <a:ea typeface="Meiryo UI" panose="020B0604030504040204" pitchFamily="34" charset="-128"/>
              </a:rPr>
              <a:t>78</a:t>
            </a:r>
            <a:r>
              <a:rPr lang="ja-JP" altLang="en-US" sz="1250" b="1">
                <a:solidFill>
                  <a:schemeClr val="tx1"/>
                </a:solidFill>
                <a:latin typeface="Meiryo UI" panose="020B0604030504040204" pitchFamily="34" charset="-128"/>
                <a:ea typeface="Meiryo UI" panose="020B0604030504040204" pitchFamily="34" charset="-128"/>
              </a:rPr>
              <a:t>枚。継続的に追加している。</a:t>
            </a:r>
            <a:endParaRPr lang="en-US" altLang="zh-TW" sz="1250" b="1">
              <a:solidFill>
                <a:schemeClr val="tx1"/>
              </a:solid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3496065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圖片 86">
            <a:extLst>
              <a:ext uri="{FF2B5EF4-FFF2-40B4-BE49-F238E27FC236}">
                <a16:creationId xmlns:a16="http://schemas.microsoft.com/office/drawing/2014/main" id="{74384882-3585-EF75-2CCB-00EF9D980CC3}"/>
              </a:ext>
            </a:extLst>
          </p:cNvPr>
          <p:cNvPicPr>
            <a:picLocks noGrp="1" noRot="1" noMove="1" noResize="1" noEditPoints="1" noAdjustHandles="1" noChangeArrowheads="1" noChangeShapeType="1" noCrop="1"/>
          </p:cNvPicPr>
          <p:nvPr/>
        </p:nvPicPr>
        <p:blipFill>
          <a:blip r:embed="rId3">
            <a:alphaModFix amt="20000"/>
          </a:blip>
          <a:stretch>
            <a:fillRect/>
          </a:stretch>
        </p:blipFill>
        <p:spPr>
          <a:xfrm>
            <a:off x="-83592" y="796352"/>
            <a:ext cx="9687600" cy="3582000"/>
          </a:xfrm>
          <a:prstGeom prst="rect">
            <a:avLst/>
          </a:prstGeom>
        </p:spPr>
      </p:pic>
      <p:sp>
        <p:nvSpPr>
          <p:cNvPr id="19" name="タイトル 3">
            <a:extLst>
              <a:ext uri="{FF2B5EF4-FFF2-40B4-BE49-F238E27FC236}">
                <a16:creationId xmlns:a16="http://schemas.microsoft.com/office/drawing/2014/main" id="{026013B1-1C0F-974A-8B74-012CA07275AA}"/>
              </a:ext>
            </a:extLst>
          </p:cNvPr>
          <p:cNvSpPr txBox="1"/>
          <p:nvPr/>
        </p:nvSpPr>
        <p:spPr bwMode="auto">
          <a:xfrm>
            <a:off x="120860" y="207574"/>
            <a:ext cx="6529352"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zh-TW" altLang="en-US" sz="2400">
                <a:solidFill>
                  <a:schemeClr val="tx1"/>
                </a:solidFill>
                <a:latin typeface="+mj-ea"/>
                <a:ea typeface="+mj-ea"/>
              </a:rPr>
              <a:t>素板</a:t>
            </a:r>
            <a:r>
              <a:rPr lang="ja-JP" altLang="en-US" sz="2400">
                <a:solidFill>
                  <a:schemeClr val="tx1"/>
                </a:solidFill>
                <a:latin typeface="+mj-ea"/>
                <a:ea typeface="+mj-ea"/>
              </a:rPr>
              <a:t>製造工程は抱えている</a:t>
            </a:r>
            <a:r>
              <a:rPr lang="zh-TW" altLang="en-US" sz="2400">
                <a:solidFill>
                  <a:schemeClr val="tx1"/>
                </a:solidFill>
                <a:latin typeface="+mj-ea"/>
                <a:ea typeface="+mj-ea"/>
              </a:rPr>
              <a:t>問題</a:t>
            </a:r>
            <a:r>
              <a:rPr lang="ja-JP" altLang="en-US" sz="2400">
                <a:solidFill>
                  <a:schemeClr val="tx1"/>
                </a:solidFill>
                <a:latin typeface="+mj-ea"/>
                <a:ea typeface="+mj-ea"/>
              </a:rPr>
              <a:t>と解決方法</a:t>
            </a:r>
            <a:r>
              <a:rPr lang="en-US" altLang="zh-TW" sz="2400">
                <a:solidFill>
                  <a:schemeClr val="tx1"/>
                </a:solidFill>
                <a:latin typeface="+mj-ea"/>
                <a:ea typeface="+mj-ea"/>
              </a:rPr>
              <a:t>2</a:t>
            </a:r>
            <a:r>
              <a:rPr lang="zh-TW" altLang="en-US" sz="2400">
                <a:solidFill>
                  <a:schemeClr val="tx1"/>
                </a:solidFill>
                <a:latin typeface="+mj-ea"/>
                <a:ea typeface="+mj-ea"/>
              </a:rPr>
              <a:t>：</a:t>
            </a:r>
            <a:endParaRPr lang="ja-JP" altLang="en-US" sz="2400">
              <a:solidFill>
                <a:schemeClr val="tx1"/>
              </a:solidFill>
              <a:latin typeface="+mj-ea"/>
              <a:ea typeface="+mj-ea"/>
            </a:endParaRPr>
          </a:p>
        </p:txBody>
      </p:sp>
      <p:grpSp>
        <p:nvGrpSpPr>
          <p:cNvPr id="145" name="群組 144">
            <a:extLst>
              <a:ext uri="{FF2B5EF4-FFF2-40B4-BE49-F238E27FC236}">
                <a16:creationId xmlns:a16="http://schemas.microsoft.com/office/drawing/2014/main" id="{7C437FE5-DCCD-10AC-2144-4EC0983DFFCE}"/>
              </a:ext>
            </a:extLst>
          </p:cNvPr>
          <p:cNvGrpSpPr/>
          <p:nvPr/>
        </p:nvGrpSpPr>
        <p:grpSpPr>
          <a:xfrm>
            <a:off x="382589" y="4591624"/>
            <a:ext cx="376038" cy="227153"/>
            <a:chOff x="1114871" y="4458058"/>
            <a:chExt cx="438183" cy="264693"/>
          </a:xfrm>
        </p:grpSpPr>
        <p:sp>
          <p:nvSpPr>
            <p:cNvPr id="141" name="等腰三角形 140">
              <a:extLst>
                <a:ext uri="{FF2B5EF4-FFF2-40B4-BE49-F238E27FC236}">
                  <a16:creationId xmlns:a16="http://schemas.microsoft.com/office/drawing/2014/main" id="{D760F045-F7E5-7C22-D944-0854CCE45E93}"/>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43" name="等腰三角形 142">
              <a:extLst>
                <a:ext uri="{FF2B5EF4-FFF2-40B4-BE49-F238E27FC236}">
                  <a16:creationId xmlns:a16="http://schemas.microsoft.com/office/drawing/2014/main" id="{092E54E7-701C-4682-AB32-F53F883FFD7D}"/>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144" name="TextBox 15">
            <a:extLst>
              <a:ext uri="{FF2B5EF4-FFF2-40B4-BE49-F238E27FC236}">
                <a16:creationId xmlns:a16="http://schemas.microsoft.com/office/drawing/2014/main" id="{ECDE6217-88E9-79FA-7780-2F21D29775D4}"/>
              </a:ext>
            </a:extLst>
          </p:cNvPr>
          <p:cNvSpPr txBox="1">
            <a:spLocks/>
          </p:cNvSpPr>
          <p:nvPr/>
        </p:nvSpPr>
        <p:spPr>
          <a:xfrm>
            <a:off x="2170625" y="4523029"/>
            <a:ext cx="4801314" cy="369332"/>
          </a:xfrm>
          <a:prstGeom prst="rect">
            <a:avLst/>
          </a:prstGeom>
          <a:noFill/>
        </p:spPr>
        <p:txBody>
          <a:bodyPr wrap="none" rtlCol="0">
            <a:spAutoFit/>
          </a:bodyPr>
          <a:lstStyle/>
          <a:p>
            <a:pPr algn="ctr"/>
            <a:r>
              <a:rPr lang="zh-TW" altLang="en-US" sz="1800" b="1">
                <a:solidFill>
                  <a:srgbClr val="002855"/>
                </a:solidFill>
                <a:latin typeface="+mj-ea"/>
                <a:ea typeface="+mj-ea"/>
              </a:rPr>
              <a:t>目標：</a:t>
            </a:r>
            <a:r>
              <a:rPr lang="ja-JP" altLang="en-US" sz="1800" b="1">
                <a:solidFill>
                  <a:srgbClr val="002855"/>
                </a:solidFill>
                <a:latin typeface="+mj-ea"/>
                <a:ea typeface="+mj-ea"/>
              </a:rPr>
              <a:t>アラームと可視化システムを開発する</a:t>
            </a:r>
          </a:p>
        </p:txBody>
      </p:sp>
      <p:grpSp>
        <p:nvGrpSpPr>
          <p:cNvPr id="66" name="群組 65">
            <a:extLst>
              <a:ext uri="{FF2B5EF4-FFF2-40B4-BE49-F238E27FC236}">
                <a16:creationId xmlns:a16="http://schemas.microsoft.com/office/drawing/2014/main" id="{1DF57053-1072-9E77-472D-66231946223B}"/>
              </a:ext>
            </a:extLst>
          </p:cNvPr>
          <p:cNvGrpSpPr/>
          <p:nvPr/>
        </p:nvGrpSpPr>
        <p:grpSpPr>
          <a:xfrm flipH="1">
            <a:off x="8383936" y="4591624"/>
            <a:ext cx="376038" cy="227153"/>
            <a:chOff x="1114871" y="4458058"/>
            <a:chExt cx="438183" cy="264693"/>
          </a:xfrm>
        </p:grpSpPr>
        <p:sp>
          <p:nvSpPr>
            <p:cNvPr id="68" name="等腰三角形 67">
              <a:extLst>
                <a:ext uri="{FF2B5EF4-FFF2-40B4-BE49-F238E27FC236}">
                  <a16:creationId xmlns:a16="http://schemas.microsoft.com/office/drawing/2014/main" id="{4220CB6A-C95C-A0D5-A3E4-C313C2C96B65}"/>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72" name="等腰三角形 71">
              <a:extLst>
                <a:ext uri="{FF2B5EF4-FFF2-40B4-BE49-F238E27FC236}">
                  <a16:creationId xmlns:a16="http://schemas.microsoft.com/office/drawing/2014/main" id="{88EAEC93-91D0-3655-36E0-BCA50FA54AB3}"/>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162" name="群組 161">
            <a:extLst>
              <a:ext uri="{FF2B5EF4-FFF2-40B4-BE49-F238E27FC236}">
                <a16:creationId xmlns:a16="http://schemas.microsoft.com/office/drawing/2014/main" id="{BEF15308-CD5F-46ED-A4CD-F4D0DE7F51F4}"/>
              </a:ext>
            </a:extLst>
          </p:cNvPr>
          <p:cNvGrpSpPr>
            <a:grpSpLocks/>
          </p:cNvGrpSpPr>
          <p:nvPr/>
        </p:nvGrpSpPr>
        <p:grpSpPr>
          <a:xfrm>
            <a:off x="-53391" y="908706"/>
            <a:ext cx="9160249" cy="3438442"/>
            <a:chOff x="-53391" y="908706"/>
            <a:chExt cx="9160249" cy="3438442"/>
          </a:xfrm>
        </p:grpSpPr>
        <p:pic>
          <p:nvPicPr>
            <p:cNvPr id="125" name="圖片 124">
              <a:extLst>
                <a:ext uri="{FF2B5EF4-FFF2-40B4-BE49-F238E27FC236}">
                  <a16:creationId xmlns:a16="http://schemas.microsoft.com/office/drawing/2014/main" id="{05ACCADA-A109-650D-8564-93040B152DDA}"/>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Lst>
            </a:blip>
            <a:stretch>
              <a:fillRect/>
            </a:stretch>
          </p:blipFill>
          <p:spPr>
            <a:xfrm>
              <a:off x="1626240" y="908706"/>
              <a:ext cx="5919729" cy="3438442"/>
            </a:xfrm>
            <a:prstGeom prst="rect">
              <a:avLst/>
            </a:prstGeom>
          </p:spPr>
        </p:pic>
        <p:grpSp>
          <p:nvGrpSpPr>
            <p:cNvPr id="161" name="群組 160">
              <a:extLst>
                <a:ext uri="{FF2B5EF4-FFF2-40B4-BE49-F238E27FC236}">
                  <a16:creationId xmlns:a16="http://schemas.microsoft.com/office/drawing/2014/main" id="{B4D842E5-95C0-322A-7DA5-771A10B8E622}"/>
                </a:ext>
              </a:extLst>
            </p:cNvPr>
            <p:cNvGrpSpPr>
              <a:grpSpLocks/>
            </p:cNvGrpSpPr>
            <p:nvPr/>
          </p:nvGrpSpPr>
          <p:grpSpPr>
            <a:xfrm>
              <a:off x="7054725" y="1489880"/>
              <a:ext cx="1685401" cy="707886"/>
              <a:chOff x="7054725" y="1489880"/>
              <a:chExt cx="1685401" cy="707886"/>
            </a:xfrm>
          </p:grpSpPr>
          <p:sp>
            <p:nvSpPr>
              <p:cNvPr id="150" name="平行四邊形 149">
                <a:extLst>
                  <a:ext uri="{FF2B5EF4-FFF2-40B4-BE49-F238E27FC236}">
                    <a16:creationId xmlns:a16="http://schemas.microsoft.com/office/drawing/2014/main" id="{C9F6FA78-4FBB-827F-B543-3E527168F2D7}"/>
                  </a:ext>
                </a:extLst>
              </p:cNvPr>
              <p:cNvSpPr>
                <a:spLocks/>
              </p:cNvSpPr>
              <p:nvPr/>
            </p:nvSpPr>
            <p:spPr>
              <a:xfrm>
                <a:off x="7198519" y="1689391"/>
                <a:ext cx="1088158"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TW" altLang="en-US" sz="800">
                  <a:solidFill>
                    <a:srgbClr val="404040"/>
                  </a:solidFill>
                </a:endParaRPr>
              </a:p>
            </p:txBody>
          </p:sp>
          <p:sp>
            <p:nvSpPr>
              <p:cNvPr id="2" name="平行四邊形 1">
                <a:extLst>
                  <a:ext uri="{FF2B5EF4-FFF2-40B4-BE49-F238E27FC236}">
                    <a16:creationId xmlns:a16="http://schemas.microsoft.com/office/drawing/2014/main" id="{816A8341-8E00-A65B-39EB-42D210C9FF83}"/>
                  </a:ext>
                </a:extLst>
              </p:cNvPr>
              <p:cNvSpPr>
                <a:spLocks/>
              </p:cNvSpPr>
              <p:nvPr/>
            </p:nvSpPr>
            <p:spPr>
              <a:xfrm>
                <a:off x="7054725" y="2015127"/>
                <a:ext cx="1648064"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98" name="TextBox 15">
                <a:extLst>
                  <a:ext uri="{FF2B5EF4-FFF2-40B4-BE49-F238E27FC236}">
                    <a16:creationId xmlns:a16="http://schemas.microsoft.com/office/drawing/2014/main" id="{9762100E-BEB3-433B-4486-6F95EDFE15C6}"/>
                  </a:ext>
                </a:extLst>
              </p:cNvPr>
              <p:cNvSpPr txBox="1">
                <a:spLocks/>
              </p:cNvSpPr>
              <p:nvPr/>
            </p:nvSpPr>
            <p:spPr>
              <a:xfrm>
                <a:off x="7273058" y="1489880"/>
                <a:ext cx="1467068" cy="707886"/>
              </a:xfrm>
              <a:prstGeom prst="rect">
                <a:avLst/>
              </a:prstGeom>
              <a:noFill/>
            </p:spPr>
            <p:txBody>
              <a:bodyPr wrap="none" rtlCol="0">
                <a:spAutoFit/>
              </a:bodyPr>
              <a:lstStyle/>
              <a:p>
                <a:r>
                  <a:rPr lang="zh-TW" altLang="en-US" sz="2000" b="1">
                    <a:latin typeface="+mj-ea"/>
                    <a:ea typeface="+mj-ea"/>
                  </a:rPr>
                  <a:t>生產中</a:t>
                </a:r>
                <a:endParaRPr lang="en-US" altLang="zh-TW" sz="2000" b="1">
                  <a:latin typeface="+mj-ea"/>
                  <a:ea typeface="+mj-ea"/>
                </a:endParaRPr>
              </a:p>
              <a:p>
                <a:r>
                  <a:rPr lang="ja-JP" altLang="en-US" sz="2000" b="1">
                    <a:latin typeface="+mj-ea"/>
                    <a:ea typeface="+mj-ea"/>
                  </a:rPr>
                  <a:t>割れの恐れ</a:t>
                </a:r>
              </a:p>
            </p:txBody>
          </p:sp>
        </p:grpSp>
        <p:grpSp>
          <p:nvGrpSpPr>
            <p:cNvPr id="158" name="群組 157">
              <a:extLst>
                <a:ext uri="{FF2B5EF4-FFF2-40B4-BE49-F238E27FC236}">
                  <a16:creationId xmlns:a16="http://schemas.microsoft.com/office/drawing/2014/main" id="{83C800E4-5F60-CD2E-EECC-DE07B8DCD542}"/>
                </a:ext>
              </a:extLst>
            </p:cNvPr>
            <p:cNvGrpSpPr>
              <a:grpSpLocks/>
            </p:cNvGrpSpPr>
            <p:nvPr/>
          </p:nvGrpSpPr>
          <p:grpSpPr>
            <a:xfrm>
              <a:off x="648572" y="2901735"/>
              <a:ext cx="2212074" cy="1015663"/>
              <a:chOff x="758117" y="3011284"/>
              <a:chExt cx="2212074" cy="1015663"/>
            </a:xfrm>
          </p:grpSpPr>
          <p:sp>
            <p:nvSpPr>
              <p:cNvPr id="151" name="平行四邊形 150">
                <a:extLst>
                  <a:ext uri="{FF2B5EF4-FFF2-40B4-BE49-F238E27FC236}">
                    <a16:creationId xmlns:a16="http://schemas.microsoft.com/office/drawing/2014/main" id="{CABD8422-33DD-9A86-6023-AAB70EF8787B}"/>
                  </a:ext>
                </a:extLst>
              </p:cNvPr>
              <p:cNvSpPr>
                <a:spLocks/>
              </p:cNvSpPr>
              <p:nvPr/>
            </p:nvSpPr>
            <p:spPr>
              <a:xfrm>
                <a:off x="758117" y="3227077"/>
                <a:ext cx="1401678"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52" name="平行四邊形 151">
                <a:extLst>
                  <a:ext uri="{FF2B5EF4-FFF2-40B4-BE49-F238E27FC236}">
                    <a16:creationId xmlns:a16="http://schemas.microsoft.com/office/drawing/2014/main" id="{80575717-3833-B11E-A92B-741BEFA6B387}"/>
                  </a:ext>
                </a:extLst>
              </p:cNvPr>
              <p:cNvSpPr>
                <a:spLocks/>
              </p:cNvSpPr>
              <p:nvPr/>
            </p:nvSpPr>
            <p:spPr>
              <a:xfrm>
                <a:off x="1124603" y="3542969"/>
                <a:ext cx="1401678"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24" name="TextBox 15">
                <a:extLst>
                  <a:ext uri="{FF2B5EF4-FFF2-40B4-BE49-F238E27FC236}">
                    <a16:creationId xmlns:a16="http://schemas.microsoft.com/office/drawing/2014/main" id="{F3C229D3-7202-3CDB-D28E-24BC9164F771}"/>
                  </a:ext>
                </a:extLst>
              </p:cNvPr>
              <p:cNvSpPr txBox="1">
                <a:spLocks/>
              </p:cNvSpPr>
              <p:nvPr/>
            </p:nvSpPr>
            <p:spPr>
              <a:xfrm>
                <a:off x="938866" y="3011284"/>
                <a:ext cx="2031325" cy="1015663"/>
              </a:xfrm>
              <a:prstGeom prst="rect">
                <a:avLst/>
              </a:prstGeom>
              <a:noFill/>
            </p:spPr>
            <p:txBody>
              <a:bodyPr wrap="none" rtlCol="0">
                <a:spAutoFit/>
              </a:bodyPr>
              <a:lstStyle/>
              <a:p>
                <a:r>
                  <a:rPr lang="ja-JP" altLang="en-US" sz="2000" b="1">
                    <a:solidFill>
                      <a:schemeClr val="bg1">
                        <a:lumMod val="65000"/>
                      </a:schemeClr>
                    </a:solidFill>
                    <a:latin typeface="+mj-ea"/>
                    <a:ea typeface="+mj-ea"/>
                  </a:rPr>
                  <a:t>欠点情報</a:t>
                </a:r>
              </a:p>
              <a:p>
                <a:r>
                  <a:rPr lang="ja-JP" altLang="en-US" sz="2000" b="1">
                    <a:solidFill>
                      <a:schemeClr val="bg1">
                        <a:lumMod val="65000"/>
                      </a:schemeClr>
                    </a:solidFill>
                    <a:latin typeface="+mj-ea"/>
                    <a:ea typeface="+mj-ea"/>
                  </a:rPr>
                  <a:t>    参考価値低い</a:t>
                </a:r>
              </a:p>
              <a:p>
                <a:endParaRPr lang="ja-JP" altLang="en-US" sz="2000" b="1">
                  <a:solidFill>
                    <a:schemeClr val="bg1">
                      <a:lumMod val="65000"/>
                    </a:schemeClr>
                  </a:solidFill>
                  <a:latin typeface="+mj-ea"/>
                  <a:ea typeface="+mj-ea"/>
                </a:endParaRPr>
              </a:p>
            </p:txBody>
          </p:sp>
        </p:grpSp>
        <p:grpSp>
          <p:nvGrpSpPr>
            <p:cNvPr id="156" name="群組 155">
              <a:extLst>
                <a:ext uri="{FF2B5EF4-FFF2-40B4-BE49-F238E27FC236}">
                  <a16:creationId xmlns:a16="http://schemas.microsoft.com/office/drawing/2014/main" id="{1410D08F-23B7-057A-E034-261C3827519D}"/>
                </a:ext>
              </a:extLst>
            </p:cNvPr>
            <p:cNvGrpSpPr>
              <a:grpSpLocks/>
            </p:cNvGrpSpPr>
            <p:nvPr/>
          </p:nvGrpSpPr>
          <p:grpSpPr>
            <a:xfrm>
              <a:off x="-53391" y="1285264"/>
              <a:ext cx="2187161" cy="1323439"/>
              <a:chOff x="-53391" y="1285264"/>
              <a:chExt cx="2187161" cy="1323439"/>
            </a:xfrm>
          </p:grpSpPr>
          <p:sp>
            <p:nvSpPr>
              <p:cNvPr id="154" name="平行四邊形 153">
                <a:extLst>
                  <a:ext uri="{FF2B5EF4-FFF2-40B4-BE49-F238E27FC236}">
                    <a16:creationId xmlns:a16="http://schemas.microsoft.com/office/drawing/2014/main" id="{C36A3A1D-E945-E5FF-F668-6154CB33B0D2}"/>
                  </a:ext>
                </a:extLst>
              </p:cNvPr>
              <p:cNvSpPr>
                <a:spLocks/>
              </p:cNvSpPr>
              <p:nvPr/>
            </p:nvSpPr>
            <p:spPr>
              <a:xfrm>
                <a:off x="648572" y="1507046"/>
                <a:ext cx="1485198"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55" name="平行四邊形 154">
                <a:extLst>
                  <a:ext uri="{FF2B5EF4-FFF2-40B4-BE49-F238E27FC236}">
                    <a16:creationId xmlns:a16="http://schemas.microsoft.com/office/drawing/2014/main" id="{4F6F732E-8559-F91C-D77E-C840CF89127A}"/>
                  </a:ext>
                </a:extLst>
              </p:cNvPr>
              <p:cNvSpPr>
                <a:spLocks/>
              </p:cNvSpPr>
              <p:nvPr/>
            </p:nvSpPr>
            <p:spPr>
              <a:xfrm>
                <a:off x="107590" y="1803253"/>
                <a:ext cx="1770128"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23" name="TextBox 15">
                <a:extLst>
                  <a:ext uri="{FF2B5EF4-FFF2-40B4-BE49-F238E27FC236}">
                    <a16:creationId xmlns:a16="http://schemas.microsoft.com/office/drawing/2014/main" id="{EE8A7B86-1F14-B890-889A-8F666E3E1FC7}"/>
                  </a:ext>
                </a:extLst>
              </p:cNvPr>
              <p:cNvSpPr txBox="1">
                <a:spLocks/>
              </p:cNvSpPr>
              <p:nvPr/>
            </p:nvSpPr>
            <p:spPr>
              <a:xfrm>
                <a:off x="-53391" y="1285264"/>
                <a:ext cx="2057038" cy="1323439"/>
              </a:xfrm>
              <a:prstGeom prst="rect">
                <a:avLst/>
              </a:prstGeom>
              <a:noFill/>
            </p:spPr>
            <p:txBody>
              <a:bodyPr wrap="none" rtlCol="0">
                <a:spAutoFit/>
              </a:bodyPr>
              <a:lstStyle/>
              <a:p>
                <a:pPr algn="r"/>
                <a:r>
                  <a:rPr lang="ja-JP" altLang="en-US" sz="2000" b="1">
                    <a:solidFill>
                      <a:schemeClr val="bg1">
                        <a:lumMod val="65000"/>
                      </a:schemeClr>
                    </a:solidFill>
                    <a:latin typeface="+mj-ea"/>
                    <a:ea typeface="+mj-ea"/>
                  </a:rPr>
                  <a:t>品質情報</a:t>
                </a:r>
              </a:p>
              <a:p>
                <a:pPr algn="r"/>
                <a:r>
                  <a:rPr lang="ja-JP" altLang="en-US" sz="2000" b="1">
                    <a:solidFill>
                      <a:schemeClr val="bg1">
                        <a:lumMod val="65000"/>
                      </a:schemeClr>
                    </a:solidFill>
                    <a:latin typeface="+mj-ea"/>
                    <a:ea typeface="+mj-ea"/>
                  </a:rPr>
                  <a:t>リアルタイムに</a:t>
                </a:r>
              </a:p>
              <a:p>
                <a:pPr algn="r"/>
                <a:r>
                  <a:rPr lang="ja-JP" altLang="en-US" sz="2000" b="1">
                    <a:solidFill>
                      <a:schemeClr val="bg1">
                        <a:lumMod val="65000"/>
                      </a:schemeClr>
                    </a:solidFill>
                    <a:latin typeface="+mj-ea"/>
                    <a:ea typeface="+mj-ea"/>
                  </a:rPr>
                  <a:t>把握できない</a:t>
                </a:r>
              </a:p>
              <a:p>
                <a:pPr algn="r"/>
                <a:endParaRPr lang="ja-JP" altLang="en-US" sz="2000" b="1">
                  <a:solidFill>
                    <a:schemeClr val="bg1">
                      <a:lumMod val="65000"/>
                    </a:schemeClr>
                  </a:solidFill>
                  <a:latin typeface="+mj-ea"/>
                  <a:ea typeface="+mj-ea"/>
                </a:endParaRPr>
              </a:p>
            </p:txBody>
          </p:sp>
        </p:grpSp>
        <p:grpSp>
          <p:nvGrpSpPr>
            <p:cNvPr id="157" name="群組 156">
              <a:extLst>
                <a:ext uri="{FF2B5EF4-FFF2-40B4-BE49-F238E27FC236}">
                  <a16:creationId xmlns:a16="http://schemas.microsoft.com/office/drawing/2014/main" id="{058BF783-9150-1FB8-A432-DDC5643BA640}"/>
                </a:ext>
              </a:extLst>
            </p:cNvPr>
            <p:cNvGrpSpPr>
              <a:grpSpLocks/>
            </p:cNvGrpSpPr>
            <p:nvPr/>
          </p:nvGrpSpPr>
          <p:grpSpPr>
            <a:xfrm>
              <a:off x="6440056" y="3033471"/>
              <a:ext cx="2666802" cy="400110"/>
              <a:chOff x="6463803" y="3119044"/>
              <a:chExt cx="2666802" cy="400110"/>
            </a:xfrm>
          </p:grpSpPr>
          <p:sp>
            <p:nvSpPr>
              <p:cNvPr id="153" name="平行四邊形 152">
                <a:extLst>
                  <a:ext uri="{FF2B5EF4-FFF2-40B4-BE49-F238E27FC236}">
                    <a16:creationId xmlns:a16="http://schemas.microsoft.com/office/drawing/2014/main" id="{5D9A07A9-B94C-17E3-B003-1D855F9F0762}"/>
                  </a:ext>
                </a:extLst>
              </p:cNvPr>
              <p:cNvSpPr>
                <a:spLocks/>
              </p:cNvSpPr>
              <p:nvPr/>
            </p:nvSpPr>
            <p:spPr>
              <a:xfrm>
                <a:off x="6463803" y="3328625"/>
                <a:ext cx="2410322"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32" name="TextBox 15">
                <a:extLst>
                  <a:ext uri="{FF2B5EF4-FFF2-40B4-BE49-F238E27FC236}">
                    <a16:creationId xmlns:a16="http://schemas.microsoft.com/office/drawing/2014/main" id="{53B03C8D-3FA0-0998-340A-0FC39C9C1E83}"/>
                  </a:ext>
                </a:extLst>
              </p:cNvPr>
              <p:cNvSpPr txBox="1">
                <a:spLocks/>
              </p:cNvSpPr>
              <p:nvPr/>
            </p:nvSpPr>
            <p:spPr>
              <a:xfrm>
                <a:off x="6637615" y="3119044"/>
                <a:ext cx="2492990" cy="400110"/>
              </a:xfrm>
              <a:prstGeom prst="rect">
                <a:avLst/>
              </a:prstGeom>
              <a:noFill/>
            </p:spPr>
            <p:txBody>
              <a:bodyPr wrap="none" rtlCol="0">
                <a:spAutoFit/>
              </a:bodyPr>
              <a:lstStyle/>
              <a:p>
                <a:r>
                  <a:rPr lang="zh-TW" altLang="en-US" sz="2000" b="1">
                    <a:latin typeface="+mj-ea"/>
                    <a:ea typeface="+mj-ea"/>
                  </a:rPr>
                  <a:t>定量化</a:t>
                </a:r>
                <a:r>
                  <a:rPr lang="ja-JP" altLang="en-US" sz="2000" b="1">
                    <a:latin typeface="+mj-ea"/>
                    <a:ea typeface="+mj-ea"/>
                  </a:rPr>
                  <a:t>できない経験</a:t>
                </a:r>
              </a:p>
            </p:txBody>
          </p:sp>
        </p:grpSp>
      </p:grpSp>
      <p:sp>
        <p:nvSpPr>
          <p:cNvPr id="159" name="橢圓 158">
            <a:extLst>
              <a:ext uri="{FF2B5EF4-FFF2-40B4-BE49-F238E27FC236}">
                <a16:creationId xmlns:a16="http://schemas.microsoft.com/office/drawing/2014/main" id="{5774D509-68BE-C08D-2E2B-F15D75FCDA64}"/>
              </a:ext>
            </a:extLst>
          </p:cNvPr>
          <p:cNvSpPr>
            <a:spLocks noGrp="1" noRot="1" noMove="1" noResize="1" noEditPoints="1" noAdjustHandles="1" noChangeArrowheads="1" noChangeShapeType="1"/>
          </p:cNvSpPr>
          <p:nvPr/>
        </p:nvSpPr>
        <p:spPr>
          <a:xfrm>
            <a:off x="3628659" y="1716827"/>
            <a:ext cx="1885237" cy="1885237"/>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ja-JP" sz="2600" b="1">
                <a:solidFill>
                  <a:schemeClr val="accent1">
                    <a:lumMod val="60000"/>
                    <a:lumOff val="40000"/>
                  </a:schemeClr>
                </a:solidFill>
                <a:effectLst>
                  <a:outerShdw blurRad="25400" dist="38100" dir="2700000" algn="tl" rotWithShape="0">
                    <a:prstClr val="black">
                      <a:alpha val="90000"/>
                    </a:prstClr>
                  </a:outerShdw>
                </a:effectLst>
                <a:latin typeface="+mj-ea"/>
                <a:ea typeface="+mj-ea"/>
              </a:rPr>
              <a:t>DX</a:t>
            </a:r>
            <a:r>
              <a:rPr lang="ja-JP" altLang="en-US" sz="2600" b="1">
                <a:solidFill>
                  <a:schemeClr val="accent1">
                    <a:lumMod val="60000"/>
                    <a:lumOff val="40000"/>
                  </a:schemeClr>
                </a:solidFill>
                <a:effectLst>
                  <a:outerShdw blurRad="25400" dist="38100" dir="2700000" algn="tl" rotWithShape="0">
                    <a:prstClr val="black">
                      <a:alpha val="90000"/>
                    </a:prstClr>
                  </a:outerShdw>
                </a:effectLst>
                <a:latin typeface="+mj-ea"/>
                <a:ea typeface="+mj-ea"/>
              </a:rPr>
              <a:t>ツールで</a:t>
            </a:r>
          </a:p>
          <a:p>
            <a:pPr algn="ctr"/>
            <a:r>
              <a:rPr lang="ja-JP" altLang="en-US" sz="2600" b="1">
                <a:solidFill>
                  <a:schemeClr val="accent1">
                    <a:lumMod val="60000"/>
                    <a:lumOff val="40000"/>
                  </a:schemeClr>
                </a:solidFill>
                <a:effectLst>
                  <a:outerShdw blurRad="25400" dist="38100" dir="2700000" algn="tl" rotWithShape="0">
                    <a:prstClr val="black">
                      <a:alpha val="90000"/>
                    </a:prstClr>
                  </a:outerShdw>
                </a:effectLst>
                <a:latin typeface="+mj-ea"/>
                <a:ea typeface="+mj-ea"/>
              </a:rPr>
              <a:t>現場で困ってる事</a:t>
            </a:r>
          </a:p>
          <a:p>
            <a:pPr algn="ctr"/>
            <a:r>
              <a:rPr lang="ja-JP" altLang="en-US" sz="2600" b="1">
                <a:solidFill>
                  <a:schemeClr val="accent1">
                    <a:lumMod val="60000"/>
                    <a:lumOff val="40000"/>
                  </a:schemeClr>
                </a:solidFill>
                <a:effectLst>
                  <a:outerShdw blurRad="25400" dist="38100" dir="2700000" algn="tl" rotWithShape="0">
                    <a:prstClr val="black">
                      <a:alpha val="90000"/>
                    </a:prstClr>
                  </a:outerShdw>
                </a:effectLst>
                <a:latin typeface="+mj-ea"/>
                <a:ea typeface="+mj-ea"/>
              </a:rPr>
              <a:t>を解決</a:t>
            </a:r>
          </a:p>
          <a:p>
            <a:pPr algn="ctr"/>
            <a:endParaRPr kumimoji="1" lang="zh-TW" altLang="en-US" sz="2600" b="1">
              <a:solidFill>
                <a:schemeClr val="accent1">
                  <a:lumMod val="60000"/>
                  <a:lumOff val="40000"/>
                </a:schemeClr>
              </a:solidFill>
              <a:effectLst>
                <a:outerShdw blurRad="25400" dist="38100" dir="2700000" algn="tl" rotWithShape="0">
                  <a:prstClr val="black">
                    <a:alpha val="90000"/>
                  </a:prstClr>
                </a:outerShdw>
              </a:effectLst>
              <a:latin typeface="+mj-ea"/>
              <a:ea typeface="+mj-ea"/>
            </a:endParaRPr>
          </a:p>
        </p:txBody>
      </p:sp>
    </p:spTree>
    <p:extLst>
      <p:ext uri="{BB962C8B-B14F-4D97-AF65-F5344CB8AC3E}">
        <p14:creationId xmlns:p14="http://schemas.microsoft.com/office/powerpoint/2010/main" val="3362540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750"/>
                                  </p:stCondLst>
                                  <p:childTnLst>
                                    <p:set>
                                      <p:cBhvr>
                                        <p:cTn id="6" dur="1" fill="hold">
                                          <p:stCondLst>
                                            <p:cond delay="0"/>
                                          </p:stCondLst>
                                        </p:cTn>
                                        <p:tgtEl>
                                          <p:spTgt spid="162"/>
                                        </p:tgtEl>
                                        <p:attrNameLst>
                                          <p:attrName>style.visibility</p:attrName>
                                        </p:attrNameLst>
                                      </p:cBhvr>
                                      <p:to>
                                        <p:strVal val="visible"/>
                                      </p:to>
                                    </p:set>
                                    <p:animEffect transition="in" filter="fade">
                                      <p:cBhvr>
                                        <p:cTn id="7" dur="1000"/>
                                        <p:tgtEl>
                                          <p:spTgt spid="162"/>
                                        </p:tgtEl>
                                      </p:cBhvr>
                                    </p:animEffect>
                                  </p:childTnLst>
                                </p:cTn>
                              </p:par>
                              <p:par>
                                <p:cTn id="8" presetID="10" presetClass="entr" presetSubtype="0" fill="hold" grpId="0" nodeType="withEffect">
                                  <p:stCondLst>
                                    <p:cond delay="1500"/>
                                  </p:stCondLst>
                                  <p:childTnLst>
                                    <p:set>
                                      <p:cBhvr>
                                        <p:cTn id="9" dur="1" fill="hold">
                                          <p:stCondLst>
                                            <p:cond delay="0"/>
                                          </p:stCondLst>
                                        </p:cTn>
                                        <p:tgtEl>
                                          <p:spTgt spid="159"/>
                                        </p:tgtEl>
                                        <p:attrNameLst>
                                          <p:attrName>style.visibility</p:attrName>
                                        </p:attrNameLst>
                                      </p:cBhvr>
                                      <p:to>
                                        <p:strVal val="visible"/>
                                      </p:to>
                                    </p:set>
                                    <p:animEffect transition="in" filter="fade">
                                      <p:cBhvr>
                                        <p:cTn id="10" dur="75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1" name="群組 210">
            <a:extLst>
              <a:ext uri="{FF2B5EF4-FFF2-40B4-BE49-F238E27FC236}">
                <a16:creationId xmlns:a16="http://schemas.microsoft.com/office/drawing/2014/main" id="{E154A740-EEA4-EC98-53D7-4EFBEE223A17}"/>
              </a:ext>
            </a:extLst>
          </p:cNvPr>
          <p:cNvGrpSpPr/>
          <p:nvPr/>
        </p:nvGrpSpPr>
        <p:grpSpPr>
          <a:xfrm>
            <a:off x="6892459" y="1628917"/>
            <a:ext cx="956944" cy="670618"/>
            <a:chOff x="4677945" y="3378400"/>
            <a:chExt cx="956944" cy="670618"/>
          </a:xfrm>
        </p:grpSpPr>
        <p:pic>
          <p:nvPicPr>
            <p:cNvPr id="209" name="圖片 208">
              <a:extLst>
                <a:ext uri="{FF2B5EF4-FFF2-40B4-BE49-F238E27FC236}">
                  <a16:creationId xmlns:a16="http://schemas.microsoft.com/office/drawing/2014/main" id="{23C4F7A8-11DB-45A1-3D81-F20042A18FBD}"/>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Effect>
                        <a14:brightnessContrast bright="40000" contrast="-40000"/>
                      </a14:imgEffect>
                    </a14:imgLayer>
                  </a14:imgProps>
                </a:ext>
              </a:extLst>
            </a:blip>
            <a:srcRect l="42381" r="17286"/>
            <a:stretch>
              <a:fillRect/>
            </a:stretch>
          </p:blipFill>
          <p:spPr>
            <a:xfrm>
              <a:off x="5158951" y="3378400"/>
              <a:ext cx="413099" cy="670618"/>
            </a:xfrm>
            <a:custGeom>
              <a:avLst/>
              <a:gdLst>
                <a:gd name="connsiteX0" fmla="*/ 0 w 413099"/>
                <a:gd name="connsiteY0" fmla="*/ 0 h 670618"/>
                <a:gd name="connsiteX1" fmla="*/ 413099 w 413099"/>
                <a:gd name="connsiteY1" fmla="*/ 0 h 670618"/>
                <a:gd name="connsiteX2" fmla="*/ 413099 w 413099"/>
                <a:gd name="connsiteY2" fmla="*/ 670618 h 670618"/>
                <a:gd name="connsiteX3" fmla="*/ 0 w 413099"/>
                <a:gd name="connsiteY3" fmla="*/ 670618 h 670618"/>
              </a:gdLst>
              <a:ahLst/>
              <a:cxnLst>
                <a:cxn ang="0">
                  <a:pos x="connsiteX0" y="connsiteY0"/>
                </a:cxn>
                <a:cxn ang="0">
                  <a:pos x="connsiteX1" y="connsiteY1"/>
                </a:cxn>
                <a:cxn ang="0">
                  <a:pos x="connsiteX2" y="connsiteY2"/>
                </a:cxn>
                <a:cxn ang="0">
                  <a:pos x="connsiteX3" y="connsiteY3"/>
                </a:cxn>
              </a:cxnLst>
              <a:rect l="l" t="t" r="r" b="b"/>
              <a:pathLst>
                <a:path w="413099" h="670618">
                  <a:moveTo>
                    <a:pt x="0" y="0"/>
                  </a:moveTo>
                  <a:lnTo>
                    <a:pt x="413099" y="0"/>
                  </a:lnTo>
                  <a:lnTo>
                    <a:pt x="413099" y="670618"/>
                  </a:lnTo>
                  <a:lnTo>
                    <a:pt x="0" y="670618"/>
                  </a:lnTo>
                  <a:close/>
                </a:path>
              </a:pathLst>
            </a:custGeom>
          </p:spPr>
        </p:pic>
        <p:pic>
          <p:nvPicPr>
            <p:cNvPr id="210" name="圖片 209">
              <a:extLst>
                <a:ext uri="{FF2B5EF4-FFF2-40B4-BE49-F238E27FC236}">
                  <a16:creationId xmlns:a16="http://schemas.microsoft.com/office/drawing/2014/main" id="{FEDBE8AF-E136-3CFE-7155-1A30FC16488D}"/>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Effect>
                        <a14:brightnessContrast bright="40000" contrast="-40000"/>
                      </a14:imgEffect>
                    </a14:imgLayer>
                  </a14:imgProps>
                </a:ext>
              </a:extLst>
            </a:blip>
            <a:srcRect l="87729"/>
            <a:stretch>
              <a:fillRect/>
            </a:stretch>
          </p:blipFill>
          <p:spPr>
            <a:xfrm>
              <a:off x="5509210" y="3378400"/>
              <a:ext cx="125679" cy="670618"/>
            </a:xfrm>
            <a:custGeom>
              <a:avLst/>
              <a:gdLst>
                <a:gd name="connsiteX0" fmla="*/ 0 w 125679"/>
                <a:gd name="connsiteY0" fmla="*/ 0 h 670618"/>
                <a:gd name="connsiteX1" fmla="*/ 125679 w 125679"/>
                <a:gd name="connsiteY1" fmla="*/ 0 h 670618"/>
                <a:gd name="connsiteX2" fmla="*/ 125679 w 125679"/>
                <a:gd name="connsiteY2" fmla="*/ 670618 h 670618"/>
                <a:gd name="connsiteX3" fmla="*/ 0 w 125679"/>
                <a:gd name="connsiteY3" fmla="*/ 670618 h 670618"/>
              </a:gdLst>
              <a:ahLst/>
              <a:cxnLst>
                <a:cxn ang="0">
                  <a:pos x="connsiteX0" y="connsiteY0"/>
                </a:cxn>
                <a:cxn ang="0">
                  <a:pos x="connsiteX1" y="connsiteY1"/>
                </a:cxn>
                <a:cxn ang="0">
                  <a:pos x="connsiteX2" y="connsiteY2"/>
                </a:cxn>
                <a:cxn ang="0">
                  <a:pos x="connsiteX3" y="connsiteY3"/>
                </a:cxn>
              </a:cxnLst>
              <a:rect l="l" t="t" r="r" b="b"/>
              <a:pathLst>
                <a:path w="125679" h="670618">
                  <a:moveTo>
                    <a:pt x="0" y="0"/>
                  </a:moveTo>
                  <a:lnTo>
                    <a:pt x="125679" y="0"/>
                  </a:lnTo>
                  <a:lnTo>
                    <a:pt x="125679" y="670618"/>
                  </a:lnTo>
                  <a:lnTo>
                    <a:pt x="0" y="670618"/>
                  </a:lnTo>
                  <a:close/>
                </a:path>
              </a:pathLst>
            </a:custGeom>
          </p:spPr>
        </p:pic>
        <p:pic>
          <p:nvPicPr>
            <p:cNvPr id="208" name="圖片 207">
              <a:extLst>
                <a:ext uri="{FF2B5EF4-FFF2-40B4-BE49-F238E27FC236}">
                  <a16:creationId xmlns:a16="http://schemas.microsoft.com/office/drawing/2014/main" id="{1B02F04E-FD06-3107-2767-4571DBC31C6B}"/>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Effect>
                        <a14:brightnessContrast bright="40000" contrast="-40000"/>
                      </a14:imgEffect>
                    </a14:imgLayer>
                  </a14:imgProps>
                </a:ext>
              </a:extLst>
            </a:blip>
            <a:srcRect r="46991"/>
            <a:stretch>
              <a:fillRect/>
            </a:stretch>
          </p:blipFill>
          <p:spPr>
            <a:xfrm>
              <a:off x="4677945" y="3378400"/>
              <a:ext cx="542925" cy="670618"/>
            </a:xfrm>
            <a:custGeom>
              <a:avLst/>
              <a:gdLst>
                <a:gd name="connsiteX0" fmla="*/ 0 w 542925"/>
                <a:gd name="connsiteY0" fmla="*/ 0 h 670618"/>
                <a:gd name="connsiteX1" fmla="*/ 542925 w 542925"/>
                <a:gd name="connsiteY1" fmla="*/ 0 h 670618"/>
                <a:gd name="connsiteX2" fmla="*/ 542925 w 542925"/>
                <a:gd name="connsiteY2" fmla="*/ 670618 h 670618"/>
                <a:gd name="connsiteX3" fmla="*/ 0 w 542925"/>
                <a:gd name="connsiteY3" fmla="*/ 670618 h 670618"/>
              </a:gdLst>
              <a:ahLst/>
              <a:cxnLst>
                <a:cxn ang="0">
                  <a:pos x="connsiteX0" y="connsiteY0"/>
                </a:cxn>
                <a:cxn ang="0">
                  <a:pos x="connsiteX1" y="connsiteY1"/>
                </a:cxn>
                <a:cxn ang="0">
                  <a:pos x="connsiteX2" y="connsiteY2"/>
                </a:cxn>
                <a:cxn ang="0">
                  <a:pos x="connsiteX3" y="connsiteY3"/>
                </a:cxn>
              </a:cxnLst>
              <a:rect l="l" t="t" r="r" b="b"/>
              <a:pathLst>
                <a:path w="542925" h="670618">
                  <a:moveTo>
                    <a:pt x="0" y="0"/>
                  </a:moveTo>
                  <a:lnTo>
                    <a:pt x="542925" y="0"/>
                  </a:lnTo>
                  <a:lnTo>
                    <a:pt x="542925" y="670618"/>
                  </a:lnTo>
                  <a:lnTo>
                    <a:pt x="0" y="670618"/>
                  </a:lnTo>
                  <a:close/>
                </a:path>
              </a:pathLst>
            </a:custGeom>
          </p:spPr>
        </p:pic>
      </p:grpSp>
      <p:pic>
        <p:nvPicPr>
          <p:cNvPr id="191" name="圖片 190">
            <a:extLst>
              <a:ext uri="{FF2B5EF4-FFF2-40B4-BE49-F238E27FC236}">
                <a16:creationId xmlns:a16="http://schemas.microsoft.com/office/drawing/2014/main" id="{41D7E6F9-1DF6-FC8E-C615-F4792945DB4B}"/>
              </a:ext>
            </a:extLst>
          </p:cNvPr>
          <p:cNvPicPr>
            <a:picLocks noChangeAspect="1"/>
          </p:cNvPicPr>
          <p:nvPr/>
        </p:nvPicPr>
        <p:blipFill rotWithShape="1">
          <a:blip r:embed="rId5" cstate="email">
            <a:duotone>
              <a:schemeClr val="accent5">
                <a:shade val="45000"/>
                <a:satMod val="135000"/>
              </a:schemeClr>
              <a:prstClr val="white"/>
            </a:duotone>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a:ext>
            </a:extLst>
          </a:blip>
          <a:srcRect l="5003" t="7293" r="3366" b="6194"/>
          <a:stretch/>
        </p:blipFill>
        <p:spPr>
          <a:xfrm flipH="1">
            <a:off x="3082340" y="1627270"/>
            <a:ext cx="1035464" cy="668077"/>
          </a:xfrm>
          <a:custGeom>
            <a:avLst/>
            <a:gdLst>
              <a:gd name="connsiteX0" fmla="*/ 2457922 w 2554864"/>
              <a:gd name="connsiteY0" fmla="*/ 0 h 1648387"/>
              <a:gd name="connsiteX1" fmla="*/ 96942 w 2554864"/>
              <a:gd name="connsiteY1" fmla="*/ 0 h 1648387"/>
              <a:gd name="connsiteX2" fmla="*/ 0 w 2554864"/>
              <a:gd name="connsiteY2" fmla="*/ 96942 h 1648387"/>
              <a:gd name="connsiteX3" fmla="*/ 0 w 2554864"/>
              <a:gd name="connsiteY3" fmla="*/ 1551445 h 1648387"/>
              <a:gd name="connsiteX4" fmla="*/ 96942 w 2554864"/>
              <a:gd name="connsiteY4" fmla="*/ 1648387 h 1648387"/>
              <a:gd name="connsiteX5" fmla="*/ 2457922 w 2554864"/>
              <a:gd name="connsiteY5" fmla="*/ 1648387 h 1648387"/>
              <a:gd name="connsiteX6" fmla="*/ 2554864 w 2554864"/>
              <a:gd name="connsiteY6" fmla="*/ 1551445 h 1648387"/>
              <a:gd name="connsiteX7" fmla="*/ 2554864 w 2554864"/>
              <a:gd name="connsiteY7" fmla="*/ 96942 h 1648387"/>
              <a:gd name="connsiteX8" fmla="*/ 2457922 w 2554864"/>
              <a:gd name="connsiteY8" fmla="*/ 0 h 1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4864" h="1648387">
                <a:moveTo>
                  <a:pt x="2457922" y="0"/>
                </a:moveTo>
                <a:lnTo>
                  <a:pt x="96942" y="0"/>
                </a:lnTo>
                <a:cubicBezTo>
                  <a:pt x="43402" y="0"/>
                  <a:pt x="0" y="43402"/>
                  <a:pt x="0" y="96942"/>
                </a:cubicBezTo>
                <a:lnTo>
                  <a:pt x="0" y="1551445"/>
                </a:lnTo>
                <a:cubicBezTo>
                  <a:pt x="0" y="1604985"/>
                  <a:pt x="43402" y="1648387"/>
                  <a:pt x="96942" y="1648387"/>
                </a:cubicBezTo>
                <a:lnTo>
                  <a:pt x="2457922" y="1648387"/>
                </a:lnTo>
                <a:cubicBezTo>
                  <a:pt x="2511462" y="1648387"/>
                  <a:pt x="2554864" y="1604985"/>
                  <a:pt x="2554864" y="1551445"/>
                </a:cubicBezTo>
                <a:lnTo>
                  <a:pt x="2554864" y="96942"/>
                </a:lnTo>
                <a:cubicBezTo>
                  <a:pt x="2554864" y="43402"/>
                  <a:pt x="2511462" y="0"/>
                  <a:pt x="2457922" y="0"/>
                </a:cubicBezTo>
                <a:close/>
              </a:path>
            </a:pathLst>
          </a:custGeom>
        </p:spPr>
      </p:pic>
      <p:sp>
        <p:nvSpPr>
          <p:cNvPr id="5" name="タイトル 3">
            <a:extLst>
              <a:ext uri="{FF2B5EF4-FFF2-40B4-BE49-F238E27FC236}">
                <a16:creationId xmlns:a16="http://schemas.microsoft.com/office/drawing/2014/main" id="{B8C17E22-F4A3-B94E-B9F1-6F09D3F61E1C}"/>
              </a:ext>
            </a:extLst>
          </p:cNvPr>
          <p:cNvSpPr txBox="1"/>
          <p:nvPr/>
        </p:nvSpPr>
        <p:spPr bwMode="auto">
          <a:xfrm>
            <a:off x="120860" y="207574"/>
            <a:ext cx="1723549"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zh-TW" altLang="en-US" sz="2400">
                <a:solidFill>
                  <a:schemeClr val="tx1"/>
                </a:solidFill>
                <a:latin typeface="+mj-ea"/>
                <a:ea typeface="+mj-ea"/>
              </a:rPr>
              <a:t>生產中</a:t>
            </a:r>
            <a:r>
              <a:rPr lang="ja-JP" altLang="en-US" sz="2400">
                <a:solidFill>
                  <a:schemeClr val="tx1"/>
                </a:solidFill>
                <a:latin typeface="+mj-ea"/>
                <a:ea typeface="+mj-ea"/>
              </a:rPr>
              <a:t>割れ</a:t>
            </a:r>
          </a:p>
        </p:txBody>
      </p:sp>
      <p:sp>
        <p:nvSpPr>
          <p:cNvPr id="21" name="文字方塊 20">
            <a:extLst>
              <a:ext uri="{FF2B5EF4-FFF2-40B4-BE49-F238E27FC236}">
                <a16:creationId xmlns:a16="http://schemas.microsoft.com/office/drawing/2014/main" id="{10E0A095-B353-1955-928F-51398298E54B}"/>
              </a:ext>
            </a:extLst>
          </p:cNvPr>
          <p:cNvSpPr txBox="1"/>
          <p:nvPr/>
        </p:nvSpPr>
        <p:spPr>
          <a:xfrm>
            <a:off x="-483206" y="4562461"/>
            <a:ext cx="10110460" cy="369332"/>
          </a:xfrm>
          <a:prstGeom prst="rect">
            <a:avLst/>
          </a:prstGeom>
          <a:noFill/>
        </p:spPr>
        <p:txBody>
          <a:bodyPr wrap="none">
            <a:spAutoFit/>
          </a:bodyPr>
          <a:lstStyle/>
          <a:p>
            <a:pPr algn="ctr"/>
            <a:r>
              <a:rPr lang="ja-JP" altLang="en-US" sz="1800" b="1">
                <a:solidFill>
                  <a:srgbClr val="002855"/>
                </a:solidFill>
                <a:latin typeface="+mj-ea"/>
                <a:ea typeface="+mj-ea"/>
                <a:cs typeface="Meiryo" charset="-128"/>
              </a:rPr>
              <a:t>予報のシステムを作る事で検出できないリスクを低減する</a:t>
            </a:r>
            <a:r>
              <a:rPr lang="zh-TW" altLang="en-US" sz="1800" b="1">
                <a:solidFill>
                  <a:srgbClr val="002855"/>
                </a:solidFill>
                <a:latin typeface="+mj-ea"/>
                <a:ea typeface="+mj-ea"/>
                <a:cs typeface="Meiryo" charset="-128"/>
              </a:rPr>
              <a:t>；</a:t>
            </a:r>
            <a:r>
              <a:rPr lang="ja-JP" altLang="en-US" sz="1800" b="1">
                <a:solidFill>
                  <a:srgbClr val="002855"/>
                </a:solidFill>
                <a:latin typeface="+mj-ea"/>
                <a:ea typeface="+mj-ea"/>
                <a:cs typeface="Meiryo" charset="-128"/>
              </a:rPr>
              <a:t>判断経験から定量化データに変わる</a:t>
            </a:r>
            <a:endParaRPr lang="zh-TW" altLang="en-US" sz="1800" b="1">
              <a:solidFill>
                <a:srgbClr val="002855"/>
              </a:solidFill>
              <a:latin typeface="+mj-ea"/>
              <a:ea typeface="+mj-ea"/>
              <a:cs typeface="Meiryo" charset="-128"/>
            </a:endParaRPr>
          </a:p>
        </p:txBody>
      </p:sp>
      <p:grpSp>
        <p:nvGrpSpPr>
          <p:cNvPr id="22" name="群組 21">
            <a:extLst>
              <a:ext uri="{FF2B5EF4-FFF2-40B4-BE49-F238E27FC236}">
                <a16:creationId xmlns:a16="http://schemas.microsoft.com/office/drawing/2014/main" id="{224B24CC-9FEE-6B24-DD7A-FDC285BE5662}"/>
              </a:ext>
            </a:extLst>
          </p:cNvPr>
          <p:cNvGrpSpPr/>
          <p:nvPr/>
        </p:nvGrpSpPr>
        <p:grpSpPr>
          <a:xfrm>
            <a:off x="366835" y="4662681"/>
            <a:ext cx="279585" cy="168890"/>
            <a:chOff x="1114871" y="4458058"/>
            <a:chExt cx="438179" cy="264693"/>
          </a:xfrm>
        </p:grpSpPr>
        <p:sp>
          <p:nvSpPr>
            <p:cNvPr id="23" name="等腰三角形 22">
              <a:extLst>
                <a:ext uri="{FF2B5EF4-FFF2-40B4-BE49-F238E27FC236}">
                  <a16:creationId xmlns:a16="http://schemas.microsoft.com/office/drawing/2014/main" id="{FF0FA69F-797B-EDA6-2977-450539D2818F}"/>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 name="等腰三角形 23">
              <a:extLst>
                <a:ext uri="{FF2B5EF4-FFF2-40B4-BE49-F238E27FC236}">
                  <a16:creationId xmlns:a16="http://schemas.microsoft.com/office/drawing/2014/main" id="{D212013A-1AF9-DED7-0877-03E3A419510A}"/>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5" name="群組 24">
            <a:extLst>
              <a:ext uri="{FF2B5EF4-FFF2-40B4-BE49-F238E27FC236}">
                <a16:creationId xmlns:a16="http://schemas.microsoft.com/office/drawing/2014/main" id="{47C83632-D9F5-7A07-CAB9-5B471C6B290B}"/>
              </a:ext>
            </a:extLst>
          </p:cNvPr>
          <p:cNvGrpSpPr/>
          <p:nvPr/>
        </p:nvGrpSpPr>
        <p:grpSpPr>
          <a:xfrm flipH="1">
            <a:off x="8499097" y="4662682"/>
            <a:ext cx="279586" cy="168889"/>
            <a:chOff x="1114871" y="4458058"/>
            <a:chExt cx="438183" cy="264693"/>
          </a:xfrm>
        </p:grpSpPr>
        <p:sp>
          <p:nvSpPr>
            <p:cNvPr id="26" name="等腰三角形 25">
              <a:extLst>
                <a:ext uri="{FF2B5EF4-FFF2-40B4-BE49-F238E27FC236}">
                  <a16:creationId xmlns:a16="http://schemas.microsoft.com/office/drawing/2014/main" id="{091B9845-0DE6-168F-24DC-0DDA914C59E8}"/>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7" name="等腰三角形 26">
              <a:extLst>
                <a:ext uri="{FF2B5EF4-FFF2-40B4-BE49-F238E27FC236}">
                  <a16:creationId xmlns:a16="http://schemas.microsoft.com/office/drawing/2014/main" id="{14A91B8C-4A50-1F4A-F498-ED1AEEE68DC0}"/>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3" name="群組 2">
            <a:extLst>
              <a:ext uri="{FF2B5EF4-FFF2-40B4-BE49-F238E27FC236}">
                <a16:creationId xmlns:a16="http://schemas.microsoft.com/office/drawing/2014/main" id="{31D42211-FDCB-B076-A329-49D7A7775097}"/>
              </a:ext>
            </a:extLst>
          </p:cNvPr>
          <p:cNvGrpSpPr/>
          <p:nvPr/>
        </p:nvGrpSpPr>
        <p:grpSpPr>
          <a:xfrm>
            <a:off x="4302465" y="836931"/>
            <a:ext cx="2239708" cy="1543015"/>
            <a:chOff x="4302465" y="734416"/>
            <a:chExt cx="2239708" cy="1543015"/>
          </a:xfrm>
        </p:grpSpPr>
        <p:cxnSp>
          <p:nvCxnSpPr>
            <p:cNvPr id="4" name="直線接點 3">
              <a:extLst>
                <a:ext uri="{FF2B5EF4-FFF2-40B4-BE49-F238E27FC236}">
                  <a16:creationId xmlns:a16="http://schemas.microsoft.com/office/drawing/2014/main" id="{70DB7266-FD85-2FBC-EC91-FA8E720E90FA}"/>
                </a:ext>
              </a:extLst>
            </p:cNvPr>
            <p:cNvCxnSpPr>
              <a:cxnSpLocks/>
            </p:cNvCxnSpPr>
            <p:nvPr/>
          </p:nvCxnSpPr>
          <p:spPr>
            <a:xfrm flipH="1">
              <a:off x="4302465" y="1046210"/>
              <a:ext cx="1114447" cy="1231221"/>
            </a:xfrm>
            <a:prstGeom prst="line">
              <a:avLst/>
            </a:prstGeom>
            <a:ln w="33401">
              <a:solidFill>
                <a:srgbClr val="0D53FF"/>
              </a:solidFill>
            </a:ln>
          </p:spPr>
          <p:style>
            <a:lnRef idx="1">
              <a:schemeClr val="accent1"/>
            </a:lnRef>
            <a:fillRef idx="0">
              <a:schemeClr val="accent1"/>
            </a:fillRef>
            <a:effectRef idx="0">
              <a:schemeClr val="accent1"/>
            </a:effectRef>
            <a:fontRef idx="minor">
              <a:schemeClr val="tx1"/>
            </a:fontRef>
          </p:style>
        </p:cxnSp>
        <p:sp>
          <p:nvSpPr>
            <p:cNvPr id="7" name="TextBox 15">
              <a:extLst>
                <a:ext uri="{FF2B5EF4-FFF2-40B4-BE49-F238E27FC236}">
                  <a16:creationId xmlns:a16="http://schemas.microsoft.com/office/drawing/2014/main" id="{A028F6D4-FB9E-DD2B-99BF-04774EE2D7D2}"/>
                </a:ext>
              </a:extLst>
            </p:cNvPr>
            <p:cNvSpPr txBox="1">
              <a:spLocks/>
            </p:cNvSpPr>
            <p:nvPr/>
          </p:nvSpPr>
          <p:spPr>
            <a:xfrm>
              <a:off x="5374340" y="734416"/>
              <a:ext cx="966931" cy="400110"/>
            </a:xfrm>
            <a:prstGeom prst="rect">
              <a:avLst/>
            </a:prstGeom>
            <a:noFill/>
          </p:spPr>
          <p:txBody>
            <a:bodyPr wrap="none" rtlCol="0">
              <a:spAutoFit/>
            </a:bodyPr>
            <a:lstStyle/>
            <a:p>
              <a:pPr algn="ctr"/>
              <a:r>
                <a:rPr lang="en-US" altLang="zh-TW" sz="2000" b="1" i="1">
                  <a:solidFill>
                    <a:schemeClr val="accent1">
                      <a:lumMod val="60000"/>
                      <a:lumOff val="40000"/>
                    </a:schemeClr>
                  </a:solidFill>
                  <a:latin typeface="+mj-lt"/>
                  <a:ea typeface="+mj-ea"/>
                </a:rPr>
                <a:t>COLD</a:t>
              </a:r>
              <a:endParaRPr lang="ja-JP" altLang="en-US" sz="2000" b="1" i="1">
                <a:solidFill>
                  <a:schemeClr val="accent1">
                    <a:lumMod val="60000"/>
                    <a:lumOff val="40000"/>
                  </a:schemeClr>
                </a:solidFill>
                <a:latin typeface="+mj-lt"/>
                <a:ea typeface="+mj-ea"/>
              </a:endParaRPr>
            </a:p>
          </p:txBody>
        </p:sp>
        <p:grpSp>
          <p:nvGrpSpPr>
            <p:cNvPr id="8" name="群組 7">
              <a:extLst>
                <a:ext uri="{FF2B5EF4-FFF2-40B4-BE49-F238E27FC236}">
                  <a16:creationId xmlns:a16="http://schemas.microsoft.com/office/drawing/2014/main" id="{5196B7A0-DBF5-2EC8-4B9B-6665081041BB}"/>
                </a:ext>
              </a:extLst>
            </p:cNvPr>
            <p:cNvGrpSpPr/>
            <p:nvPr/>
          </p:nvGrpSpPr>
          <p:grpSpPr>
            <a:xfrm>
              <a:off x="5404991" y="830341"/>
              <a:ext cx="1137182" cy="350252"/>
              <a:chOff x="3843338" y="5544036"/>
              <a:chExt cx="3479105" cy="1071563"/>
            </a:xfrm>
          </p:grpSpPr>
          <p:sp>
            <p:nvSpPr>
              <p:cNvPr id="9" name="Line 20">
                <a:extLst>
                  <a:ext uri="{FF2B5EF4-FFF2-40B4-BE49-F238E27FC236}">
                    <a16:creationId xmlns:a16="http://schemas.microsoft.com/office/drawing/2014/main" id="{00B34DAA-6EDA-C3ED-9C55-5A6057B65D77}"/>
                  </a:ext>
                </a:extLst>
              </p:cNvPr>
              <p:cNvSpPr/>
              <p:nvPr/>
            </p:nvSpPr>
            <p:spPr bwMode="auto">
              <a:xfrm>
                <a:off x="3843338" y="6186489"/>
                <a:ext cx="3023492" cy="0"/>
              </a:xfrm>
              <a:prstGeom prst="line">
                <a:avLst/>
              </a:prstGeom>
              <a:noFill/>
              <a:ln w="33338">
                <a:solidFill>
                  <a:srgbClr val="0D53F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 name="Freeform 1001">
                <a:extLst>
                  <a:ext uri="{FF2B5EF4-FFF2-40B4-BE49-F238E27FC236}">
                    <a16:creationId xmlns:a16="http://schemas.microsoft.com/office/drawing/2014/main" id="{5C6E5B6B-12AD-E6B1-FD24-0E1595007DB1}"/>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D53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 name="Freeform 1002">
                <a:extLst>
                  <a:ext uri="{FF2B5EF4-FFF2-40B4-BE49-F238E27FC236}">
                    <a16:creationId xmlns:a16="http://schemas.microsoft.com/office/drawing/2014/main" id="{FFCA3210-1B50-2FF6-C52C-5B36C50DA9D2}"/>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D53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2" name="Freeform 1003">
                <a:extLst>
                  <a:ext uri="{FF2B5EF4-FFF2-40B4-BE49-F238E27FC236}">
                    <a16:creationId xmlns:a16="http://schemas.microsoft.com/office/drawing/2014/main" id="{176A5833-DC7B-0A1C-7458-0D6AC080385B}"/>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D53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grpSp>
        <p:nvGrpSpPr>
          <p:cNvPr id="13" name="群組 12">
            <a:extLst>
              <a:ext uri="{FF2B5EF4-FFF2-40B4-BE49-F238E27FC236}">
                <a16:creationId xmlns:a16="http://schemas.microsoft.com/office/drawing/2014/main" id="{E70C30F2-BF96-D46E-BAE5-8F345FEABB63}"/>
              </a:ext>
            </a:extLst>
          </p:cNvPr>
          <p:cNvGrpSpPr/>
          <p:nvPr/>
        </p:nvGrpSpPr>
        <p:grpSpPr>
          <a:xfrm>
            <a:off x="550348" y="834773"/>
            <a:ext cx="2252383" cy="1545173"/>
            <a:chOff x="550348" y="732258"/>
            <a:chExt cx="2252383" cy="1545173"/>
          </a:xfrm>
        </p:grpSpPr>
        <p:cxnSp>
          <p:nvCxnSpPr>
            <p:cNvPr id="15" name="直線接點 14">
              <a:extLst>
                <a:ext uri="{FF2B5EF4-FFF2-40B4-BE49-F238E27FC236}">
                  <a16:creationId xmlns:a16="http://schemas.microsoft.com/office/drawing/2014/main" id="{D946A43A-91C9-7069-3FEE-9409AD9BC1EF}"/>
                </a:ext>
              </a:extLst>
            </p:cNvPr>
            <p:cNvCxnSpPr>
              <a:cxnSpLocks/>
            </p:cNvCxnSpPr>
            <p:nvPr/>
          </p:nvCxnSpPr>
          <p:spPr>
            <a:xfrm flipH="1">
              <a:off x="550348" y="1046210"/>
              <a:ext cx="1114447" cy="1231221"/>
            </a:xfrm>
            <a:prstGeom prst="line">
              <a:avLst/>
            </a:prstGeom>
            <a:ln w="33401">
              <a:solidFill>
                <a:srgbClr val="FF660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0D5C8D7-675D-88EB-497E-AF2A50F6F4D8}"/>
                </a:ext>
              </a:extLst>
            </p:cNvPr>
            <p:cNvSpPr txBox="1">
              <a:spLocks/>
            </p:cNvSpPr>
            <p:nvPr/>
          </p:nvSpPr>
          <p:spPr>
            <a:xfrm>
              <a:off x="1697300" y="732258"/>
              <a:ext cx="790346" cy="400110"/>
            </a:xfrm>
            <a:prstGeom prst="rect">
              <a:avLst/>
            </a:prstGeom>
            <a:noFill/>
          </p:spPr>
          <p:txBody>
            <a:bodyPr wrap="none" rtlCol="0">
              <a:spAutoFit/>
            </a:bodyPr>
            <a:lstStyle/>
            <a:p>
              <a:pPr algn="ctr"/>
              <a:r>
                <a:rPr lang="en-US" altLang="zh-TW" sz="2000" b="1" i="1">
                  <a:solidFill>
                    <a:srgbClr val="FF6600"/>
                  </a:solidFill>
                  <a:latin typeface="+mj-lt"/>
                  <a:ea typeface="+mj-ea"/>
                </a:rPr>
                <a:t>HOT</a:t>
              </a:r>
              <a:endParaRPr lang="ja-JP" altLang="en-US" sz="2000" b="1" i="1">
                <a:solidFill>
                  <a:srgbClr val="FF6600"/>
                </a:solidFill>
                <a:latin typeface="+mj-lt"/>
                <a:ea typeface="+mj-ea"/>
              </a:endParaRPr>
            </a:p>
          </p:txBody>
        </p:sp>
        <p:grpSp>
          <p:nvGrpSpPr>
            <p:cNvPr id="17" name="群組 16">
              <a:extLst>
                <a:ext uri="{FF2B5EF4-FFF2-40B4-BE49-F238E27FC236}">
                  <a16:creationId xmlns:a16="http://schemas.microsoft.com/office/drawing/2014/main" id="{1D2B5E97-858A-0967-B3EE-3E32A88B9F29}"/>
                </a:ext>
              </a:extLst>
            </p:cNvPr>
            <p:cNvGrpSpPr/>
            <p:nvPr/>
          </p:nvGrpSpPr>
          <p:grpSpPr>
            <a:xfrm>
              <a:off x="1665549" y="830341"/>
              <a:ext cx="1137182" cy="350252"/>
              <a:chOff x="3843338" y="5544036"/>
              <a:chExt cx="3479105" cy="1071563"/>
            </a:xfrm>
          </p:grpSpPr>
          <p:sp>
            <p:nvSpPr>
              <p:cNvPr id="18" name="Line 20">
                <a:extLst>
                  <a:ext uri="{FF2B5EF4-FFF2-40B4-BE49-F238E27FC236}">
                    <a16:creationId xmlns:a16="http://schemas.microsoft.com/office/drawing/2014/main" id="{9CCA9AD6-F849-6B3F-CA2E-F2F1CB3F18C2}"/>
                  </a:ext>
                </a:extLst>
              </p:cNvPr>
              <p:cNvSpPr/>
              <p:nvPr/>
            </p:nvSpPr>
            <p:spPr bwMode="auto">
              <a:xfrm>
                <a:off x="3843338" y="6186489"/>
                <a:ext cx="3023492" cy="0"/>
              </a:xfrm>
              <a:prstGeom prst="line">
                <a:avLst/>
              </a:prstGeom>
              <a:noFill/>
              <a:ln w="33338">
                <a:solidFill>
                  <a:srgbClr val="FF660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9" name="Freeform 1001">
                <a:extLst>
                  <a:ext uri="{FF2B5EF4-FFF2-40B4-BE49-F238E27FC236}">
                    <a16:creationId xmlns:a16="http://schemas.microsoft.com/office/drawing/2014/main" id="{FA1FF59A-FE14-2669-D184-881138882814}"/>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2" name="Freeform 1002">
                <a:extLst>
                  <a:ext uri="{FF2B5EF4-FFF2-40B4-BE49-F238E27FC236}">
                    <a16:creationId xmlns:a16="http://schemas.microsoft.com/office/drawing/2014/main" id="{B799BF2E-EAA8-566F-4712-BB142F6F94C6}"/>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3" name="Freeform 1003">
                <a:extLst>
                  <a:ext uri="{FF2B5EF4-FFF2-40B4-BE49-F238E27FC236}">
                    <a16:creationId xmlns:a16="http://schemas.microsoft.com/office/drawing/2014/main" id="{1B83F376-B411-B32C-FCFC-CB92E7A94D7A}"/>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grpSp>
        <p:nvGrpSpPr>
          <p:cNvPr id="34" name="群組 33">
            <a:extLst>
              <a:ext uri="{FF2B5EF4-FFF2-40B4-BE49-F238E27FC236}">
                <a16:creationId xmlns:a16="http://schemas.microsoft.com/office/drawing/2014/main" id="{412765B8-FDA5-0437-6BB6-A2A79F67A73A}"/>
              </a:ext>
            </a:extLst>
          </p:cNvPr>
          <p:cNvGrpSpPr>
            <a:grpSpLocks/>
          </p:cNvGrpSpPr>
          <p:nvPr/>
        </p:nvGrpSpPr>
        <p:grpSpPr>
          <a:xfrm>
            <a:off x="-70889" y="2370725"/>
            <a:ext cx="9661452" cy="632359"/>
            <a:chOff x="-163033" y="2231414"/>
            <a:chExt cx="9519684" cy="680671"/>
          </a:xfrm>
        </p:grpSpPr>
        <p:sp>
          <p:nvSpPr>
            <p:cNvPr id="37" name="平行四邊形 36">
              <a:extLst>
                <a:ext uri="{FF2B5EF4-FFF2-40B4-BE49-F238E27FC236}">
                  <a16:creationId xmlns:a16="http://schemas.microsoft.com/office/drawing/2014/main" id="{16F26DC8-75F6-7563-1795-A3D3532C1B15}"/>
                </a:ext>
              </a:extLst>
            </p:cNvPr>
            <p:cNvSpPr>
              <a:spLocks/>
            </p:cNvSpPr>
            <p:nvPr/>
          </p:nvSpPr>
          <p:spPr>
            <a:xfrm>
              <a:off x="-163033" y="2231414"/>
              <a:ext cx="9519684" cy="680671"/>
            </a:xfrm>
            <a:prstGeom prst="parallelogram">
              <a:avLst>
                <a:gd name="adj" fmla="val 91648"/>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38" name="平行四邊形 37">
              <a:extLst>
                <a:ext uri="{FF2B5EF4-FFF2-40B4-BE49-F238E27FC236}">
                  <a16:creationId xmlns:a16="http://schemas.microsoft.com/office/drawing/2014/main" id="{FD92B74E-B52F-9F80-2BB9-246479CD45B3}"/>
                </a:ext>
              </a:extLst>
            </p:cNvPr>
            <p:cNvSpPr>
              <a:spLocks/>
            </p:cNvSpPr>
            <p:nvPr/>
          </p:nvSpPr>
          <p:spPr>
            <a:xfrm>
              <a:off x="-120507" y="2231414"/>
              <a:ext cx="4288466" cy="680671"/>
            </a:xfrm>
            <a:prstGeom prst="parallelogram">
              <a:avLst>
                <a:gd name="adj" fmla="val 91648"/>
              </a:avLst>
            </a:prstGeom>
            <a:solidFill>
              <a:srgbClr val="FF66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39" name="平行四邊形 38">
              <a:extLst>
                <a:ext uri="{FF2B5EF4-FFF2-40B4-BE49-F238E27FC236}">
                  <a16:creationId xmlns:a16="http://schemas.microsoft.com/office/drawing/2014/main" id="{7E312E42-7E36-BE62-62B9-2FF18F54B68D}"/>
                </a:ext>
              </a:extLst>
            </p:cNvPr>
            <p:cNvSpPr>
              <a:spLocks/>
            </p:cNvSpPr>
            <p:nvPr/>
          </p:nvSpPr>
          <p:spPr>
            <a:xfrm>
              <a:off x="3593799" y="2231414"/>
              <a:ext cx="5713234" cy="680671"/>
            </a:xfrm>
            <a:prstGeom prst="parallelogram">
              <a:avLst>
                <a:gd name="adj" fmla="val 91648"/>
              </a:avLst>
            </a:prstGeom>
            <a:solidFill>
              <a:schemeClr val="tx2">
                <a:lumMod val="40000"/>
                <a:lumOff val="60000"/>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pic>
        <p:nvPicPr>
          <p:cNvPr id="40" name="圖片 39">
            <a:extLst>
              <a:ext uri="{FF2B5EF4-FFF2-40B4-BE49-F238E27FC236}">
                <a16:creationId xmlns:a16="http://schemas.microsoft.com/office/drawing/2014/main" id="{DD163B10-4465-419C-020A-784E01C5530F}"/>
              </a:ext>
            </a:extLst>
          </p:cNvPr>
          <p:cNvPicPr>
            <a:picLocks noChangeAspect="1"/>
          </p:cNvPicPr>
          <p:nvPr/>
        </p:nvPicPr>
        <p:blipFill>
          <a:blip r:embed="rId7"/>
          <a:stretch>
            <a:fillRect/>
          </a:stretch>
        </p:blipFill>
        <p:spPr>
          <a:xfrm>
            <a:off x="92144" y="2341760"/>
            <a:ext cx="9144000" cy="680670"/>
          </a:xfrm>
          <a:prstGeom prst="rect">
            <a:avLst/>
          </a:prstGeom>
        </p:spPr>
      </p:pic>
      <p:grpSp>
        <p:nvGrpSpPr>
          <p:cNvPr id="168" name="群組 167">
            <a:extLst>
              <a:ext uri="{FF2B5EF4-FFF2-40B4-BE49-F238E27FC236}">
                <a16:creationId xmlns:a16="http://schemas.microsoft.com/office/drawing/2014/main" id="{E1677435-F19E-35DB-0821-9B33139DC4ED}"/>
              </a:ext>
            </a:extLst>
          </p:cNvPr>
          <p:cNvGrpSpPr/>
          <p:nvPr/>
        </p:nvGrpSpPr>
        <p:grpSpPr>
          <a:xfrm>
            <a:off x="1550403" y="1314254"/>
            <a:ext cx="2505605" cy="1023115"/>
            <a:chOff x="1550403" y="1314254"/>
            <a:chExt cx="2505605" cy="1023115"/>
          </a:xfrm>
        </p:grpSpPr>
        <p:sp>
          <p:nvSpPr>
            <p:cNvPr id="101" name="矩形 100">
              <a:extLst>
                <a:ext uri="{FF2B5EF4-FFF2-40B4-BE49-F238E27FC236}">
                  <a16:creationId xmlns:a16="http://schemas.microsoft.com/office/drawing/2014/main" id="{E5305487-A28C-604B-4A5B-B2FE43A7BE61}"/>
                </a:ext>
              </a:extLst>
            </p:cNvPr>
            <p:cNvSpPr/>
            <p:nvPr/>
          </p:nvSpPr>
          <p:spPr>
            <a:xfrm flipV="1">
              <a:off x="3025938" y="1495153"/>
              <a:ext cx="1030070" cy="857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04" name="矩形: 圓角 103">
              <a:extLst>
                <a:ext uri="{FF2B5EF4-FFF2-40B4-BE49-F238E27FC236}">
                  <a16:creationId xmlns:a16="http://schemas.microsoft.com/office/drawing/2014/main" id="{E7F8E453-4B4A-04CD-7CDD-6D022AC02403}"/>
                </a:ext>
              </a:extLst>
            </p:cNvPr>
            <p:cNvSpPr/>
            <p:nvPr/>
          </p:nvSpPr>
          <p:spPr>
            <a:xfrm>
              <a:off x="1550403" y="1444876"/>
              <a:ext cx="1481912" cy="892493"/>
            </a:xfrm>
            <a:prstGeom prst="roundRect">
              <a:avLst>
                <a:gd name="adj" fmla="val 1156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03" name="TextBox 15">
              <a:extLst>
                <a:ext uri="{FF2B5EF4-FFF2-40B4-BE49-F238E27FC236}">
                  <a16:creationId xmlns:a16="http://schemas.microsoft.com/office/drawing/2014/main" id="{60BD9757-51F4-368F-4A4E-0AB10DE5A5D2}"/>
                </a:ext>
              </a:extLst>
            </p:cNvPr>
            <p:cNvSpPr txBox="1"/>
            <p:nvPr/>
          </p:nvSpPr>
          <p:spPr>
            <a:xfrm>
              <a:off x="2938417" y="1314254"/>
              <a:ext cx="1106393" cy="338554"/>
            </a:xfrm>
            <a:prstGeom prst="rect">
              <a:avLst/>
            </a:prstGeom>
            <a:noFill/>
          </p:spPr>
          <p:txBody>
            <a:bodyPr wrap="none" rtlCol="0">
              <a:spAutoFit/>
            </a:bodyPr>
            <a:lstStyle/>
            <a:p>
              <a:r>
                <a:rPr lang="en-US" altLang="ja-JP" sz="1600" b="1">
                  <a:latin typeface="+mj-ea"/>
                  <a:ea typeface="+mj-ea"/>
                </a:rPr>
                <a:t>Bath</a:t>
              </a:r>
              <a:r>
                <a:rPr lang="zh-TW" altLang="en-US" sz="1600" b="1">
                  <a:latin typeface="+mj-ea"/>
                  <a:ea typeface="+mj-ea"/>
                </a:rPr>
                <a:t> </a:t>
              </a:r>
              <a:r>
                <a:rPr lang="en-US" altLang="zh-TW" sz="1600" b="1">
                  <a:latin typeface="+mj-ea"/>
                  <a:ea typeface="+mj-ea"/>
                </a:rPr>
                <a:t>Exit</a:t>
              </a:r>
              <a:endParaRPr lang="ja-JP" altLang="en-US" sz="1600" b="1">
                <a:latin typeface="+mj-ea"/>
                <a:ea typeface="+mj-ea"/>
              </a:endParaRPr>
            </a:p>
          </p:txBody>
        </p:sp>
        <p:pic>
          <p:nvPicPr>
            <p:cNvPr id="167" name="圖片 166">
              <a:extLst>
                <a:ext uri="{FF2B5EF4-FFF2-40B4-BE49-F238E27FC236}">
                  <a16:creationId xmlns:a16="http://schemas.microsoft.com/office/drawing/2014/main" id="{720C044E-F2DF-B882-4B1A-2FE786C9AF44}"/>
                </a:ext>
              </a:extLst>
            </p:cNvPr>
            <p:cNvPicPr>
              <a:picLocks noChangeAspect="1"/>
            </p:cNvPicPr>
            <p:nvPr/>
          </p:nvPicPr>
          <p:blipFill>
            <a:blip r:embed="rId8"/>
            <a:stretch>
              <a:fillRect/>
            </a:stretch>
          </p:blipFill>
          <p:spPr>
            <a:xfrm>
              <a:off x="1610013" y="1530666"/>
              <a:ext cx="1368641" cy="726252"/>
            </a:xfrm>
            <a:prstGeom prst="rect">
              <a:avLst/>
            </a:prstGeom>
          </p:spPr>
        </p:pic>
      </p:grpSp>
      <p:grpSp>
        <p:nvGrpSpPr>
          <p:cNvPr id="169" name="群組 168">
            <a:extLst>
              <a:ext uri="{FF2B5EF4-FFF2-40B4-BE49-F238E27FC236}">
                <a16:creationId xmlns:a16="http://schemas.microsoft.com/office/drawing/2014/main" id="{A3D64147-D6BF-B8D8-7192-1058F97569F2}"/>
              </a:ext>
            </a:extLst>
          </p:cNvPr>
          <p:cNvGrpSpPr/>
          <p:nvPr/>
        </p:nvGrpSpPr>
        <p:grpSpPr>
          <a:xfrm>
            <a:off x="1567094" y="2312509"/>
            <a:ext cx="415033" cy="456054"/>
            <a:chOff x="1567094" y="2312509"/>
            <a:chExt cx="415033" cy="456054"/>
          </a:xfrm>
        </p:grpSpPr>
        <p:sp>
          <p:nvSpPr>
            <p:cNvPr id="43" name="橢圓 42">
              <a:extLst>
                <a:ext uri="{FF2B5EF4-FFF2-40B4-BE49-F238E27FC236}">
                  <a16:creationId xmlns:a16="http://schemas.microsoft.com/office/drawing/2014/main" id="{802732B9-ADD0-D1BF-0FD9-7ECD92278969}"/>
                </a:ext>
              </a:extLst>
            </p:cNvPr>
            <p:cNvSpPr>
              <a:spLocks/>
            </p:cNvSpPr>
            <p:nvPr/>
          </p:nvSpPr>
          <p:spPr>
            <a:xfrm>
              <a:off x="1567094" y="2516563"/>
              <a:ext cx="252000" cy="252000"/>
            </a:xfrm>
            <a:prstGeom prst="ellipse">
              <a:avLst/>
            </a:prstGeom>
            <a:solidFill>
              <a:srgbClr val="FFFF00"/>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cxnSp>
          <p:nvCxnSpPr>
            <p:cNvPr id="98" name="直線接點 97">
              <a:extLst>
                <a:ext uri="{FF2B5EF4-FFF2-40B4-BE49-F238E27FC236}">
                  <a16:creationId xmlns:a16="http://schemas.microsoft.com/office/drawing/2014/main" id="{AAE6BD8A-491C-AECA-BFB9-91669843B1B9}"/>
                </a:ext>
              </a:extLst>
            </p:cNvPr>
            <p:cNvCxnSpPr>
              <a:cxnSpLocks/>
            </p:cNvCxnSpPr>
            <p:nvPr/>
          </p:nvCxnSpPr>
          <p:spPr>
            <a:xfrm flipV="1">
              <a:off x="1716064" y="2312509"/>
              <a:ext cx="266063" cy="31366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82" name="群組 181">
            <a:extLst>
              <a:ext uri="{FF2B5EF4-FFF2-40B4-BE49-F238E27FC236}">
                <a16:creationId xmlns:a16="http://schemas.microsoft.com/office/drawing/2014/main" id="{ECD9ADBC-FA7C-0207-C5BB-BB1CBD292FC1}"/>
              </a:ext>
            </a:extLst>
          </p:cNvPr>
          <p:cNvGrpSpPr/>
          <p:nvPr/>
        </p:nvGrpSpPr>
        <p:grpSpPr>
          <a:xfrm>
            <a:off x="5154115" y="1312110"/>
            <a:ext cx="2650791" cy="1027454"/>
            <a:chOff x="5154115" y="1312110"/>
            <a:chExt cx="2650791" cy="1027454"/>
          </a:xfrm>
        </p:grpSpPr>
        <p:sp>
          <p:nvSpPr>
            <p:cNvPr id="125" name="矩形 124">
              <a:extLst>
                <a:ext uri="{FF2B5EF4-FFF2-40B4-BE49-F238E27FC236}">
                  <a16:creationId xmlns:a16="http://schemas.microsoft.com/office/drawing/2014/main" id="{4D22F6D5-55BA-9EAA-FC95-9C472B40F61F}"/>
                </a:ext>
              </a:extLst>
            </p:cNvPr>
            <p:cNvSpPr/>
            <p:nvPr/>
          </p:nvSpPr>
          <p:spPr>
            <a:xfrm flipV="1">
              <a:off x="6862651" y="1495153"/>
              <a:ext cx="942255" cy="85705"/>
            </a:xfrm>
            <a:prstGeom prst="rect">
              <a:avLst/>
            </a:prstGeom>
            <a:solidFill>
              <a:srgbClr val="4BD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28" name="矩形: 圓角 127">
              <a:extLst>
                <a:ext uri="{FF2B5EF4-FFF2-40B4-BE49-F238E27FC236}">
                  <a16:creationId xmlns:a16="http://schemas.microsoft.com/office/drawing/2014/main" id="{2B1963DC-DC70-3D38-9E9E-9CD84DDD3668}"/>
                </a:ext>
              </a:extLst>
            </p:cNvPr>
            <p:cNvSpPr/>
            <p:nvPr/>
          </p:nvSpPr>
          <p:spPr>
            <a:xfrm>
              <a:off x="5154115" y="1447071"/>
              <a:ext cx="1697338" cy="892493"/>
            </a:xfrm>
            <a:prstGeom prst="roundRect">
              <a:avLst>
                <a:gd name="adj" fmla="val 11566"/>
              </a:avLst>
            </a:prstGeom>
            <a:solidFill>
              <a:srgbClr val="005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27" name="TextBox 15">
              <a:extLst>
                <a:ext uri="{FF2B5EF4-FFF2-40B4-BE49-F238E27FC236}">
                  <a16:creationId xmlns:a16="http://schemas.microsoft.com/office/drawing/2014/main" id="{4FFC45AD-2B7F-50D4-128C-301DF733650F}"/>
                </a:ext>
              </a:extLst>
            </p:cNvPr>
            <p:cNvSpPr txBox="1"/>
            <p:nvPr/>
          </p:nvSpPr>
          <p:spPr>
            <a:xfrm>
              <a:off x="6748976" y="1312110"/>
              <a:ext cx="1005403" cy="338554"/>
            </a:xfrm>
            <a:prstGeom prst="rect">
              <a:avLst/>
            </a:prstGeom>
            <a:noFill/>
          </p:spPr>
          <p:txBody>
            <a:bodyPr wrap="none" rtlCol="0">
              <a:spAutoFit/>
            </a:bodyPr>
            <a:lstStyle/>
            <a:p>
              <a:r>
                <a:rPr lang="zh-TW" altLang="en-US" sz="1600" b="1">
                  <a:latin typeface="+mj-ea"/>
                  <a:ea typeface="+mj-ea"/>
                </a:rPr>
                <a:t>切折設備</a:t>
              </a:r>
              <a:endParaRPr lang="ja-JP" altLang="en-US" sz="1600" b="1">
                <a:latin typeface="+mj-ea"/>
                <a:ea typeface="+mj-ea"/>
              </a:endParaRPr>
            </a:p>
          </p:txBody>
        </p:sp>
        <p:pic>
          <p:nvPicPr>
            <p:cNvPr id="181" name="圖片 180">
              <a:extLst>
                <a:ext uri="{FF2B5EF4-FFF2-40B4-BE49-F238E27FC236}">
                  <a16:creationId xmlns:a16="http://schemas.microsoft.com/office/drawing/2014/main" id="{35361E3F-76FB-6F70-C8D6-98D0F52CA025}"/>
                </a:ext>
              </a:extLst>
            </p:cNvPr>
            <p:cNvPicPr>
              <a:picLocks noChangeAspect="1"/>
            </p:cNvPicPr>
            <p:nvPr/>
          </p:nvPicPr>
          <p:blipFill>
            <a:blip r:embed="rId9"/>
            <a:stretch>
              <a:fillRect/>
            </a:stretch>
          </p:blipFill>
          <p:spPr>
            <a:xfrm>
              <a:off x="5192320" y="1467760"/>
              <a:ext cx="1609316" cy="847408"/>
            </a:xfrm>
            <a:prstGeom prst="rect">
              <a:avLst/>
            </a:prstGeom>
          </p:spPr>
        </p:pic>
      </p:grpSp>
      <p:grpSp>
        <p:nvGrpSpPr>
          <p:cNvPr id="183" name="群組 182">
            <a:extLst>
              <a:ext uri="{FF2B5EF4-FFF2-40B4-BE49-F238E27FC236}">
                <a16:creationId xmlns:a16="http://schemas.microsoft.com/office/drawing/2014/main" id="{32EECCB4-BF26-5D16-8F12-E013D032438C}"/>
              </a:ext>
            </a:extLst>
          </p:cNvPr>
          <p:cNvGrpSpPr/>
          <p:nvPr/>
        </p:nvGrpSpPr>
        <p:grpSpPr>
          <a:xfrm>
            <a:off x="4700878" y="2280595"/>
            <a:ext cx="491441" cy="551000"/>
            <a:chOff x="4700878" y="2280595"/>
            <a:chExt cx="491441" cy="551000"/>
          </a:xfrm>
        </p:grpSpPr>
        <p:sp>
          <p:nvSpPr>
            <p:cNvPr id="45" name="橢圓 44">
              <a:extLst>
                <a:ext uri="{FF2B5EF4-FFF2-40B4-BE49-F238E27FC236}">
                  <a16:creationId xmlns:a16="http://schemas.microsoft.com/office/drawing/2014/main" id="{F461FCED-7316-9FA6-8A6F-C50F9F819FBB}"/>
                </a:ext>
              </a:extLst>
            </p:cNvPr>
            <p:cNvSpPr>
              <a:spLocks/>
            </p:cNvSpPr>
            <p:nvPr/>
          </p:nvSpPr>
          <p:spPr>
            <a:xfrm>
              <a:off x="4700878" y="2579595"/>
              <a:ext cx="252000" cy="252000"/>
            </a:xfrm>
            <a:prstGeom prst="ellipse">
              <a:avLst/>
            </a:prstGeom>
            <a:solidFill>
              <a:srgbClr val="4BD0FF"/>
            </a:solidFill>
            <a:ln w="28575">
              <a:solidFill>
                <a:srgbClr val="0050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cxnSp>
          <p:nvCxnSpPr>
            <p:cNvPr id="123" name="直線接點 122">
              <a:extLst>
                <a:ext uri="{FF2B5EF4-FFF2-40B4-BE49-F238E27FC236}">
                  <a16:creationId xmlns:a16="http://schemas.microsoft.com/office/drawing/2014/main" id="{94FD36D9-81FB-A32F-971A-5F49F6A289AF}"/>
                </a:ext>
              </a:extLst>
            </p:cNvPr>
            <p:cNvCxnSpPr>
              <a:cxnSpLocks/>
            </p:cNvCxnSpPr>
            <p:nvPr/>
          </p:nvCxnSpPr>
          <p:spPr>
            <a:xfrm flipV="1">
              <a:off x="4886097" y="2280595"/>
              <a:ext cx="306222" cy="366067"/>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184" name="TextBox 15">
            <a:extLst>
              <a:ext uri="{FF2B5EF4-FFF2-40B4-BE49-F238E27FC236}">
                <a16:creationId xmlns:a16="http://schemas.microsoft.com/office/drawing/2014/main" id="{82D7564B-4E51-8A7E-4493-87E7F4043872}"/>
              </a:ext>
            </a:extLst>
          </p:cNvPr>
          <p:cNvSpPr txBox="1"/>
          <p:nvPr/>
        </p:nvSpPr>
        <p:spPr>
          <a:xfrm>
            <a:off x="3067026" y="1607366"/>
            <a:ext cx="915956" cy="707886"/>
          </a:xfrm>
          <a:prstGeom prst="rect">
            <a:avLst/>
          </a:prstGeom>
          <a:noFill/>
        </p:spPr>
        <p:txBody>
          <a:bodyPr wrap="none" rtlCol="0">
            <a:spAutoFit/>
          </a:bodyPr>
          <a:lstStyle/>
          <a:p>
            <a:r>
              <a:rPr lang="en-US" altLang="zh-TW" sz="2000" b="1">
                <a:solidFill>
                  <a:schemeClr val="accent5"/>
                </a:solidFill>
                <a:latin typeface="+mj-ea"/>
                <a:ea typeface="+mj-ea"/>
              </a:rPr>
              <a:t>Exit</a:t>
            </a:r>
          </a:p>
          <a:p>
            <a:r>
              <a:rPr lang="en-US" altLang="ja-JP" sz="2000" b="1">
                <a:solidFill>
                  <a:schemeClr val="accent5"/>
                </a:solidFill>
                <a:latin typeface="+mj-ea"/>
                <a:ea typeface="+mj-ea"/>
              </a:rPr>
              <a:t>Break</a:t>
            </a:r>
            <a:endParaRPr lang="ja-JP" altLang="en-US" sz="2000" b="1">
              <a:solidFill>
                <a:schemeClr val="accent5"/>
              </a:solidFill>
              <a:latin typeface="+mj-ea"/>
              <a:ea typeface="+mj-ea"/>
            </a:endParaRPr>
          </a:p>
        </p:txBody>
      </p:sp>
      <p:sp>
        <p:nvSpPr>
          <p:cNvPr id="193" name="TextBox 15">
            <a:extLst>
              <a:ext uri="{FF2B5EF4-FFF2-40B4-BE49-F238E27FC236}">
                <a16:creationId xmlns:a16="http://schemas.microsoft.com/office/drawing/2014/main" id="{AF5D7C59-2713-2DDD-3C91-564A7012EC8D}"/>
              </a:ext>
            </a:extLst>
          </p:cNvPr>
          <p:cNvSpPr txBox="1"/>
          <p:nvPr/>
        </p:nvSpPr>
        <p:spPr>
          <a:xfrm>
            <a:off x="6873507" y="1603292"/>
            <a:ext cx="697627" cy="707886"/>
          </a:xfrm>
          <a:prstGeom prst="rect">
            <a:avLst/>
          </a:prstGeom>
          <a:noFill/>
        </p:spPr>
        <p:txBody>
          <a:bodyPr wrap="none" rtlCol="0">
            <a:spAutoFit/>
          </a:bodyPr>
          <a:lstStyle/>
          <a:p>
            <a:r>
              <a:rPr lang="zh-TW" altLang="en-US" sz="2000" b="1">
                <a:solidFill>
                  <a:srgbClr val="0000FF"/>
                </a:solidFill>
                <a:latin typeface="+mj-ea"/>
                <a:ea typeface="+mj-ea"/>
              </a:rPr>
              <a:t>切折</a:t>
            </a:r>
            <a:endParaRPr lang="en-US" altLang="zh-TW" sz="2000" b="1">
              <a:solidFill>
                <a:srgbClr val="0000FF"/>
              </a:solidFill>
              <a:latin typeface="+mj-ea"/>
              <a:ea typeface="+mj-ea"/>
            </a:endParaRPr>
          </a:p>
          <a:p>
            <a:r>
              <a:rPr lang="zh-TW" altLang="en-US" sz="2000" b="1">
                <a:solidFill>
                  <a:srgbClr val="0000FF"/>
                </a:solidFill>
                <a:latin typeface="+mj-ea"/>
                <a:ea typeface="+mj-ea"/>
              </a:rPr>
              <a:t>割</a:t>
            </a:r>
            <a:r>
              <a:rPr lang="ja-JP" altLang="en-US" sz="2000" b="1">
                <a:solidFill>
                  <a:srgbClr val="0000FF"/>
                </a:solidFill>
                <a:latin typeface="+mj-ea"/>
                <a:ea typeface="+mj-ea"/>
              </a:rPr>
              <a:t>れ</a:t>
            </a:r>
          </a:p>
        </p:txBody>
      </p:sp>
      <p:sp>
        <p:nvSpPr>
          <p:cNvPr id="215" name="等腰三角形 214">
            <a:extLst>
              <a:ext uri="{FF2B5EF4-FFF2-40B4-BE49-F238E27FC236}">
                <a16:creationId xmlns:a16="http://schemas.microsoft.com/office/drawing/2014/main" id="{DFDDE2B0-F4EB-4373-4B1C-6D9BE212958B}"/>
              </a:ext>
            </a:extLst>
          </p:cNvPr>
          <p:cNvSpPr/>
          <p:nvPr/>
        </p:nvSpPr>
        <p:spPr>
          <a:xfrm rot="5400000">
            <a:off x="362345" y="3148702"/>
            <a:ext cx="245154" cy="223566"/>
          </a:xfrm>
          <a:prstGeom prst="triangle">
            <a:avLst>
              <a:gd name="adj" fmla="val 0"/>
            </a:avLst>
          </a:prstGeom>
          <a:solidFill>
            <a:srgbClr val="F66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16" name="TextBox 15">
            <a:extLst>
              <a:ext uri="{FF2B5EF4-FFF2-40B4-BE49-F238E27FC236}">
                <a16:creationId xmlns:a16="http://schemas.microsoft.com/office/drawing/2014/main" id="{65B4B9FE-1FC5-9466-E985-E910FF621D08}"/>
              </a:ext>
            </a:extLst>
          </p:cNvPr>
          <p:cNvSpPr txBox="1"/>
          <p:nvPr/>
        </p:nvSpPr>
        <p:spPr>
          <a:xfrm>
            <a:off x="642072" y="3060215"/>
            <a:ext cx="4035913" cy="461665"/>
          </a:xfrm>
          <a:prstGeom prst="rect">
            <a:avLst/>
          </a:prstGeom>
          <a:noFill/>
        </p:spPr>
        <p:txBody>
          <a:bodyPr wrap="none" rtlCol="0">
            <a:spAutoFit/>
          </a:bodyPr>
          <a:lstStyle/>
          <a:p>
            <a:r>
              <a:rPr lang="en-US" altLang="zh-TW" sz="1200" b="1">
                <a:latin typeface="+mj-ea"/>
                <a:ea typeface="+mj-ea"/>
              </a:rPr>
              <a:t>Exit</a:t>
            </a:r>
            <a:r>
              <a:rPr lang="zh-TW" altLang="en-US" sz="1200" b="1">
                <a:latin typeface="+mj-ea"/>
                <a:ea typeface="+mj-ea"/>
              </a:rPr>
              <a:t> </a:t>
            </a:r>
            <a:r>
              <a:rPr lang="en-US" altLang="zh-TW" sz="1200" b="1">
                <a:latin typeface="+mj-ea"/>
                <a:ea typeface="+mj-ea"/>
              </a:rPr>
              <a:t>Break</a:t>
            </a:r>
            <a:r>
              <a:rPr lang="ja-JP" altLang="en-US" sz="1200" b="1">
                <a:latin typeface="+mj-ea"/>
                <a:ea typeface="+mj-ea"/>
              </a:rPr>
              <a:t>発生すると生産量は大幅に低下し品質異常も</a:t>
            </a:r>
            <a:endParaRPr lang="en-US" altLang="ja-JP" sz="1200" b="1">
              <a:latin typeface="+mj-ea"/>
              <a:ea typeface="+mj-ea"/>
            </a:endParaRPr>
          </a:p>
          <a:p>
            <a:r>
              <a:rPr lang="ja-JP" altLang="en-US" sz="1200" b="1">
                <a:latin typeface="+mj-ea"/>
                <a:ea typeface="+mj-ea"/>
              </a:rPr>
              <a:t>出ます。また長期にわたる歩留まり低下になります</a:t>
            </a:r>
          </a:p>
        </p:txBody>
      </p:sp>
      <p:sp>
        <p:nvSpPr>
          <p:cNvPr id="217" name="等腰三角形 216">
            <a:extLst>
              <a:ext uri="{FF2B5EF4-FFF2-40B4-BE49-F238E27FC236}">
                <a16:creationId xmlns:a16="http://schemas.microsoft.com/office/drawing/2014/main" id="{A208027C-C378-7280-E560-50D0D4CB8863}"/>
              </a:ext>
            </a:extLst>
          </p:cNvPr>
          <p:cNvSpPr/>
          <p:nvPr/>
        </p:nvSpPr>
        <p:spPr>
          <a:xfrm rot="5400000">
            <a:off x="362130" y="3677299"/>
            <a:ext cx="245154" cy="223566"/>
          </a:xfrm>
          <a:prstGeom prst="triangle">
            <a:avLst>
              <a:gd name="adj" fmla="val 0"/>
            </a:avLst>
          </a:prstGeom>
          <a:solidFill>
            <a:srgbClr val="F66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cxnSp>
        <p:nvCxnSpPr>
          <p:cNvPr id="219" name="直線接點 218">
            <a:extLst>
              <a:ext uri="{FF2B5EF4-FFF2-40B4-BE49-F238E27FC236}">
                <a16:creationId xmlns:a16="http://schemas.microsoft.com/office/drawing/2014/main" id="{D2575C7E-3862-3880-2CD0-E89CCAD668AC}"/>
              </a:ext>
            </a:extLst>
          </p:cNvPr>
          <p:cNvCxnSpPr>
            <a:cxnSpLocks/>
          </p:cNvCxnSpPr>
          <p:nvPr/>
        </p:nvCxnSpPr>
        <p:spPr>
          <a:xfrm>
            <a:off x="727075" y="3563502"/>
            <a:ext cx="3390729"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
        <p:nvSpPr>
          <p:cNvPr id="221" name="TextBox 15">
            <a:extLst>
              <a:ext uri="{FF2B5EF4-FFF2-40B4-BE49-F238E27FC236}">
                <a16:creationId xmlns:a16="http://schemas.microsoft.com/office/drawing/2014/main" id="{A3851AB5-98C7-86CE-30DB-034A3ED1ED50}"/>
              </a:ext>
            </a:extLst>
          </p:cNvPr>
          <p:cNvSpPr txBox="1"/>
          <p:nvPr/>
        </p:nvSpPr>
        <p:spPr>
          <a:xfrm>
            <a:off x="622291" y="3591045"/>
            <a:ext cx="3462807" cy="1015663"/>
          </a:xfrm>
          <a:prstGeom prst="rect">
            <a:avLst/>
          </a:prstGeom>
          <a:noFill/>
        </p:spPr>
        <p:txBody>
          <a:bodyPr wrap="none" rtlCol="0">
            <a:spAutoFit/>
          </a:bodyPr>
          <a:lstStyle/>
          <a:p>
            <a:r>
              <a:rPr lang="en-US" altLang="zh-TW" sz="1200" b="1">
                <a:latin typeface="+mj-ea"/>
                <a:ea typeface="+mj-ea"/>
              </a:rPr>
              <a:t>Exit</a:t>
            </a:r>
            <a:r>
              <a:rPr lang="zh-TW" altLang="en-US" sz="1200" b="1">
                <a:latin typeface="+mj-ea"/>
                <a:ea typeface="+mj-ea"/>
              </a:rPr>
              <a:t> </a:t>
            </a:r>
            <a:r>
              <a:rPr lang="en-US" altLang="zh-TW" sz="1200" b="1">
                <a:latin typeface="+mj-ea"/>
                <a:ea typeface="+mj-ea"/>
              </a:rPr>
              <a:t>Break</a:t>
            </a:r>
            <a:r>
              <a:rPr lang="zh-TW" altLang="en-US" sz="1200" b="1">
                <a:latin typeface="+mj-ea"/>
                <a:ea typeface="+mj-ea"/>
              </a:rPr>
              <a:t> </a:t>
            </a:r>
            <a:r>
              <a:rPr lang="ja-JP" altLang="en-US" sz="1200" b="1">
                <a:latin typeface="+mj-ea"/>
                <a:ea typeface="+mj-ea"/>
              </a:rPr>
              <a:t>発生原因</a:t>
            </a:r>
            <a:r>
              <a:rPr lang="zh-TW" altLang="en-US" sz="1200" b="1">
                <a:latin typeface="+mj-ea"/>
                <a:ea typeface="+mj-ea"/>
              </a:rPr>
              <a:t>：</a:t>
            </a:r>
            <a:endParaRPr lang="en-US" altLang="zh-TW" sz="1200" b="1">
              <a:latin typeface="+mj-ea"/>
              <a:ea typeface="+mj-ea"/>
            </a:endParaRPr>
          </a:p>
          <a:p>
            <a:r>
              <a:rPr lang="zh-TW" altLang="en-US" sz="1200" b="1">
                <a:latin typeface="+mj-ea"/>
                <a:ea typeface="+mj-ea"/>
              </a:rPr>
              <a:t>溫度、設備：溫度管理</a:t>
            </a:r>
            <a:r>
              <a:rPr lang="ja-JP" altLang="en-US" sz="1200" b="1">
                <a:latin typeface="+mj-ea"/>
                <a:ea typeface="+mj-ea"/>
              </a:rPr>
              <a:t>と</a:t>
            </a:r>
            <a:r>
              <a:rPr lang="zh-TW" altLang="en-US" sz="1200" b="1">
                <a:latin typeface="+mj-ea"/>
                <a:ea typeface="+mj-ea"/>
              </a:rPr>
              <a:t>設備</a:t>
            </a:r>
            <a:r>
              <a:rPr lang="ja-JP" altLang="en-US" sz="1200" b="1">
                <a:latin typeface="+mj-ea"/>
                <a:ea typeface="+mj-ea"/>
              </a:rPr>
              <a:t>の</a:t>
            </a:r>
            <a:r>
              <a:rPr lang="zh-TW" altLang="en-US" sz="1200" b="1">
                <a:latin typeface="+mj-ea"/>
                <a:ea typeface="+mj-ea"/>
              </a:rPr>
              <a:t>定期</a:t>
            </a:r>
            <a:r>
              <a:rPr lang="ja-JP" altLang="en-US" sz="1200" b="1">
                <a:latin typeface="+mj-ea"/>
                <a:ea typeface="+mj-ea"/>
              </a:rPr>
              <a:t>メンテ</a:t>
            </a:r>
            <a:endParaRPr lang="en-US" altLang="zh-TW" sz="1200" b="1">
              <a:latin typeface="+mj-ea"/>
              <a:ea typeface="+mj-ea"/>
            </a:endParaRPr>
          </a:p>
          <a:p>
            <a:r>
              <a:rPr lang="zh-TW" altLang="en-US" sz="1200" b="1">
                <a:latin typeface="+mj-ea"/>
                <a:ea typeface="+mj-ea"/>
              </a:rPr>
              <a:t>異物、</a:t>
            </a:r>
            <a:r>
              <a:rPr lang="zh-TW" altLang="en-US" sz="1200" b="1">
                <a:solidFill>
                  <a:srgbClr val="FF0000"/>
                </a:solidFill>
                <a:latin typeface="+mj-ea"/>
                <a:ea typeface="+mj-ea"/>
              </a:rPr>
              <a:t>巨大</a:t>
            </a:r>
            <a:r>
              <a:rPr lang="ja-JP" altLang="en-US" sz="1200" b="1">
                <a:solidFill>
                  <a:srgbClr val="FF0000"/>
                </a:solidFill>
                <a:latin typeface="+mj-ea"/>
                <a:ea typeface="+mj-ea"/>
              </a:rPr>
              <a:t>泡</a:t>
            </a:r>
            <a:r>
              <a:rPr lang="zh-TW" altLang="en-US" sz="1200" b="1">
                <a:latin typeface="+mj-ea"/>
                <a:ea typeface="+mj-ea"/>
              </a:rPr>
              <a:t>：</a:t>
            </a:r>
            <a:r>
              <a:rPr lang="en-US" altLang="ja-JP" sz="1200" b="1">
                <a:latin typeface="+mj-ea"/>
                <a:ea typeface="+mj-ea"/>
              </a:rPr>
              <a:t>HOT</a:t>
            </a:r>
            <a:r>
              <a:rPr lang="ja-JP" altLang="en-US" sz="1200" b="1">
                <a:latin typeface="+mj-ea"/>
                <a:ea typeface="+mj-ea"/>
              </a:rPr>
              <a:t>のカメラで異物を監視可能</a:t>
            </a:r>
          </a:p>
          <a:p>
            <a:r>
              <a:rPr lang="ja-JP" altLang="en-US" sz="1200" b="1">
                <a:latin typeface="+mj-ea"/>
                <a:ea typeface="+mj-ea"/>
              </a:rPr>
              <a:t> ですが</a:t>
            </a:r>
            <a:r>
              <a:rPr lang="ja-JP" altLang="en-US" sz="1200" b="1">
                <a:solidFill>
                  <a:srgbClr val="FF0000"/>
                </a:solidFill>
                <a:latin typeface="+mj-ea"/>
                <a:ea typeface="+mj-ea"/>
              </a:rPr>
              <a:t>巨大泡には検出できない問題が存在する</a:t>
            </a:r>
            <a:endParaRPr lang="en-US" altLang="zh-TW" sz="1200" b="1">
              <a:solidFill>
                <a:srgbClr val="FF0000"/>
              </a:solidFill>
              <a:latin typeface="+mj-ea"/>
              <a:ea typeface="+mj-ea"/>
            </a:endParaRPr>
          </a:p>
          <a:p>
            <a:r>
              <a:rPr lang="zh-TW" altLang="en-US" sz="1200" b="1">
                <a:latin typeface="+mj-ea"/>
                <a:ea typeface="+mj-ea"/>
              </a:rPr>
              <a:t>                       </a:t>
            </a:r>
            <a:endParaRPr lang="ja-JP" altLang="en-US" sz="1200" b="1">
              <a:solidFill>
                <a:srgbClr val="FF0000"/>
              </a:solidFill>
              <a:effectLst>
                <a:outerShdw blurRad="50800" dist="38100" dir="2700000" algn="tl" rotWithShape="0">
                  <a:schemeClr val="bg1">
                    <a:alpha val="40000"/>
                  </a:schemeClr>
                </a:outerShdw>
              </a:effectLst>
              <a:latin typeface="+mj-ea"/>
              <a:ea typeface="+mj-ea"/>
            </a:endParaRPr>
          </a:p>
        </p:txBody>
      </p:sp>
      <p:sp>
        <p:nvSpPr>
          <p:cNvPr id="225" name="等腰三角形 224">
            <a:extLst>
              <a:ext uri="{FF2B5EF4-FFF2-40B4-BE49-F238E27FC236}">
                <a16:creationId xmlns:a16="http://schemas.microsoft.com/office/drawing/2014/main" id="{29A26823-9398-02DF-13E6-125B47E519B8}"/>
              </a:ext>
            </a:extLst>
          </p:cNvPr>
          <p:cNvSpPr/>
          <p:nvPr/>
        </p:nvSpPr>
        <p:spPr>
          <a:xfrm rot="5400000">
            <a:off x="4627604" y="3148702"/>
            <a:ext cx="245154" cy="223566"/>
          </a:xfrm>
          <a:prstGeom prst="triangle">
            <a:avLst>
              <a:gd name="adj" fmla="val 0"/>
            </a:avLst>
          </a:prstGeom>
          <a:solidFill>
            <a:srgbClr val="118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26" name="TextBox 15">
            <a:extLst>
              <a:ext uri="{FF2B5EF4-FFF2-40B4-BE49-F238E27FC236}">
                <a16:creationId xmlns:a16="http://schemas.microsoft.com/office/drawing/2014/main" id="{27DEA1D7-77FF-AE83-6103-FDFFBAA39616}"/>
              </a:ext>
            </a:extLst>
          </p:cNvPr>
          <p:cNvSpPr txBox="1"/>
          <p:nvPr/>
        </p:nvSpPr>
        <p:spPr>
          <a:xfrm>
            <a:off x="4883453" y="3069029"/>
            <a:ext cx="4339650" cy="646331"/>
          </a:xfrm>
          <a:prstGeom prst="rect">
            <a:avLst/>
          </a:prstGeom>
          <a:noFill/>
        </p:spPr>
        <p:txBody>
          <a:bodyPr wrap="none" rtlCol="0">
            <a:spAutoFit/>
          </a:bodyPr>
          <a:lstStyle/>
          <a:p>
            <a:r>
              <a:rPr lang="zh-TW" altLang="en-US" sz="1200" b="1">
                <a:latin typeface="+mj-ea"/>
                <a:ea typeface="+mj-ea"/>
              </a:rPr>
              <a:t>切折割</a:t>
            </a:r>
            <a:r>
              <a:rPr lang="ja-JP" altLang="en-US" sz="1200" b="1">
                <a:latin typeface="+mj-ea"/>
                <a:ea typeface="+mj-ea"/>
              </a:rPr>
              <a:t>れ発生すると生産量が低下し品質異常も出ます。</a:t>
            </a:r>
            <a:endParaRPr lang="en-US" altLang="zh-TW" sz="1200" b="1">
              <a:latin typeface="+mj-ea"/>
              <a:ea typeface="+mj-ea"/>
            </a:endParaRPr>
          </a:p>
          <a:p>
            <a:r>
              <a:rPr lang="zh-TW" altLang="en-US" sz="1200" b="1">
                <a:latin typeface="+mj-ea"/>
                <a:ea typeface="+mj-ea"/>
              </a:rPr>
              <a:t>薄板生產中</a:t>
            </a:r>
            <a:r>
              <a:rPr lang="ja-JP" altLang="en-US" sz="1200" b="1">
                <a:latin typeface="+mj-ea"/>
                <a:ea typeface="+mj-ea"/>
              </a:rPr>
              <a:t>に割れは多発すると傷の臨時検査をたくさん実施</a:t>
            </a:r>
            <a:endParaRPr lang="en-US" altLang="zh-TW" sz="1200" b="1">
              <a:latin typeface="+mj-ea"/>
              <a:ea typeface="+mj-ea"/>
            </a:endParaRPr>
          </a:p>
          <a:p>
            <a:r>
              <a:rPr lang="ja-JP" altLang="en-US" sz="1200" b="1">
                <a:latin typeface="+mj-ea"/>
                <a:ea typeface="+mj-ea"/>
              </a:rPr>
              <a:t>しないといけなくて過労の問題以外に見逃しの問題もある</a:t>
            </a:r>
          </a:p>
        </p:txBody>
      </p:sp>
      <p:sp>
        <p:nvSpPr>
          <p:cNvPr id="227" name="等腰三角形 226">
            <a:extLst>
              <a:ext uri="{FF2B5EF4-FFF2-40B4-BE49-F238E27FC236}">
                <a16:creationId xmlns:a16="http://schemas.microsoft.com/office/drawing/2014/main" id="{C1FB6321-E138-5C7F-8FBE-60B87481DB77}"/>
              </a:ext>
            </a:extLst>
          </p:cNvPr>
          <p:cNvSpPr/>
          <p:nvPr/>
        </p:nvSpPr>
        <p:spPr>
          <a:xfrm rot="5400000">
            <a:off x="4627604" y="3843252"/>
            <a:ext cx="245154" cy="223566"/>
          </a:xfrm>
          <a:prstGeom prst="triangle">
            <a:avLst>
              <a:gd name="adj" fmla="val 0"/>
            </a:avLst>
          </a:prstGeom>
          <a:solidFill>
            <a:srgbClr val="118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28" name="TextBox 15">
            <a:extLst>
              <a:ext uri="{FF2B5EF4-FFF2-40B4-BE49-F238E27FC236}">
                <a16:creationId xmlns:a16="http://schemas.microsoft.com/office/drawing/2014/main" id="{DEA412E2-23D1-C3D6-8508-4411E49AF0FC}"/>
              </a:ext>
            </a:extLst>
          </p:cNvPr>
          <p:cNvSpPr txBox="1"/>
          <p:nvPr/>
        </p:nvSpPr>
        <p:spPr>
          <a:xfrm>
            <a:off x="4885378" y="3763682"/>
            <a:ext cx="4031873" cy="646331"/>
          </a:xfrm>
          <a:prstGeom prst="rect">
            <a:avLst/>
          </a:prstGeom>
          <a:noFill/>
        </p:spPr>
        <p:txBody>
          <a:bodyPr wrap="none" rtlCol="0">
            <a:spAutoFit/>
          </a:bodyPr>
          <a:lstStyle/>
          <a:p>
            <a:r>
              <a:rPr lang="zh-TW" altLang="en-US" sz="1200" b="1">
                <a:latin typeface="+mj-ea"/>
                <a:ea typeface="+mj-ea"/>
              </a:rPr>
              <a:t>切折割</a:t>
            </a:r>
            <a:r>
              <a:rPr lang="ja-JP" altLang="en-US" sz="1200" b="1">
                <a:latin typeface="+mj-ea"/>
                <a:ea typeface="+mj-ea"/>
              </a:rPr>
              <a:t>れの発生原因</a:t>
            </a:r>
            <a:r>
              <a:rPr lang="zh-TW" altLang="en-US" sz="1200" b="1">
                <a:latin typeface="+mj-ea"/>
                <a:ea typeface="+mj-ea"/>
              </a:rPr>
              <a:t>：</a:t>
            </a:r>
            <a:endParaRPr lang="en-US" altLang="zh-TW" sz="1200" b="1">
              <a:latin typeface="+mj-ea"/>
              <a:ea typeface="+mj-ea"/>
            </a:endParaRPr>
          </a:p>
          <a:p>
            <a:r>
              <a:rPr lang="zh-TW" altLang="en-US" sz="1200" b="1">
                <a:latin typeface="+mj-ea"/>
                <a:ea typeface="+mj-ea"/>
              </a:rPr>
              <a:t>設備：</a:t>
            </a:r>
            <a:r>
              <a:rPr lang="ja-JP" altLang="en-US" sz="1200" b="1">
                <a:latin typeface="+mj-ea"/>
                <a:ea typeface="+mj-ea"/>
              </a:rPr>
              <a:t>確実に決められた</a:t>
            </a:r>
            <a:r>
              <a:rPr lang="zh-TW" altLang="en-US" sz="1200" b="1">
                <a:latin typeface="+mj-ea"/>
                <a:ea typeface="+mj-ea"/>
              </a:rPr>
              <a:t>設備管理</a:t>
            </a:r>
            <a:r>
              <a:rPr lang="ja-JP" altLang="en-US" sz="1200" b="1">
                <a:latin typeface="+mj-ea"/>
                <a:ea typeface="+mj-ea"/>
              </a:rPr>
              <a:t>ルールで対応</a:t>
            </a:r>
            <a:r>
              <a:rPr lang="zh-TW" altLang="en-US" sz="1200" b="1">
                <a:latin typeface="+mj-ea"/>
                <a:ea typeface="+mj-ea"/>
              </a:rPr>
              <a:t>。</a:t>
            </a:r>
            <a:endParaRPr lang="en-US" altLang="zh-TW" sz="1200" b="1">
              <a:latin typeface="+mj-ea"/>
              <a:ea typeface="+mj-ea"/>
            </a:endParaRPr>
          </a:p>
          <a:p>
            <a:r>
              <a:rPr lang="zh-TW" altLang="en-US" sz="1200" b="1">
                <a:solidFill>
                  <a:srgbClr val="FF0000"/>
                </a:solidFill>
                <a:latin typeface="+mj-ea"/>
                <a:ea typeface="+mj-ea"/>
              </a:rPr>
              <a:t>板質：</a:t>
            </a:r>
            <a:r>
              <a:rPr lang="ja-JP" altLang="en-US" sz="1200" b="1">
                <a:solidFill>
                  <a:srgbClr val="FF0000"/>
                </a:solidFill>
                <a:latin typeface="+mj-ea"/>
                <a:ea typeface="+mj-ea"/>
              </a:rPr>
              <a:t>経験しか判断できない。</a:t>
            </a:r>
            <a:r>
              <a:rPr lang="zh-TW" altLang="en-US" sz="1200" b="1">
                <a:solidFill>
                  <a:srgbClr val="FF0000"/>
                </a:solidFill>
                <a:latin typeface="+mj-ea"/>
                <a:ea typeface="+mj-ea"/>
              </a:rPr>
              <a:t>定量</a:t>
            </a:r>
            <a:r>
              <a:rPr lang="ja-JP" altLang="en-US" sz="1200" b="1">
                <a:solidFill>
                  <a:srgbClr val="FF0000"/>
                </a:solidFill>
                <a:latin typeface="+mj-ea"/>
                <a:ea typeface="+mj-ea"/>
              </a:rPr>
              <a:t>化のテータがない</a:t>
            </a:r>
            <a:endParaRPr lang="en-US" altLang="zh-TW" sz="1200" b="1">
              <a:solidFill>
                <a:srgbClr val="FF0000"/>
              </a:solidFill>
              <a:latin typeface="+mj-ea"/>
              <a:ea typeface="+mj-ea"/>
            </a:endParaRPr>
          </a:p>
        </p:txBody>
      </p:sp>
      <p:cxnSp>
        <p:nvCxnSpPr>
          <p:cNvPr id="229" name="直線接點 228">
            <a:extLst>
              <a:ext uri="{FF2B5EF4-FFF2-40B4-BE49-F238E27FC236}">
                <a16:creationId xmlns:a16="http://schemas.microsoft.com/office/drawing/2014/main" id="{BDED6442-DF9A-95B0-9135-7600874B528C}"/>
              </a:ext>
            </a:extLst>
          </p:cNvPr>
          <p:cNvCxnSpPr>
            <a:cxnSpLocks/>
          </p:cNvCxnSpPr>
          <p:nvPr/>
        </p:nvCxnSpPr>
        <p:spPr>
          <a:xfrm>
            <a:off x="4980160" y="3731888"/>
            <a:ext cx="3798523"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8518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1" name="群組 230">
            <a:extLst>
              <a:ext uri="{FF2B5EF4-FFF2-40B4-BE49-F238E27FC236}">
                <a16:creationId xmlns:a16="http://schemas.microsoft.com/office/drawing/2014/main" id="{1F739C81-6D15-DA53-56F1-A2EF2ADDB022}"/>
              </a:ext>
            </a:extLst>
          </p:cNvPr>
          <p:cNvGrpSpPr/>
          <p:nvPr/>
        </p:nvGrpSpPr>
        <p:grpSpPr>
          <a:xfrm>
            <a:off x="2778666" y="2702893"/>
            <a:ext cx="1377697" cy="236679"/>
            <a:chOff x="2627526" y="2740678"/>
            <a:chExt cx="1377697" cy="236679"/>
          </a:xfrm>
        </p:grpSpPr>
        <p:cxnSp>
          <p:nvCxnSpPr>
            <p:cNvPr id="13" name="直線接點 12">
              <a:extLst>
                <a:ext uri="{FF2B5EF4-FFF2-40B4-BE49-F238E27FC236}">
                  <a16:creationId xmlns:a16="http://schemas.microsoft.com/office/drawing/2014/main" id="{26EC33CC-6938-F2B8-9E55-E4DD46FDB99E}"/>
                </a:ext>
              </a:extLst>
            </p:cNvPr>
            <p:cNvCxnSpPr/>
            <p:nvPr/>
          </p:nvCxnSpPr>
          <p:spPr>
            <a:xfrm>
              <a:off x="2627526" y="2741231"/>
              <a:ext cx="1377697" cy="0"/>
            </a:xfrm>
            <a:prstGeom prst="line">
              <a:avLst/>
            </a:prstGeom>
            <a:ln w="15875">
              <a:solidFill>
                <a:srgbClr val="001F6B"/>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5E55FEFA-08CB-C91C-5B81-6D57122FC08D}"/>
                </a:ext>
              </a:extLst>
            </p:cNvPr>
            <p:cNvCxnSpPr>
              <a:cxnSpLocks/>
            </p:cNvCxnSpPr>
            <p:nvPr/>
          </p:nvCxnSpPr>
          <p:spPr>
            <a:xfrm>
              <a:off x="3283296" y="2740678"/>
              <a:ext cx="0" cy="236679"/>
            </a:xfrm>
            <a:prstGeom prst="line">
              <a:avLst/>
            </a:prstGeom>
            <a:ln w="15875">
              <a:solidFill>
                <a:srgbClr val="001F6B"/>
              </a:solidFill>
              <a:prstDash val="sysDot"/>
            </a:ln>
          </p:spPr>
          <p:style>
            <a:lnRef idx="1">
              <a:schemeClr val="accent1"/>
            </a:lnRef>
            <a:fillRef idx="0">
              <a:schemeClr val="accent1"/>
            </a:fillRef>
            <a:effectRef idx="0">
              <a:schemeClr val="accent1"/>
            </a:effectRef>
            <a:fontRef idx="minor">
              <a:schemeClr val="tx1"/>
            </a:fontRef>
          </p:style>
        </p:cxnSp>
      </p:grpSp>
      <p:sp>
        <p:nvSpPr>
          <p:cNvPr id="5" name="タイトル 3">
            <a:extLst>
              <a:ext uri="{FF2B5EF4-FFF2-40B4-BE49-F238E27FC236}">
                <a16:creationId xmlns:a16="http://schemas.microsoft.com/office/drawing/2014/main" id="{B8C17E22-F4A3-B94E-B9F1-6F09D3F61E1C}"/>
              </a:ext>
            </a:extLst>
          </p:cNvPr>
          <p:cNvSpPr txBox="1"/>
          <p:nvPr/>
        </p:nvSpPr>
        <p:spPr bwMode="auto">
          <a:xfrm>
            <a:off x="120860" y="207574"/>
            <a:ext cx="1883272"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en-US" altLang="zh-TW" sz="2400">
                <a:solidFill>
                  <a:schemeClr val="tx1"/>
                </a:solidFill>
                <a:latin typeface="+mj-ea"/>
                <a:ea typeface="+mj-ea"/>
              </a:rPr>
              <a:t>HOT </a:t>
            </a:r>
            <a:r>
              <a:rPr lang="ja-JP" altLang="en-US" sz="2400">
                <a:solidFill>
                  <a:schemeClr val="tx1"/>
                </a:solidFill>
                <a:latin typeface="+mj-ea"/>
                <a:ea typeface="+mj-ea"/>
              </a:rPr>
              <a:t>の</a:t>
            </a:r>
            <a:r>
              <a:rPr lang="zh-TW" altLang="en-US" sz="2400">
                <a:solidFill>
                  <a:schemeClr val="tx1"/>
                </a:solidFill>
                <a:latin typeface="+mj-ea"/>
                <a:ea typeface="+mj-ea"/>
              </a:rPr>
              <a:t>割</a:t>
            </a:r>
            <a:r>
              <a:rPr lang="ja-JP" altLang="en-US" sz="2400">
                <a:solidFill>
                  <a:schemeClr val="tx1"/>
                </a:solidFill>
                <a:latin typeface="+mj-ea"/>
                <a:ea typeface="+mj-ea"/>
              </a:rPr>
              <a:t>れ</a:t>
            </a:r>
          </a:p>
        </p:txBody>
      </p:sp>
      <p:sp>
        <p:nvSpPr>
          <p:cNvPr id="21" name="文字方塊 20">
            <a:extLst>
              <a:ext uri="{FF2B5EF4-FFF2-40B4-BE49-F238E27FC236}">
                <a16:creationId xmlns:a16="http://schemas.microsoft.com/office/drawing/2014/main" id="{10E0A095-B353-1955-928F-51398298E54B}"/>
              </a:ext>
            </a:extLst>
          </p:cNvPr>
          <p:cNvSpPr txBox="1"/>
          <p:nvPr/>
        </p:nvSpPr>
        <p:spPr>
          <a:xfrm>
            <a:off x="-21560" y="4562461"/>
            <a:ext cx="9187130" cy="369332"/>
          </a:xfrm>
          <a:prstGeom prst="rect">
            <a:avLst/>
          </a:prstGeom>
          <a:noFill/>
        </p:spPr>
        <p:txBody>
          <a:bodyPr wrap="none">
            <a:spAutoFit/>
          </a:bodyPr>
          <a:lstStyle/>
          <a:p>
            <a:pPr algn="ctr"/>
            <a:r>
              <a:rPr lang="ja-JP" altLang="en-US" sz="1800" b="1">
                <a:solidFill>
                  <a:srgbClr val="002855"/>
                </a:solidFill>
                <a:latin typeface="+mj-ea"/>
                <a:ea typeface="+mj-ea"/>
                <a:cs typeface="Meiryo" charset="-128"/>
              </a:rPr>
              <a:t>予報システムは、リスクレベルを「未知」から「予測可能」に下げることができました</a:t>
            </a:r>
            <a:endParaRPr lang="zh-TW" altLang="en-US" sz="1800" b="1">
              <a:solidFill>
                <a:srgbClr val="002855"/>
              </a:solidFill>
              <a:latin typeface="+mj-ea"/>
              <a:ea typeface="+mj-ea"/>
              <a:cs typeface="Meiryo" charset="-128"/>
            </a:endParaRPr>
          </a:p>
        </p:txBody>
      </p:sp>
      <p:grpSp>
        <p:nvGrpSpPr>
          <p:cNvPr id="22" name="群組 21">
            <a:extLst>
              <a:ext uri="{FF2B5EF4-FFF2-40B4-BE49-F238E27FC236}">
                <a16:creationId xmlns:a16="http://schemas.microsoft.com/office/drawing/2014/main" id="{224B24CC-9FEE-6B24-DD7A-FDC285BE5662}"/>
              </a:ext>
            </a:extLst>
          </p:cNvPr>
          <p:cNvGrpSpPr/>
          <p:nvPr/>
        </p:nvGrpSpPr>
        <p:grpSpPr>
          <a:xfrm>
            <a:off x="366835" y="4662681"/>
            <a:ext cx="279585" cy="168890"/>
            <a:chOff x="1114871" y="4458058"/>
            <a:chExt cx="438179" cy="264693"/>
          </a:xfrm>
        </p:grpSpPr>
        <p:sp>
          <p:nvSpPr>
            <p:cNvPr id="23" name="等腰三角形 22">
              <a:extLst>
                <a:ext uri="{FF2B5EF4-FFF2-40B4-BE49-F238E27FC236}">
                  <a16:creationId xmlns:a16="http://schemas.microsoft.com/office/drawing/2014/main" id="{FF0FA69F-797B-EDA6-2977-450539D2818F}"/>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 name="等腰三角形 23">
              <a:extLst>
                <a:ext uri="{FF2B5EF4-FFF2-40B4-BE49-F238E27FC236}">
                  <a16:creationId xmlns:a16="http://schemas.microsoft.com/office/drawing/2014/main" id="{D212013A-1AF9-DED7-0877-03E3A419510A}"/>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5" name="群組 24">
            <a:extLst>
              <a:ext uri="{FF2B5EF4-FFF2-40B4-BE49-F238E27FC236}">
                <a16:creationId xmlns:a16="http://schemas.microsoft.com/office/drawing/2014/main" id="{47C83632-D9F5-7A07-CAB9-5B471C6B290B}"/>
              </a:ext>
            </a:extLst>
          </p:cNvPr>
          <p:cNvGrpSpPr/>
          <p:nvPr/>
        </p:nvGrpSpPr>
        <p:grpSpPr>
          <a:xfrm flipH="1">
            <a:off x="8499097" y="4662682"/>
            <a:ext cx="279586" cy="168889"/>
            <a:chOff x="1114871" y="4458058"/>
            <a:chExt cx="438183" cy="264693"/>
          </a:xfrm>
        </p:grpSpPr>
        <p:sp>
          <p:nvSpPr>
            <p:cNvPr id="26" name="等腰三角形 25">
              <a:extLst>
                <a:ext uri="{FF2B5EF4-FFF2-40B4-BE49-F238E27FC236}">
                  <a16:creationId xmlns:a16="http://schemas.microsoft.com/office/drawing/2014/main" id="{091B9845-0DE6-168F-24DC-0DDA914C59E8}"/>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7" name="等腰三角形 26">
              <a:extLst>
                <a:ext uri="{FF2B5EF4-FFF2-40B4-BE49-F238E27FC236}">
                  <a16:creationId xmlns:a16="http://schemas.microsoft.com/office/drawing/2014/main" id="{14A91B8C-4A50-1F4A-F498-ED1AEEE68DC0}"/>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 name="群組 1">
            <a:extLst>
              <a:ext uri="{FF2B5EF4-FFF2-40B4-BE49-F238E27FC236}">
                <a16:creationId xmlns:a16="http://schemas.microsoft.com/office/drawing/2014/main" id="{24008471-D9AB-77F6-2AA7-541B38496B44}"/>
              </a:ext>
            </a:extLst>
          </p:cNvPr>
          <p:cNvGrpSpPr/>
          <p:nvPr/>
        </p:nvGrpSpPr>
        <p:grpSpPr>
          <a:xfrm>
            <a:off x="134597" y="722773"/>
            <a:ext cx="936725" cy="646331"/>
            <a:chOff x="3044355" y="1607366"/>
            <a:chExt cx="936725" cy="646331"/>
          </a:xfrm>
        </p:grpSpPr>
        <p:pic>
          <p:nvPicPr>
            <p:cNvPr id="191" name="圖片 190">
              <a:extLst>
                <a:ext uri="{FF2B5EF4-FFF2-40B4-BE49-F238E27FC236}">
                  <a16:creationId xmlns:a16="http://schemas.microsoft.com/office/drawing/2014/main" id="{41D7E6F9-1DF6-FC8E-C615-F4792945DB4B}"/>
                </a:ext>
              </a:extLst>
            </p:cNvPr>
            <p:cNvPicPr>
              <a:picLocks noChangeAspect="1"/>
            </p:cNvPicPr>
            <p:nvPr/>
          </p:nvPicPr>
          <p:blipFill rotWithShape="1">
            <a:blip r:embed="rId3" cstate="email">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a:ext>
              </a:extLst>
            </a:blip>
            <a:srcRect l="5003" t="7293" r="3366" b="6194"/>
            <a:stretch/>
          </p:blipFill>
          <p:spPr>
            <a:xfrm flipH="1">
              <a:off x="3082340" y="1627270"/>
              <a:ext cx="898740" cy="579863"/>
            </a:xfrm>
            <a:custGeom>
              <a:avLst/>
              <a:gdLst>
                <a:gd name="connsiteX0" fmla="*/ 2457922 w 2554864"/>
                <a:gd name="connsiteY0" fmla="*/ 0 h 1648387"/>
                <a:gd name="connsiteX1" fmla="*/ 96942 w 2554864"/>
                <a:gd name="connsiteY1" fmla="*/ 0 h 1648387"/>
                <a:gd name="connsiteX2" fmla="*/ 0 w 2554864"/>
                <a:gd name="connsiteY2" fmla="*/ 96942 h 1648387"/>
                <a:gd name="connsiteX3" fmla="*/ 0 w 2554864"/>
                <a:gd name="connsiteY3" fmla="*/ 1551445 h 1648387"/>
                <a:gd name="connsiteX4" fmla="*/ 96942 w 2554864"/>
                <a:gd name="connsiteY4" fmla="*/ 1648387 h 1648387"/>
                <a:gd name="connsiteX5" fmla="*/ 2457922 w 2554864"/>
                <a:gd name="connsiteY5" fmla="*/ 1648387 h 1648387"/>
                <a:gd name="connsiteX6" fmla="*/ 2554864 w 2554864"/>
                <a:gd name="connsiteY6" fmla="*/ 1551445 h 1648387"/>
                <a:gd name="connsiteX7" fmla="*/ 2554864 w 2554864"/>
                <a:gd name="connsiteY7" fmla="*/ 96942 h 1648387"/>
                <a:gd name="connsiteX8" fmla="*/ 2457922 w 2554864"/>
                <a:gd name="connsiteY8" fmla="*/ 0 h 1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4864" h="1648387">
                  <a:moveTo>
                    <a:pt x="2457922" y="0"/>
                  </a:moveTo>
                  <a:lnTo>
                    <a:pt x="96942" y="0"/>
                  </a:lnTo>
                  <a:cubicBezTo>
                    <a:pt x="43402" y="0"/>
                    <a:pt x="0" y="43402"/>
                    <a:pt x="0" y="96942"/>
                  </a:cubicBezTo>
                  <a:lnTo>
                    <a:pt x="0" y="1551445"/>
                  </a:lnTo>
                  <a:cubicBezTo>
                    <a:pt x="0" y="1604985"/>
                    <a:pt x="43402" y="1648387"/>
                    <a:pt x="96942" y="1648387"/>
                  </a:cubicBezTo>
                  <a:lnTo>
                    <a:pt x="2457922" y="1648387"/>
                  </a:lnTo>
                  <a:cubicBezTo>
                    <a:pt x="2511462" y="1648387"/>
                    <a:pt x="2554864" y="1604985"/>
                    <a:pt x="2554864" y="1551445"/>
                  </a:cubicBezTo>
                  <a:lnTo>
                    <a:pt x="2554864" y="96942"/>
                  </a:lnTo>
                  <a:cubicBezTo>
                    <a:pt x="2554864" y="43402"/>
                    <a:pt x="2511462" y="0"/>
                    <a:pt x="2457922" y="0"/>
                  </a:cubicBezTo>
                  <a:close/>
                </a:path>
              </a:pathLst>
            </a:custGeom>
          </p:spPr>
        </p:pic>
        <p:sp>
          <p:nvSpPr>
            <p:cNvPr id="184" name="TextBox 15">
              <a:extLst>
                <a:ext uri="{FF2B5EF4-FFF2-40B4-BE49-F238E27FC236}">
                  <a16:creationId xmlns:a16="http://schemas.microsoft.com/office/drawing/2014/main" id="{82D7564B-4E51-8A7E-4493-87E7F4043872}"/>
                </a:ext>
              </a:extLst>
            </p:cNvPr>
            <p:cNvSpPr txBox="1"/>
            <p:nvPr/>
          </p:nvSpPr>
          <p:spPr>
            <a:xfrm>
              <a:off x="3044355" y="1607366"/>
              <a:ext cx="843949" cy="646331"/>
            </a:xfrm>
            <a:prstGeom prst="rect">
              <a:avLst/>
            </a:prstGeom>
            <a:noFill/>
          </p:spPr>
          <p:txBody>
            <a:bodyPr wrap="none" rtlCol="0">
              <a:spAutoFit/>
            </a:bodyPr>
            <a:lstStyle/>
            <a:p>
              <a:r>
                <a:rPr lang="en-US" altLang="zh-TW" sz="1800" b="1">
                  <a:solidFill>
                    <a:schemeClr val="accent5"/>
                  </a:solidFill>
                  <a:latin typeface="+mj-ea"/>
                  <a:ea typeface="+mj-ea"/>
                </a:rPr>
                <a:t>Exit</a:t>
              </a:r>
            </a:p>
            <a:p>
              <a:r>
                <a:rPr lang="en-US" altLang="ja-JP" sz="1800" b="1">
                  <a:solidFill>
                    <a:schemeClr val="accent5"/>
                  </a:solidFill>
                  <a:latin typeface="+mj-ea"/>
                  <a:ea typeface="+mj-ea"/>
                </a:rPr>
                <a:t>Break</a:t>
              </a:r>
              <a:endParaRPr lang="ja-JP" altLang="en-US" sz="1800" b="1">
                <a:solidFill>
                  <a:schemeClr val="accent5"/>
                </a:solidFill>
                <a:latin typeface="+mj-ea"/>
                <a:ea typeface="+mj-ea"/>
              </a:endParaRPr>
            </a:p>
          </p:txBody>
        </p:sp>
      </p:grpSp>
      <p:grpSp>
        <p:nvGrpSpPr>
          <p:cNvPr id="163" name="群組 162">
            <a:extLst>
              <a:ext uri="{FF2B5EF4-FFF2-40B4-BE49-F238E27FC236}">
                <a16:creationId xmlns:a16="http://schemas.microsoft.com/office/drawing/2014/main" id="{50D8B716-DD7D-6A5A-1507-9F43118BCD80}"/>
              </a:ext>
            </a:extLst>
          </p:cNvPr>
          <p:cNvGrpSpPr/>
          <p:nvPr/>
        </p:nvGrpSpPr>
        <p:grpSpPr>
          <a:xfrm>
            <a:off x="1109307" y="795518"/>
            <a:ext cx="3396092" cy="4939339"/>
            <a:chOff x="1109307" y="795518"/>
            <a:chExt cx="3396092" cy="4939339"/>
          </a:xfrm>
        </p:grpSpPr>
        <p:sp>
          <p:nvSpPr>
            <p:cNvPr id="16" name="TextBox 15">
              <a:extLst>
                <a:ext uri="{FF2B5EF4-FFF2-40B4-BE49-F238E27FC236}">
                  <a16:creationId xmlns:a16="http://schemas.microsoft.com/office/drawing/2014/main" id="{E0D5C8D7-675D-88EB-497E-AF2A50F6F4D8}"/>
                </a:ext>
              </a:extLst>
            </p:cNvPr>
            <p:cNvSpPr txBox="1">
              <a:spLocks/>
            </p:cNvSpPr>
            <p:nvPr/>
          </p:nvSpPr>
          <p:spPr>
            <a:xfrm>
              <a:off x="1129865" y="795518"/>
              <a:ext cx="869149" cy="400110"/>
            </a:xfrm>
            <a:prstGeom prst="rect">
              <a:avLst/>
            </a:prstGeom>
            <a:noFill/>
          </p:spPr>
          <p:txBody>
            <a:bodyPr wrap="none" rtlCol="0">
              <a:spAutoFit/>
            </a:bodyPr>
            <a:lstStyle/>
            <a:p>
              <a:pPr algn="ctr"/>
              <a:r>
                <a:rPr lang="zh-TW" altLang="en-US" sz="2000" b="1">
                  <a:solidFill>
                    <a:srgbClr val="0077FA"/>
                  </a:solidFill>
                  <a:latin typeface="+mj-ea"/>
                  <a:ea typeface="+mj-ea"/>
                </a:rPr>
                <a:t>改善</a:t>
              </a:r>
              <a:r>
                <a:rPr lang="en-US" altLang="zh-TW" sz="2000" b="1">
                  <a:solidFill>
                    <a:srgbClr val="0077FA"/>
                  </a:solidFill>
                  <a:latin typeface="+mj-ea"/>
                  <a:ea typeface="+mj-ea"/>
                </a:rPr>
                <a:t>1</a:t>
              </a:r>
              <a:endParaRPr lang="ja-JP" altLang="en-US" sz="2000" b="1">
                <a:solidFill>
                  <a:srgbClr val="0077FA"/>
                </a:solidFill>
                <a:latin typeface="+mj-ea"/>
                <a:ea typeface="+mj-ea"/>
              </a:endParaRPr>
            </a:p>
          </p:txBody>
        </p:sp>
        <p:grpSp>
          <p:nvGrpSpPr>
            <p:cNvPr id="17" name="群組 16">
              <a:extLst>
                <a:ext uri="{FF2B5EF4-FFF2-40B4-BE49-F238E27FC236}">
                  <a16:creationId xmlns:a16="http://schemas.microsoft.com/office/drawing/2014/main" id="{1D2B5E97-858A-0967-B3EE-3E32A88B9F29}"/>
                </a:ext>
              </a:extLst>
            </p:cNvPr>
            <p:cNvGrpSpPr/>
            <p:nvPr/>
          </p:nvGrpSpPr>
          <p:grpSpPr>
            <a:xfrm>
              <a:off x="1109307" y="4663294"/>
              <a:ext cx="3207854" cy="1071563"/>
              <a:chOff x="4065411" y="5544036"/>
              <a:chExt cx="9814139" cy="1071563"/>
            </a:xfrm>
          </p:grpSpPr>
          <p:sp>
            <p:nvSpPr>
              <p:cNvPr id="18" name="Line 20">
                <a:extLst>
                  <a:ext uri="{FF2B5EF4-FFF2-40B4-BE49-F238E27FC236}">
                    <a16:creationId xmlns:a16="http://schemas.microsoft.com/office/drawing/2014/main" id="{9CCA9AD6-F849-6B3F-CA2E-F2F1CB3F18C2}"/>
                  </a:ext>
                </a:extLst>
              </p:cNvPr>
              <p:cNvSpPr/>
              <p:nvPr/>
            </p:nvSpPr>
            <p:spPr bwMode="auto">
              <a:xfrm>
                <a:off x="4065411" y="6186490"/>
                <a:ext cx="2801416" cy="0"/>
              </a:xfrm>
              <a:prstGeom prst="line">
                <a:avLst/>
              </a:prstGeom>
              <a:noFill/>
              <a:ln w="19050">
                <a:solidFill>
                  <a:schemeClr val="tx2">
                    <a:lumMod val="60000"/>
                    <a:lumOff val="40000"/>
                  </a:schemeClr>
                </a:solidFill>
                <a:miter lim="800000"/>
                <a:headEnd/>
                <a:tailEnd/>
              </a:ln>
              <a:extLst>
                <a:ext uri="{909E8E84-426E-40DD-AFC4-6F175D3DCCD1}">
                  <a14:hiddenFill xmlns:a14="http://schemas.microsoft.com/office/drawing/2010/main">
                    <a:noFill/>
                  </a14:hiddenFill>
                </a:ext>
              </a:extLst>
            </p:spPr>
            <p:txBody>
              <a:bodyPr/>
              <a:lstStyle/>
              <a:p>
                <a:endParaRPr lang="zh-TW" altLang="en-US">
                  <a:latin typeface="+mj-ea"/>
                  <a:ea typeface="+mj-ea"/>
                </a:endParaRPr>
              </a:p>
            </p:txBody>
          </p:sp>
          <p:sp>
            <p:nvSpPr>
              <p:cNvPr id="19" name="Freeform 1001">
                <a:extLst>
                  <a:ext uri="{FF2B5EF4-FFF2-40B4-BE49-F238E27FC236}">
                    <a16:creationId xmlns:a16="http://schemas.microsoft.com/office/drawing/2014/main" id="{FA1FF59A-FE14-2669-D184-881138882814}"/>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19050" cap="rnd">
                <a:solidFill>
                  <a:schemeClr val="tx2">
                    <a:lumMod val="60000"/>
                    <a:lumOff val="40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latin typeface="+mj-ea"/>
                  <a:ea typeface="+mj-ea"/>
                </a:endParaRPr>
              </a:p>
            </p:txBody>
          </p:sp>
          <p:sp>
            <p:nvSpPr>
              <p:cNvPr id="32" name="Freeform 1002">
                <a:extLst>
                  <a:ext uri="{FF2B5EF4-FFF2-40B4-BE49-F238E27FC236}">
                    <a16:creationId xmlns:a16="http://schemas.microsoft.com/office/drawing/2014/main" id="{B799BF2E-EAA8-566F-4712-BB142F6F94C6}"/>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19050" cap="rnd">
                <a:solidFill>
                  <a:schemeClr val="tx2">
                    <a:lumMod val="60000"/>
                    <a:lumOff val="40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latin typeface="+mj-ea"/>
                  <a:ea typeface="+mj-ea"/>
                </a:endParaRPr>
              </a:p>
            </p:txBody>
          </p:sp>
          <p:sp>
            <p:nvSpPr>
              <p:cNvPr id="33" name="Freeform 1003">
                <a:extLst>
                  <a:ext uri="{FF2B5EF4-FFF2-40B4-BE49-F238E27FC236}">
                    <a16:creationId xmlns:a16="http://schemas.microsoft.com/office/drawing/2014/main" id="{1B83F376-B411-B32C-FCFC-CB92E7A94D7A}"/>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19050" cap="rnd">
                <a:solidFill>
                  <a:schemeClr val="tx2">
                    <a:lumMod val="60000"/>
                    <a:lumOff val="40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latin typeface="+mj-ea"/>
                  <a:ea typeface="+mj-ea"/>
                </a:endParaRPr>
              </a:p>
            </p:txBody>
          </p:sp>
          <p:sp>
            <p:nvSpPr>
              <p:cNvPr id="6" name="Line 20">
                <a:extLst>
                  <a:ext uri="{FF2B5EF4-FFF2-40B4-BE49-F238E27FC236}">
                    <a16:creationId xmlns:a16="http://schemas.microsoft.com/office/drawing/2014/main" id="{2625AB7E-5FF1-7942-347D-87526F0A9B21}"/>
                  </a:ext>
                </a:extLst>
              </p:cNvPr>
              <p:cNvSpPr/>
              <p:nvPr/>
            </p:nvSpPr>
            <p:spPr bwMode="auto">
              <a:xfrm>
                <a:off x="6853965" y="5959962"/>
                <a:ext cx="7025585" cy="0"/>
              </a:xfrm>
              <a:prstGeom prst="line">
                <a:avLst/>
              </a:prstGeom>
              <a:noFill/>
              <a:ln w="19050" cap="rnd">
                <a:solidFill>
                  <a:schemeClr val="tx2">
                    <a:lumMod val="60000"/>
                    <a:lumOff val="40000"/>
                  </a:schemeClr>
                </a:solidFill>
                <a:miter lim="800000"/>
                <a:headEnd/>
                <a:tailEnd/>
              </a:ln>
              <a:extLst>
                <a:ext uri="{909E8E84-426E-40DD-AFC4-6F175D3DCCD1}">
                  <a14:hiddenFill xmlns:a14="http://schemas.microsoft.com/office/drawing/2010/main">
                    <a:noFill/>
                  </a14:hiddenFill>
                </a:ext>
              </a:extLst>
            </p:spPr>
            <p:txBody>
              <a:bodyPr/>
              <a:lstStyle/>
              <a:p>
                <a:endParaRPr lang="zh-TW" altLang="en-US">
                  <a:latin typeface="+mj-ea"/>
                  <a:ea typeface="+mj-ea"/>
                </a:endParaRPr>
              </a:p>
            </p:txBody>
          </p:sp>
        </p:grpSp>
        <p:sp>
          <p:nvSpPr>
            <p:cNvPr id="20" name="TextBox 15">
              <a:extLst>
                <a:ext uri="{FF2B5EF4-FFF2-40B4-BE49-F238E27FC236}">
                  <a16:creationId xmlns:a16="http://schemas.microsoft.com/office/drawing/2014/main" id="{7E65A68D-D154-A9E1-4800-24A0FF860934}"/>
                </a:ext>
              </a:extLst>
            </p:cNvPr>
            <p:cNvSpPr txBox="1"/>
            <p:nvPr/>
          </p:nvSpPr>
          <p:spPr>
            <a:xfrm>
              <a:off x="2098971" y="838510"/>
              <a:ext cx="2406428" cy="461665"/>
            </a:xfrm>
            <a:prstGeom prst="rect">
              <a:avLst/>
            </a:prstGeom>
            <a:noFill/>
          </p:spPr>
          <p:txBody>
            <a:bodyPr wrap="none" rtlCol="0">
              <a:spAutoFit/>
            </a:bodyPr>
            <a:lstStyle/>
            <a:p>
              <a:r>
                <a:rPr lang="ja-JP" altLang="en-US" sz="1200" b="1">
                  <a:latin typeface="+mj-ea"/>
                  <a:ea typeface="+mj-ea"/>
                </a:rPr>
                <a:t>巨大泡の監視プログラムを開発</a:t>
              </a:r>
              <a:br>
                <a:rPr lang="ja-JP" altLang="en-US" sz="1200" b="1">
                  <a:latin typeface="+mj-ea"/>
                  <a:ea typeface="+mj-ea"/>
                </a:rPr>
              </a:br>
              <a:r>
                <a:rPr lang="ja-JP" altLang="en-US" sz="1200" b="1">
                  <a:latin typeface="+mj-ea"/>
                  <a:ea typeface="+mj-ea"/>
                </a:rPr>
                <a:t>巨大泡位置サイズの</a:t>
              </a:r>
              <a:r>
                <a:rPr lang="en-US" altLang="ja-JP" sz="1200" b="1">
                  <a:latin typeface="+mj-ea"/>
                  <a:ea typeface="+mj-ea"/>
                </a:rPr>
                <a:t>MAP</a:t>
              </a:r>
              <a:r>
                <a:rPr lang="ja-JP" altLang="en-US" sz="1200" b="1">
                  <a:latin typeface="+mj-ea"/>
                  <a:ea typeface="+mj-ea"/>
                </a:rPr>
                <a:t>化</a:t>
              </a:r>
            </a:p>
          </p:txBody>
        </p:sp>
      </p:grpSp>
      <p:pic>
        <p:nvPicPr>
          <p:cNvPr id="232" name="圖片 231">
            <a:extLst>
              <a:ext uri="{FF2B5EF4-FFF2-40B4-BE49-F238E27FC236}">
                <a16:creationId xmlns:a16="http://schemas.microsoft.com/office/drawing/2014/main" id="{AEDCF418-EAF7-D732-3BFC-E1BE1437355C}"/>
              </a:ext>
            </a:extLst>
          </p:cNvPr>
          <p:cNvPicPr>
            <a:picLocks noChangeAspect="1"/>
          </p:cNvPicPr>
          <p:nvPr/>
        </p:nvPicPr>
        <p:blipFill>
          <a:blip r:embed="rId5"/>
          <a:stretch>
            <a:fillRect/>
          </a:stretch>
        </p:blipFill>
        <p:spPr>
          <a:xfrm>
            <a:off x="2958515" y="1446137"/>
            <a:ext cx="1035192" cy="795644"/>
          </a:xfrm>
          <a:prstGeom prst="rect">
            <a:avLst/>
          </a:prstGeom>
        </p:spPr>
      </p:pic>
      <p:grpSp>
        <p:nvGrpSpPr>
          <p:cNvPr id="240" name="群組 239">
            <a:extLst>
              <a:ext uri="{FF2B5EF4-FFF2-40B4-BE49-F238E27FC236}">
                <a16:creationId xmlns:a16="http://schemas.microsoft.com/office/drawing/2014/main" id="{B2D6247D-6FD3-F347-36E9-1493BB516298}"/>
              </a:ext>
            </a:extLst>
          </p:cNvPr>
          <p:cNvGrpSpPr/>
          <p:nvPr/>
        </p:nvGrpSpPr>
        <p:grpSpPr>
          <a:xfrm>
            <a:off x="677398" y="2450707"/>
            <a:ext cx="1372416" cy="276999"/>
            <a:chOff x="593697" y="2418136"/>
            <a:chExt cx="1372416" cy="276999"/>
          </a:xfrm>
        </p:grpSpPr>
        <p:sp>
          <p:nvSpPr>
            <p:cNvPr id="235" name="TextBox 15">
              <a:extLst>
                <a:ext uri="{FF2B5EF4-FFF2-40B4-BE49-F238E27FC236}">
                  <a16:creationId xmlns:a16="http://schemas.microsoft.com/office/drawing/2014/main" id="{431991E5-569B-F29E-9864-AB4F5EFB6D4C}"/>
                </a:ext>
              </a:extLst>
            </p:cNvPr>
            <p:cNvSpPr txBox="1"/>
            <p:nvPr/>
          </p:nvSpPr>
          <p:spPr>
            <a:xfrm>
              <a:off x="704229" y="2418136"/>
              <a:ext cx="1261884" cy="276999"/>
            </a:xfrm>
            <a:prstGeom prst="rect">
              <a:avLst/>
            </a:prstGeom>
            <a:noFill/>
          </p:spPr>
          <p:txBody>
            <a:bodyPr wrap="none" rtlCol="0">
              <a:spAutoFit/>
            </a:bodyPr>
            <a:lstStyle/>
            <a:p>
              <a:r>
                <a:rPr lang="ja-JP" altLang="en-US" sz="1200" b="1">
                  <a:solidFill>
                    <a:srgbClr val="002855"/>
                  </a:solidFill>
                  <a:latin typeface="+mj-ea"/>
                  <a:ea typeface="+mj-ea"/>
                </a:rPr>
                <a:t>巨大泡検出</a:t>
              </a:r>
              <a:r>
                <a:rPr lang="zh-TW" altLang="en-US" sz="1200" b="1">
                  <a:solidFill>
                    <a:srgbClr val="002855"/>
                  </a:solidFill>
                  <a:latin typeface="+mj-ea"/>
                  <a:ea typeface="+mj-ea"/>
                </a:rPr>
                <a:t>不能</a:t>
              </a:r>
              <a:endParaRPr lang="ja-JP" altLang="en-US" sz="1200" b="1">
                <a:solidFill>
                  <a:srgbClr val="002855"/>
                </a:solidFill>
                <a:latin typeface="+mj-ea"/>
                <a:ea typeface="+mj-ea"/>
              </a:endParaRPr>
            </a:p>
          </p:txBody>
        </p:sp>
        <p:sp>
          <p:nvSpPr>
            <p:cNvPr id="236" name="等腰三角形 235">
              <a:extLst>
                <a:ext uri="{FF2B5EF4-FFF2-40B4-BE49-F238E27FC236}">
                  <a16:creationId xmlns:a16="http://schemas.microsoft.com/office/drawing/2014/main" id="{607B5937-6204-E65F-0753-5CD65146D640}"/>
                </a:ext>
              </a:extLst>
            </p:cNvPr>
            <p:cNvSpPr>
              <a:spLocks noChangeAspect="1"/>
            </p:cNvSpPr>
            <p:nvPr/>
          </p:nvSpPr>
          <p:spPr>
            <a:xfrm rot="5400000">
              <a:off x="573410" y="2507592"/>
              <a:ext cx="148574" cy="10800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39" name="群組 238">
            <a:extLst>
              <a:ext uri="{FF2B5EF4-FFF2-40B4-BE49-F238E27FC236}">
                <a16:creationId xmlns:a16="http://schemas.microsoft.com/office/drawing/2014/main" id="{1927A96E-A7F4-26A0-3535-B46151F26DCF}"/>
              </a:ext>
            </a:extLst>
          </p:cNvPr>
          <p:cNvGrpSpPr/>
          <p:nvPr/>
        </p:nvGrpSpPr>
        <p:grpSpPr>
          <a:xfrm>
            <a:off x="797562" y="1410917"/>
            <a:ext cx="1201587" cy="1065065"/>
            <a:chOff x="771241" y="1405273"/>
            <a:chExt cx="1201587" cy="1065065"/>
          </a:xfrm>
        </p:grpSpPr>
        <p:pic>
          <p:nvPicPr>
            <p:cNvPr id="238" name="圖片 237">
              <a:extLst>
                <a:ext uri="{FF2B5EF4-FFF2-40B4-BE49-F238E27FC236}">
                  <a16:creationId xmlns:a16="http://schemas.microsoft.com/office/drawing/2014/main" id="{B2674FA5-0FA5-E47F-A534-D83F1EC2A9B9}"/>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4700"/>
                      </a14:imgEffect>
                    </a14:imgLayer>
                  </a14:imgProps>
                </a:ext>
              </a:extLst>
            </a:blip>
            <a:stretch>
              <a:fillRect/>
            </a:stretch>
          </p:blipFill>
          <p:spPr>
            <a:xfrm>
              <a:off x="771241" y="1496079"/>
              <a:ext cx="1201587" cy="974259"/>
            </a:xfrm>
            <a:prstGeom prst="rect">
              <a:avLst/>
            </a:prstGeom>
          </p:spPr>
        </p:pic>
        <p:sp>
          <p:nvSpPr>
            <p:cNvPr id="237" name="TextBox 15">
              <a:extLst>
                <a:ext uri="{FF2B5EF4-FFF2-40B4-BE49-F238E27FC236}">
                  <a16:creationId xmlns:a16="http://schemas.microsoft.com/office/drawing/2014/main" id="{DA757735-755B-666D-5FD0-A3D7F721529D}"/>
                </a:ext>
              </a:extLst>
            </p:cNvPr>
            <p:cNvSpPr txBox="1"/>
            <p:nvPr/>
          </p:nvSpPr>
          <p:spPr>
            <a:xfrm>
              <a:off x="771242" y="1405273"/>
              <a:ext cx="723275" cy="307777"/>
            </a:xfrm>
            <a:prstGeom prst="rect">
              <a:avLst/>
            </a:prstGeom>
            <a:noFill/>
          </p:spPr>
          <p:txBody>
            <a:bodyPr wrap="none" rtlCol="0">
              <a:spAutoFit/>
            </a:bodyPr>
            <a:lstStyle/>
            <a:p>
              <a:r>
                <a:rPr lang="ja-JP" altLang="en-US" sz="1400" b="1">
                  <a:solidFill>
                    <a:srgbClr val="0000FF"/>
                  </a:solidFill>
                  <a:latin typeface="+mj-ea"/>
                  <a:ea typeface="+mj-ea"/>
                </a:rPr>
                <a:t>検査</a:t>
              </a:r>
              <a:r>
                <a:rPr lang="zh-TW" altLang="en-US" sz="1400" b="1">
                  <a:solidFill>
                    <a:srgbClr val="0000FF"/>
                  </a:solidFill>
                  <a:latin typeface="+mj-ea"/>
                  <a:ea typeface="+mj-ea"/>
                </a:rPr>
                <a:t>機</a:t>
              </a:r>
              <a:endParaRPr lang="ja-JP" altLang="en-US" sz="1400" b="1">
                <a:solidFill>
                  <a:srgbClr val="0000FF"/>
                </a:solidFill>
                <a:latin typeface="+mj-ea"/>
                <a:ea typeface="+mj-ea"/>
              </a:endParaRPr>
            </a:p>
          </p:txBody>
        </p:sp>
      </p:grpSp>
      <p:grpSp>
        <p:nvGrpSpPr>
          <p:cNvPr id="8" name="群組 7">
            <a:extLst>
              <a:ext uri="{FF2B5EF4-FFF2-40B4-BE49-F238E27FC236}">
                <a16:creationId xmlns:a16="http://schemas.microsoft.com/office/drawing/2014/main" id="{40CE2039-B212-B5F9-D2CB-573E0581DA3C}"/>
              </a:ext>
            </a:extLst>
          </p:cNvPr>
          <p:cNvGrpSpPr/>
          <p:nvPr/>
        </p:nvGrpSpPr>
        <p:grpSpPr>
          <a:xfrm>
            <a:off x="2778666" y="2241781"/>
            <a:ext cx="1617996" cy="461665"/>
            <a:chOff x="593697" y="2418136"/>
            <a:chExt cx="1617996" cy="461665"/>
          </a:xfrm>
        </p:grpSpPr>
        <p:sp>
          <p:nvSpPr>
            <p:cNvPr id="9" name="TextBox 15">
              <a:extLst>
                <a:ext uri="{FF2B5EF4-FFF2-40B4-BE49-F238E27FC236}">
                  <a16:creationId xmlns:a16="http://schemas.microsoft.com/office/drawing/2014/main" id="{863CA3F7-26FB-DCD7-1B58-43E033CE8918}"/>
                </a:ext>
              </a:extLst>
            </p:cNvPr>
            <p:cNvSpPr txBox="1"/>
            <p:nvPr/>
          </p:nvSpPr>
          <p:spPr>
            <a:xfrm>
              <a:off x="704229" y="2418136"/>
              <a:ext cx="1507464" cy="461665"/>
            </a:xfrm>
            <a:prstGeom prst="rect">
              <a:avLst/>
            </a:prstGeom>
            <a:noFill/>
          </p:spPr>
          <p:txBody>
            <a:bodyPr wrap="none" rtlCol="0">
              <a:spAutoFit/>
            </a:bodyPr>
            <a:lstStyle/>
            <a:p>
              <a:r>
                <a:rPr lang="en-US" altLang="ja-JP" sz="1200" b="1">
                  <a:solidFill>
                    <a:srgbClr val="002855"/>
                  </a:solidFill>
                  <a:latin typeface="+mj-ea"/>
                  <a:ea typeface="+mj-ea"/>
                </a:rPr>
                <a:t>Python</a:t>
              </a:r>
              <a:r>
                <a:rPr lang="ja-JP" altLang="en-US" sz="1200" b="1">
                  <a:solidFill>
                    <a:srgbClr val="002855"/>
                  </a:solidFill>
                  <a:latin typeface="+mj-ea"/>
                  <a:ea typeface="+mj-ea"/>
                </a:rPr>
                <a:t>で</a:t>
              </a:r>
              <a:r>
                <a:rPr lang="zh-TW" altLang="en-US" sz="1200" b="1">
                  <a:solidFill>
                    <a:srgbClr val="002855"/>
                  </a:solidFill>
                  <a:latin typeface="+mj-ea"/>
                  <a:ea typeface="+mj-ea"/>
                </a:rPr>
                <a:t>巨大</a:t>
              </a:r>
              <a:r>
                <a:rPr lang="ja-JP" altLang="en-US" sz="1200" b="1">
                  <a:solidFill>
                    <a:srgbClr val="002855"/>
                  </a:solidFill>
                  <a:latin typeface="+mj-ea"/>
                  <a:ea typeface="+mj-ea"/>
                </a:rPr>
                <a:t>泡の</a:t>
              </a:r>
              <a:endParaRPr lang="en-US" altLang="ja-JP" sz="1200" b="1">
                <a:solidFill>
                  <a:srgbClr val="002855"/>
                </a:solidFill>
                <a:latin typeface="+mj-ea"/>
                <a:ea typeface="+mj-ea"/>
              </a:endParaRPr>
            </a:p>
            <a:p>
              <a:r>
                <a:rPr lang="ja-JP" altLang="en-US" sz="1200" b="1">
                  <a:solidFill>
                    <a:srgbClr val="002855"/>
                  </a:solidFill>
                  <a:latin typeface="+mj-ea"/>
                  <a:ea typeface="+mj-ea"/>
                </a:rPr>
                <a:t>特徴を探してみた</a:t>
              </a:r>
              <a:endParaRPr lang="en-US" altLang="zh-TW" sz="1200" b="1">
                <a:solidFill>
                  <a:srgbClr val="002855"/>
                </a:solidFill>
                <a:latin typeface="+mj-ea"/>
                <a:ea typeface="+mj-ea"/>
              </a:endParaRPr>
            </a:p>
          </p:txBody>
        </p:sp>
        <p:sp>
          <p:nvSpPr>
            <p:cNvPr id="10" name="等腰三角形 9">
              <a:extLst>
                <a:ext uri="{FF2B5EF4-FFF2-40B4-BE49-F238E27FC236}">
                  <a16:creationId xmlns:a16="http://schemas.microsoft.com/office/drawing/2014/main" id="{C37434CD-2B90-E3A7-931D-3889501B7E3C}"/>
                </a:ext>
              </a:extLst>
            </p:cNvPr>
            <p:cNvSpPr>
              <a:spLocks noChangeAspect="1"/>
            </p:cNvSpPr>
            <p:nvPr/>
          </p:nvSpPr>
          <p:spPr>
            <a:xfrm rot="5400000">
              <a:off x="573410" y="2593381"/>
              <a:ext cx="148574" cy="10800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33" name="群組 232">
            <a:extLst>
              <a:ext uri="{FF2B5EF4-FFF2-40B4-BE49-F238E27FC236}">
                <a16:creationId xmlns:a16="http://schemas.microsoft.com/office/drawing/2014/main" id="{0164A942-309A-73CC-D429-83F8B629B880}"/>
              </a:ext>
            </a:extLst>
          </p:cNvPr>
          <p:cNvGrpSpPr/>
          <p:nvPr/>
        </p:nvGrpSpPr>
        <p:grpSpPr>
          <a:xfrm>
            <a:off x="435914" y="2823928"/>
            <a:ext cx="3977337" cy="1680134"/>
            <a:chOff x="437273" y="2861713"/>
            <a:chExt cx="3876626" cy="1680134"/>
          </a:xfrm>
        </p:grpSpPr>
        <p:sp>
          <p:nvSpPr>
            <p:cNvPr id="230" name="矩形: 圓角 229">
              <a:extLst>
                <a:ext uri="{FF2B5EF4-FFF2-40B4-BE49-F238E27FC236}">
                  <a16:creationId xmlns:a16="http://schemas.microsoft.com/office/drawing/2014/main" id="{9042DA24-E08D-48BA-1830-2A23A7F4DEE1}"/>
                </a:ext>
              </a:extLst>
            </p:cNvPr>
            <p:cNvSpPr/>
            <p:nvPr/>
          </p:nvSpPr>
          <p:spPr>
            <a:xfrm>
              <a:off x="437273" y="2861713"/>
              <a:ext cx="3876626" cy="1680134"/>
            </a:xfrm>
            <a:prstGeom prst="roundRect">
              <a:avLst>
                <a:gd name="adj" fmla="val 1853"/>
              </a:avLst>
            </a:prstGeom>
            <a:solidFill>
              <a:srgbClr val="A0C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11" name="圖片 10">
              <a:extLst>
                <a:ext uri="{FF2B5EF4-FFF2-40B4-BE49-F238E27FC236}">
                  <a16:creationId xmlns:a16="http://schemas.microsoft.com/office/drawing/2014/main" id="{FF5D9682-FD89-F8AF-78D0-393189D17A80}"/>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471023" y="2891362"/>
              <a:ext cx="2155000" cy="1618403"/>
            </a:xfrm>
            <a:prstGeom prst="rect">
              <a:avLst/>
            </a:prstGeom>
            <a:effectLst>
              <a:outerShdw blurRad="25400" dist="38100" dir="2700000" algn="tl" rotWithShape="0">
                <a:prstClr val="black">
                  <a:alpha val="80000"/>
                </a:prstClr>
              </a:outerShdw>
            </a:effectLst>
          </p:spPr>
        </p:pic>
      </p:grpSp>
      <p:grpSp>
        <p:nvGrpSpPr>
          <p:cNvPr id="234" name="群組 233">
            <a:extLst>
              <a:ext uri="{FF2B5EF4-FFF2-40B4-BE49-F238E27FC236}">
                <a16:creationId xmlns:a16="http://schemas.microsoft.com/office/drawing/2014/main" id="{16E61317-8EAE-C432-A27A-20E797D5BD18}"/>
              </a:ext>
            </a:extLst>
          </p:cNvPr>
          <p:cNvGrpSpPr/>
          <p:nvPr/>
        </p:nvGrpSpPr>
        <p:grpSpPr>
          <a:xfrm>
            <a:off x="2769808" y="2834726"/>
            <a:ext cx="2020279" cy="861774"/>
            <a:chOff x="6516887" y="1385619"/>
            <a:chExt cx="2020279" cy="861774"/>
          </a:xfrm>
        </p:grpSpPr>
        <p:sp>
          <p:nvSpPr>
            <p:cNvPr id="241" name="橢圓 240">
              <a:extLst>
                <a:ext uri="{FF2B5EF4-FFF2-40B4-BE49-F238E27FC236}">
                  <a16:creationId xmlns:a16="http://schemas.microsoft.com/office/drawing/2014/main" id="{A360C79E-3E82-5978-A20E-0A968DAAF0CC}"/>
                </a:ext>
              </a:extLst>
            </p:cNvPr>
            <p:cNvSpPr/>
            <p:nvPr/>
          </p:nvSpPr>
          <p:spPr>
            <a:xfrm rot="5400000">
              <a:off x="6516887" y="1477067"/>
              <a:ext cx="72000" cy="7200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3" name="文字方塊 242">
              <a:extLst>
                <a:ext uri="{FF2B5EF4-FFF2-40B4-BE49-F238E27FC236}">
                  <a16:creationId xmlns:a16="http://schemas.microsoft.com/office/drawing/2014/main" id="{122AD25E-DC61-3A33-8F08-98C49297493D}"/>
                </a:ext>
              </a:extLst>
            </p:cNvPr>
            <p:cNvSpPr txBox="1"/>
            <p:nvPr/>
          </p:nvSpPr>
          <p:spPr>
            <a:xfrm>
              <a:off x="6557137" y="1385619"/>
              <a:ext cx="1980029" cy="861774"/>
            </a:xfrm>
            <a:prstGeom prst="rect">
              <a:avLst/>
            </a:prstGeom>
            <a:noFill/>
          </p:spPr>
          <p:txBody>
            <a:bodyPr wrap="none">
              <a:spAutoFit/>
            </a:bodyPr>
            <a:lstStyle/>
            <a:p>
              <a:r>
                <a:rPr lang="ja-JP" altLang="en-US"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継続的なコーディングにより、</a:t>
              </a:r>
              <a:endParaRPr lang="en-US" altLang="ja-JP"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endParaRPr>
            </a:p>
            <a:p>
              <a:r>
                <a:rPr lang="ja-JP" altLang="en-US"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巨大泡を正確に区別できる</a:t>
              </a:r>
              <a:endParaRPr lang="en-US" altLang="ja-JP"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endParaRPr>
            </a:p>
            <a:p>
              <a:r>
                <a:rPr lang="ja-JP" altLang="en-US"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事に加えて品質状況が</a:t>
              </a:r>
              <a:endParaRPr lang="en-US" altLang="ja-JP"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endParaRPr>
            </a:p>
            <a:p>
              <a:r>
                <a:rPr lang="ja-JP" altLang="en-US"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可視化できるシステムを</a:t>
              </a:r>
              <a:endParaRPr lang="en-US" altLang="ja-JP"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endParaRPr>
            </a:p>
            <a:p>
              <a:r>
                <a:rPr lang="ja-JP" altLang="en-US"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開発しました。</a:t>
              </a:r>
              <a:endParaRPr lang="en-US" altLang="zh-TW"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endParaRPr>
            </a:p>
          </p:txBody>
        </p:sp>
      </p:grpSp>
      <p:grpSp>
        <p:nvGrpSpPr>
          <p:cNvPr id="244" name="群組 243">
            <a:extLst>
              <a:ext uri="{FF2B5EF4-FFF2-40B4-BE49-F238E27FC236}">
                <a16:creationId xmlns:a16="http://schemas.microsoft.com/office/drawing/2014/main" id="{FEC210CE-694E-730D-EA04-FF13691171BC}"/>
              </a:ext>
            </a:extLst>
          </p:cNvPr>
          <p:cNvGrpSpPr/>
          <p:nvPr/>
        </p:nvGrpSpPr>
        <p:grpSpPr>
          <a:xfrm>
            <a:off x="2769808" y="3583952"/>
            <a:ext cx="1763799" cy="707886"/>
            <a:chOff x="6516887" y="1385619"/>
            <a:chExt cx="1763799" cy="707886"/>
          </a:xfrm>
        </p:grpSpPr>
        <p:sp>
          <p:nvSpPr>
            <p:cNvPr id="245" name="橢圓 244">
              <a:extLst>
                <a:ext uri="{FF2B5EF4-FFF2-40B4-BE49-F238E27FC236}">
                  <a16:creationId xmlns:a16="http://schemas.microsoft.com/office/drawing/2014/main" id="{D4CAD475-279F-C55B-2F31-CD80CFD03E4C}"/>
                </a:ext>
              </a:extLst>
            </p:cNvPr>
            <p:cNvSpPr/>
            <p:nvPr/>
          </p:nvSpPr>
          <p:spPr>
            <a:xfrm rot="5400000">
              <a:off x="6516887" y="1477067"/>
              <a:ext cx="72000" cy="7200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6" name="文字方塊 245">
              <a:extLst>
                <a:ext uri="{FF2B5EF4-FFF2-40B4-BE49-F238E27FC236}">
                  <a16:creationId xmlns:a16="http://schemas.microsoft.com/office/drawing/2014/main" id="{21070F60-DA91-62DE-2AC4-964BBB10DF57}"/>
                </a:ext>
              </a:extLst>
            </p:cNvPr>
            <p:cNvSpPr txBox="1"/>
            <p:nvPr/>
          </p:nvSpPr>
          <p:spPr>
            <a:xfrm>
              <a:off x="6557137" y="1385619"/>
              <a:ext cx="1723549" cy="707886"/>
            </a:xfrm>
            <a:prstGeom prst="rect">
              <a:avLst/>
            </a:prstGeom>
            <a:noFill/>
          </p:spPr>
          <p:txBody>
            <a:bodyPr wrap="none">
              <a:spAutoFit/>
            </a:bodyPr>
            <a:lstStyle/>
            <a:p>
              <a:r>
                <a:rPr lang="ja-JP" altLang="en-US" sz="1000" b="1">
                  <a:latin typeface="微軟正黑體" panose="020B0604030504040204" pitchFamily="34" charset="-120"/>
                  <a:ea typeface="微軟正黑體" panose="020B0604030504040204" pitchFamily="34" charset="-120"/>
                  <a:cs typeface="Meiryo" charset="-128"/>
                </a:rPr>
                <a:t>巨大泡監視システムで</a:t>
              </a:r>
              <a:endParaRPr lang="en-US" altLang="ja-JP" sz="1000" b="1">
                <a:latin typeface="微軟正黑體" panose="020B0604030504040204" pitchFamily="34" charset="-120"/>
                <a:ea typeface="微軟正黑體" panose="020B0604030504040204" pitchFamily="34" charset="-120"/>
                <a:cs typeface="Meiryo" charset="-128"/>
              </a:endParaRPr>
            </a:p>
            <a:p>
              <a:r>
                <a:rPr lang="ja-JP" altLang="en-US" sz="1000" b="1">
                  <a:latin typeface="微軟正黑體" panose="020B0604030504040204" pitchFamily="34" charset="-120"/>
                  <a:ea typeface="微軟正黑體" panose="020B0604030504040204" pitchFamily="34" charset="-120"/>
                  <a:cs typeface="Meiryo" charset="-128"/>
                </a:rPr>
                <a:t>確認できますが、</a:t>
              </a:r>
              <a:r>
                <a:rPr lang="ja-JP" altLang="en-US" sz="1000" b="1">
                  <a:solidFill>
                    <a:schemeClr val="accent1">
                      <a:lumMod val="75000"/>
                    </a:schemeClr>
                  </a:solidFill>
                  <a:latin typeface="微軟正黑體" panose="020B0604030504040204" pitchFamily="34" charset="-120"/>
                  <a:ea typeface="微軟正黑體" panose="020B0604030504040204" pitchFamily="34" charset="-120"/>
                  <a:cs typeface="Meiryo" charset="-128"/>
                </a:rPr>
                <a:t>巨大泡が</a:t>
              </a:r>
              <a:endParaRPr lang="en-US" altLang="ja-JP" sz="1000" b="1">
                <a:solidFill>
                  <a:schemeClr val="accent1">
                    <a:lumMod val="75000"/>
                  </a:schemeClr>
                </a:solidFill>
                <a:latin typeface="微軟正黑體" panose="020B0604030504040204" pitchFamily="34" charset="-120"/>
                <a:ea typeface="微軟正黑體" panose="020B0604030504040204" pitchFamily="34" charset="-120"/>
                <a:cs typeface="Meiryo" charset="-128"/>
              </a:endParaRPr>
            </a:p>
            <a:p>
              <a:r>
                <a:rPr lang="ja-JP" altLang="en-US" sz="1000" b="1">
                  <a:solidFill>
                    <a:schemeClr val="accent1">
                      <a:lumMod val="75000"/>
                    </a:schemeClr>
                  </a:solidFill>
                  <a:latin typeface="微軟正黑體" panose="020B0604030504040204" pitchFamily="34" charset="-120"/>
                  <a:ea typeface="微軟正黑體" panose="020B0604030504040204" pitchFamily="34" charset="-120"/>
                  <a:cs typeface="Meiryo" charset="-128"/>
                </a:rPr>
                <a:t>出始めた時に担当者に警告</a:t>
              </a:r>
              <a:endParaRPr lang="en-US" altLang="ja-JP" sz="1000" b="1">
                <a:solidFill>
                  <a:schemeClr val="accent1">
                    <a:lumMod val="75000"/>
                  </a:schemeClr>
                </a:solidFill>
                <a:latin typeface="微軟正黑體" panose="020B0604030504040204" pitchFamily="34" charset="-120"/>
                <a:ea typeface="微軟正黑體" panose="020B0604030504040204" pitchFamily="34" charset="-120"/>
                <a:cs typeface="Meiryo" charset="-128"/>
              </a:endParaRPr>
            </a:p>
            <a:p>
              <a:r>
                <a:rPr lang="ja-JP" altLang="en-US" sz="1000" b="1">
                  <a:solidFill>
                    <a:schemeClr val="accent1">
                      <a:lumMod val="75000"/>
                    </a:schemeClr>
                  </a:solidFill>
                  <a:latin typeface="微軟正黑體" panose="020B0604030504040204" pitchFamily="34" charset="-120"/>
                  <a:ea typeface="微軟正黑體" panose="020B0604030504040204" pitchFamily="34" charset="-120"/>
                  <a:cs typeface="Meiryo" charset="-128"/>
                </a:rPr>
                <a:t>する方法はないか？</a:t>
              </a:r>
              <a:endParaRPr lang="en-US" altLang="zh-TW" sz="1000" b="1">
                <a:solidFill>
                  <a:schemeClr val="accent1">
                    <a:lumMod val="75000"/>
                  </a:schemeClr>
                </a:solidFill>
                <a:latin typeface="微軟正黑體" panose="020B0604030504040204" pitchFamily="34" charset="-120"/>
                <a:ea typeface="微軟正黑體" panose="020B0604030504040204" pitchFamily="34" charset="-120"/>
                <a:cs typeface="Meiryo" charset="-128"/>
              </a:endParaRPr>
            </a:p>
          </p:txBody>
        </p:sp>
      </p:grpSp>
      <p:grpSp>
        <p:nvGrpSpPr>
          <p:cNvPr id="247" name="群組 246">
            <a:extLst>
              <a:ext uri="{FF2B5EF4-FFF2-40B4-BE49-F238E27FC236}">
                <a16:creationId xmlns:a16="http://schemas.microsoft.com/office/drawing/2014/main" id="{8E869662-EF2D-99EB-3E1F-533235C76357}"/>
              </a:ext>
            </a:extLst>
          </p:cNvPr>
          <p:cNvGrpSpPr/>
          <p:nvPr/>
        </p:nvGrpSpPr>
        <p:grpSpPr>
          <a:xfrm>
            <a:off x="555403" y="4244442"/>
            <a:ext cx="2065995" cy="276999"/>
            <a:chOff x="604498" y="2418136"/>
            <a:chExt cx="2065995" cy="276999"/>
          </a:xfrm>
        </p:grpSpPr>
        <p:sp>
          <p:nvSpPr>
            <p:cNvPr id="248" name="TextBox 15">
              <a:extLst>
                <a:ext uri="{FF2B5EF4-FFF2-40B4-BE49-F238E27FC236}">
                  <a16:creationId xmlns:a16="http://schemas.microsoft.com/office/drawing/2014/main" id="{EA493778-AF19-5EC3-2120-2EF7420B6AE3}"/>
                </a:ext>
              </a:extLst>
            </p:cNvPr>
            <p:cNvSpPr txBox="1"/>
            <p:nvPr/>
          </p:nvSpPr>
          <p:spPr>
            <a:xfrm>
              <a:off x="704229" y="2418136"/>
              <a:ext cx="1877437" cy="276999"/>
            </a:xfrm>
            <a:prstGeom prst="rect">
              <a:avLst/>
            </a:prstGeom>
            <a:noFill/>
          </p:spPr>
          <p:txBody>
            <a:bodyPr wrap="none" rtlCol="0">
              <a:spAutoFit/>
            </a:bodyPr>
            <a:lstStyle/>
            <a:p>
              <a:r>
                <a:rPr lang="ja-JP" altLang="en-US" sz="1200" b="1">
                  <a:solidFill>
                    <a:schemeClr val="accent1">
                      <a:lumMod val="60000"/>
                      <a:lumOff val="40000"/>
                    </a:schemeClr>
                  </a:solidFill>
                  <a:latin typeface="+mj-ea"/>
                  <a:ea typeface="+mj-ea"/>
                </a:rPr>
                <a:t>巨大泡の監視プログラム</a:t>
              </a:r>
            </a:p>
          </p:txBody>
        </p:sp>
        <p:sp>
          <p:nvSpPr>
            <p:cNvPr id="249" name="等腰三角形 248">
              <a:extLst>
                <a:ext uri="{FF2B5EF4-FFF2-40B4-BE49-F238E27FC236}">
                  <a16:creationId xmlns:a16="http://schemas.microsoft.com/office/drawing/2014/main" id="{452844D8-13DD-BE8D-C23F-00F56221061C}"/>
                </a:ext>
              </a:extLst>
            </p:cNvPr>
            <p:cNvSpPr>
              <a:spLocks noChangeAspect="1"/>
            </p:cNvSpPr>
            <p:nvPr/>
          </p:nvSpPr>
          <p:spPr>
            <a:xfrm rot="5400000">
              <a:off x="586239" y="2505564"/>
              <a:ext cx="133717" cy="97200"/>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50" name="等腰三角形 249">
              <a:extLst>
                <a:ext uri="{FF2B5EF4-FFF2-40B4-BE49-F238E27FC236}">
                  <a16:creationId xmlns:a16="http://schemas.microsoft.com/office/drawing/2014/main" id="{C6948026-B68F-686A-46E4-1DC5BEAA4BA3}"/>
                </a:ext>
              </a:extLst>
            </p:cNvPr>
            <p:cNvSpPr>
              <a:spLocks noChangeAspect="1"/>
            </p:cNvSpPr>
            <p:nvPr/>
          </p:nvSpPr>
          <p:spPr>
            <a:xfrm rot="16200000" flipH="1">
              <a:off x="2555034" y="2505565"/>
              <a:ext cx="133717" cy="97200"/>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164" name="群組 163">
            <a:extLst>
              <a:ext uri="{FF2B5EF4-FFF2-40B4-BE49-F238E27FC236}">
                <a16:creationId xmlns:a16="http://schemas.microsoft.com/office/drawing/2014/main" id="{86D2BF4C-D242-647A-7EC4-0BBD371D5D2E}"/>
              </a:ext>
            </a:extLst>
          </p:cNvPr>
          <p:cNvGrpSpPr/>
          <p:nvPr/>
        </p:nvGrpSpPr>
        <p:grpSpPr>
          <a:xfrm>
            <a:off x="4512065" y="795518"/>
            <a:ext cx="4708353" cy="4939339"/>
            <a:chOff x="4512065" y="795518"/>
            <a:chExt cx="4708353" cy="4939339"/>
          </a:xfrm>
        </p:grpSpPr>
        <p:sp>
          <p:nvSpPr>
            <p:cNvPr id="254" name="TextBox 15">
              <a:extLst>
                <a:ext uri="{FF2B5EF4-FFF2-40B4-BE49-F238E27FC236}">
                  <a16:creationId xmlns:a16="http://schemas.microsoft.com/office/drawing/2014/main" id="{910AF41C-F43A-FE79-26DB-AF1FA31E0B3E}"/>
                </a:ext>
              </a:extLst>
            </p:cNvPr>
            <p:cNvSpPr txBox="1">
              <a:spLocks/>
            </p:cNvSpPr>
            <p:nvPr/>
          </p:nvSpPr>
          <p:spPr>
            <a:xfrm>
              <a:off x="4532623" y="795518"/>
              <a:ext cx="869149" cy="400110"/>
            </a:xfrm>
            <a:prstGeom prst="rect">
              <a:avLst/>
            </a:prstGeom>
            <a:noFill/>
          </p:spPr>
          <p:txBody>
            <a:bodyPr wrap="none" rtlCol="0">
              <a:spAutoFit/>
            </a:bodyPr>
            <a:lstStyle/>
            <a:p>
              <a:pPr algn="ctr"/>
              <a:r>
                <a:rPr lang="zh-TW" altLang="en-US" sz="2000" b="1">
                  <a:solidFill>
                    <a:srgbClr val="003DD6"/>
                  </a:solidFill>
                  <a:latin typeface="+mj-ea"/>
                  <a:ea typeface="+mj-ea"/>
                </a:rPr>
                <a:t>改善</a:t>
              </a:r>
              <a:r>
                <a:rPr lang="en-US" altLang="zh-TW" sz="2000" b="1">
                  <a:solidFill>
                    <a:srgbClr val="003DD6"/>
                  </a:solidFill>
                  <a:latin typeface="+mj-ea"/>
                  <a:ea typeface="+mj-ea"/>
                </a:rPr>
                <a:t>2</a:t>
              </a:r>
              <a:endParaRPr lang="ja-JP" altLang="en-US" sz="2000" b="1">
                <a:solidFill>
                  <a:srgbClr val="003DD6"/>
                </a:solidFill>
                <a:latin typeface="+mj-ea"/>
                <a:ea typeface="+mj-ea"/>
              </a:endParaRPr>
            </a:p>
          </p:txBody>
        </p:sp>
        <p:grpSp>
          <p:nvGrpSpPr>
            <p:cNvPr id="255" name="群組 254">
              <a:extLst>
                <a:ext uri="{FF2B5EF4-FFF2-40B4-BE49-F238E27FC236}">
                  <a16:creationId xmlns:a16="http://schemas.microsoft.com/office/drawing/2014/main" id="{4C86AA2F-E90B-B46E-DE08-B2CC929E7E70}"/>
                </a:ext>
              </a:extLst>
            </p:cNvPr>
            <p:cNvGrpSpPr/>
            <p:nvPr/>
          </p:nvGrpSpPr>
          <p:grpSpPr>
            <a:xfrm>
              <a:off x="4512065" y="4663294"/>
              <a:ext cx="4241220" cy="1071563"/>
              <a:chOff x="4065411" y="5544036"/>
              <a:chExt cx="12975629" cy="1071563"/>
            </a:xfrm>
          </p:grpSpPr>
          <p:sp>
            <p:nvSpPr>
              <p:cNvPr id="34" name="Line 20">
                <a:extLst>
                  <a:ext uri="{FF2B5EF4-FFF2-40B4-BE49-F238E27FC236}">
                    <a16:creationId xmlns:a16="http://schemas.microsoft.com/office/drawing/2014/main" id="{CDD01693-14DF-03CF-8E72-A6A4C5E4B480}"/>
                  </a:ext>
                </a:extLst>
              </p:cNvPr>
              <p:cNvSpPr/>
              <p:nvPr/>
            </p:nvSpPr>
            <p:spPr bwMode="auto">
              <a:xfrm>
                <a:off x="4065411" y="6186490"/>
                <a:ext cx="2801416" cy="0"/>
              </a:xfrm>
              <a:prstGeom prst="line">
                <a:avLst/>
              </a:prstGeom>
              <a:noFill/>
              <a:ln w="19050">
                <a:solidFill>
                  <a:schemeClr val="accent1">
                    <a:lumMod val="60000"/>
                    <a:lumOff val="40000"/>
                  </a:schemeClr>
                </a:solidFill>
                <a:miter lim="800000"/>
                <a:headEnd/>
                <a:tailEnd/>
              </a:ln>
              <a:extLst>
                <a:ext uri="{909E8E84-426E-40DD-AFC4-6F175D3DCCD1}">
                  <a14:hiddenFill xmlns:a14="http://schemas.microsoft.com/office/drawing/2010/main">
                    <a:noFill/>
                  </a14:hiddenFill>
                </a:ext>
              </a:extLst>
            </p:spPr>
            <p:txBody>
              <a:bodyPr/>
              <a:lstStyle/>
              <a:p>
                <a:endParaRPr lang="zh-TW" altLang="en-US">
                  <a:latin typeface="+mj-ea"/>
                  <a:ea typeface="+mj-ea"/>
                </a:endParaRPr>
              </a:p>
            </p:txBody>
          </p:sp>
          <p:sp>
            <p:nvSpPr>
              <p:cNvPr id="35" name="Freeform 1001">
                <a:extLst>
                  <a:ext uri="{FF2B5EF4-FFF2-40B4-BE49-F238E27FC236}">
                    <a16:creationId xmlns:a16="http://schemas.microsoft.com/office/drawing/2014/main" id="{31C253B4-8E53-CCC5-5107-2CBE1E10B178}"/>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19050" cap="rnd">
                <a:solidFill>
                  <a:schemeClr val="accent1">
                    <a:lumMod val="60000"/>
                    <a:lumOff val="40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latin typeface="+mj-ea"/>
                  <a:ea typeface="+mj-ea"/>
                </a:endParaRPr>
              </a:p>
            </p:txBody>
          </p:sp>
          <p:sp>
            <p:nvSpPr>
              <p:cNvPr id="36" name="Freeform 1002">
                <a:extLst>
                  <a:ext uri="{FF2B5EF4-FFF2-40B4-BE49-F238E27FC236}">
                    <a16:creationId xmlns:a16="http://schemas.microsoft.com/office/drawing/2014/main" id="{C573A8CA-AB28-0154-803B-734B6EBB09A8}"/>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19050" cap="rnd">
                <a:solidFill>
                  <a:schemeClr val="accent1">
                    <a:lumMod val="60000"/>
                    <a:lumOff val="40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latin typeface="+mj-ea"/>
                  <a:ea typeface="+mj-ea"/>
                </a:endParaRPr>
              </a:p>
            </p:txBody>
          </p:sp>
          <p:sp>
            <p:nvSpPr>
              <p:cNvPr id="37" name="Freeform 1003">
                <a:extLst>
                  <a:ext uri="{FF2B5EF4-FFF2-40B4-BE49-F238E27FC236}">
                    <a16:creationId xmlns:a16="http://schemas.microsoft.com/office/drawing/2014/main" id="{39CF6B86-4770-4B31-FE62-D37B952B9CCD}"/>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19050" cap="rnd">
                <a:solidFill>
                  <a:schemeClr val="accent1">
                    <a:lumMod val="60000"/>
                    <a:lumOff val="40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latin typeface="+mj-ea"/>
                  <a:ea typeface="+mj-ea"/>
                </a:endParaRPr>
              </a:p>
            </p:txBody>
          </p:sp>
          <p:sp>
            <p:nvSpPr>
              <p:cNvPr id="38" name="Line 20">
                <a:extLst>
                  <a:ext uri="{FF2B5EF4-FFF2-40B4-BE49-F238E27FC236}">
                    <a16:creationId xmlns:a16="http://schemas.microsoft.com/office/drawing/2014/main" id="{F9860AE5-E13E-04BB-A504-E1BE4A97A25E}"/>
                  </a:ext>
                </a:extLst>
              </p:cNvPr>
              <p:cNvSpPr/>
              <p:nvPr/>
            </p:nvSpPr>
            <p:spPr bwMode="auto">
              <a:xfrm>
                <a:off x="6853962" y="5959962"/>
                <a:ext cx="10187078" cy="0"/>
              </a:xfrm>
              <a:prstGeom prst="line">
                <a:avLst/>
              </a:prstGeom>
              <a:noFill/>
              <a:ln w="19050" cap="rnd">
                <a:solidFill>
                  <a:schemeClr val="accent1">
                    <a:lumMod val="60000"/>
                    <a:lumOff val="40000"/>
                  </a:schemeClr>
                </a:solidFill>
                <a:miter lim="800000"/>
                <a:headEnd/>
                <a:tailEnd/>
              </a:ln>
              <a:extLst>
                <a:ext uri="{909E8E84-426E-40DD-AFC4-6F175D3DCCD1}">
                  <a14:hiddenFill xmlns:a14="http://schemas.microsoft.com/office/drawing/2010/main">
                    <a:noFill/>
                  </a14:hiddenFill>
                </a:ext>
              </a:extLst>
            </p:spPr>
            <p:txBody>
              <a:bodyPr/>
              <a:lstStyle/>
              <a:p>
                <a:endParaRPr lang="zh-TW" altLang="en-US">
                  <a:latin typeface="+mj-ea"/>
                  <a:ea typeface="+mj-ea"/>
                </a:endParaRPr>
              </a:p>
            </p:txBody>
          </p:sp>
        </p:grpSp>
        <p:sp>
          <p:nvSpPr>
            <p:cNvPr id="253" name="TextBox 15">
              <a:extLst>
                <a:ext uri="{FF2B5EF4-FFF2-40B4-BE49-F238E27FC236}">
                  <a16:creationId xmlns:a16="http://schemas.microsoft.com/office/drawing/2014/main" id="{E7F8F8E8-F36E-D3D7-92A1-878C45456AB7}"/>
                </a:ext>
              </a:extLst>
            </p:cNvPr>
            <p:cNvSpPr txBox="1"/>
            <p:nvPr/>
          </p:nvSpPr>
          <p:spPr>
            <a:xfrm>
              <a:off x="5496322" y="838510"/>
              <a:ext cx="3724096" cy="461665"/>
            </a:xfrm>
            <a:prstGeom prst="rect">
              <a:avLst/>
            </a:prstGeom>
            <a:noFill/>
          </p:spPr>
          <p:txBody>
            <a:bodyPr wrap="none" rtlCol="0">
              <a:spAutoFit/>
            </a:bodyPr>
            <a:lstStyle/>
            <a:p>
              <a:r>
                <a:rPr lang="ja-JP" altLang="en-US" sz="1200" b="1">
                  <a:latin typeface="+mj-ea"/>
                  <a:ea typeface="+mj-ea"/>
                </a:rPr>
                <a:t>巨大泡の自動アラームプログラムを開発し、</a:t>
              </a:r>
              <a:endParaRPr lang="en-US" altLang="ja-JP" sz="1200" b="1">
                <a:latin typeface="+mj-ea"/>
                <a:ea typeface="+mj-ea"/>
              </a:endParaRPr>
            </a:p>
            <a:p>
              <a:r>
                <a:rPr lang="ja-JP" altLang="en-US" sz="1200" b="1">
                  <a:latin typeface="+mj-ea"/>
                  <a:ea typeface="+mj-ea"/>
                </a:rPr>
                <a:t>閾値を超えるとすぐに関係者にメールで連絡する。</a:t>
              </a:r>
            </a:p>
          </p:txBody>
        </p:sp>
      </p:grpSp>
      <p:grpSp>
        <p:nvGrpSpPr>
          <p:cNvPr id="172" name="群組 171">
            <a:extLst>
              <a:ext uri="{FF2B5EF4-FFF2-40B4-BE49-F238E27FC236}">
                <a16:creationId xmlns:a16="http://schemas.microsoft.com/office/drawing/2014/main" id="{7DD54E8F-7AE2-A8BA-4D21-D36C1EE7158B}"/>
              </a:ext>
            </a:extLst>
          </p:cNvPr>
          <p:cNvGrpSpPr/>
          <p:nvPr/>
        </p:nvGrpSpPr>
        <p:grpSpPr>
          <a:xfrm>
            <a:off x="5095814" y="1442961"/>
            <a:ext cx="1049717" cy="1007746"/>
            <a:chOff x="5095814" y="1442961"/>
            <a:chExt cx="1049717" cy="1007746"/>
          </a:xfrm>
        </p:grpSpPr>
        <p:sp>
          <p:nvSpPr>
            <p:cNvPr id="171" name="橢圓 170">
              <a:extLst>
                <a:ext uri="{FF2B5EF4-FFF2-40B4-BE49-F238E27FC236}">
                  <a16:creationId xmlns:a16="http://schemas.microsoft.com/office/drawing/2014/main" id="{E569378B-5A94-321A-6A1F-8479CA2B0FB0}"/>
                </a:ext>
              </a:extLst>
            </p:cNvPr>
            <p:cNvSpPr/>
            <p:nvPr/>
          </p:nvSpPr>
          <p:spPr>
            <a:xfrm>
              <a:off x="5130738" y="1442961"/>
              <a:ext cx="1014793" cy="100457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46" name="圖片 45">
              <a:extLst>
                <a:ext uri="{FF2B5EF4-FFF2-40B4-BE49-F238E27FC236}">
                  <a16:creationId xmlns:a16="http://schemas.microsoft.com/office/drawing/2014/main" id="{D5025D3D-9378-A4D8-12FB-2E981C383056}"/>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11200"/>
                      </a14:imgEffect>
                      <a14:imgEffect>
                        <a14:saturation sat="400000"/>
                      </a14:imgEffect>
                      <a14:imgEffect>
                        <a14:brightnessContrast bright="-20000" contrast="40000"/>
                      </a14:imgEffect>
                    </a14:imgLayer>
                  </a14:imgProps>
                </a:ext>
              </a:extLst>
            </a:blip>
            <a:stretch>
              <a:fillRect/>
            </a:stretch>
          </p:blipFill>
          <p:spPr>
            <a:xfrm>
              <a:off x="5095814" y="1446137"/>
              <a:ext cx="1040193" cy="1004570"/>
            </a:xfrm>
            <a:prstGeom prst="rect">
              <a:avLst/>
            </a:prstGeom>
          </p:spPr>
        </p:pic>
      </p:grpSp>
      <p:grpSp>
        <p:nvGrpSpPr>
          <p:cNvPr id="47" name="群組 46">
            <a:extLst>
              <a:ext uri="{FF2B5EF4-FFF2-40B4-BE49-F238E27FC236}">
                <a16:creationId xmlns:a16="http://schemas.microsoft.com/office/drawing/2014/main" id="{761EFC10-8731-37BB-1559-58C599818E1F}"/>
              </a:ext>
            </a:extLst>
          </p:cNvPr>
          <p:cNvGrpSpPr/>
          <p:nvPr/>
        </p:nvGrpSpPr>
        <p:grpSpPr>
          <a:xfrm>
            <a:off x="4898871" y="2450707"/>
            <a:ext cx="1834081" cy="276999"/>
            <a:chOff x="593697" y="2418136"/>
            <a:chExt cx="1834081" cy="276999"/>
          </a:xfrm>
        </p:grpSpPr>
        <p:sp>
          <p:nvSpPr>
            <p:cNvPr id="48" name="TextBox 15">
              <a:extLst>
                <a:ext uri="{FF2B5EF4-FFF2-40B4-BE49-F238E27FC236}">
                  <a16:creationId xmlns:a16="http://schemas.microsoft.com/office/drawing/2014/main" id="{9C095BA6-7A54-D42F-8675-46392AA856AD}"/>
                </a:ext>
              </a:extLst>
            </p:cNvPr>
            <p:cNvSpPr txBox="1"/>
            <p:nvPr/>
          </p:nvSpPr>
          <p:spPr>
            <a:xfrm>
              <a:off x="704229" y="2418136"/>
              <a:ext cx="1723549" cy="276999"/>
            </a:xfrm>
            <a:prstGeom prst="rect">
              <a:avLst/>
            </a:prstGeom>
            <a:noFill/>
          </p:spPr>
          <p:txBody>
            <a:bodyPr wrap="none" rtlCol="0">
              <a:spAutoFit/>
            </a:bodyPr>
            <a:lstStyle/>
            <a:p>
              <a:r>
                <a:rPr lang="zh-TW" altLang="en-US" sz="1200" b="1">
                  <a:solidFill>
                    <a:srgbClr val="002855"/>
                  </a:solidFill>
                  <a:latin typeface="+mj-ea"/>
                  <a:ea typeface="+mj-ea"/>
                </a:rPr>
                <a:t>自動</a:t>
              </a:r>
              <a:r>
                <a:rPr lang="ja-JP" altLang="en-US" sz="1200" b="1">
                  <a:solidFill>
                    <a:srgbClr val="002855"/>
                  </a:solidFill>
                  <a:latin typeface="+mj-ea"/>
                  <a:ea typeface="+mj-ea"/>
                </a:rPr>
                <a:t>アラーム</a:t>
              </a:r>
              <a:r>
                <a:rPr lang="zh-TW" altLang="en-US" sz="1200" b="1">
                  <a:solidFill>
                    <a:srgbClr val="002855"/>
                  </a:solidFill>
                  <a:latin typeface="+mj-ea"/>
                  <a:ea typeface="+mj-ea"/>
                </a:rPr>
                <a:t>機能追加</a:t>
              </a:r>
              <a:endParaRPr lang="ja-JP" altLang="en-US" sz="1200" b="1">
                <a:solidFill>
                  <a:srgbClr val="002855"/>
                </a:solidFill>
                <a:latin typeface="+mj-ea"/>
                <a:ea typeface="+mj-ea"/>
              </a:endParaRPr>
            </a:p>
          </p:txBody>
        </p:sp>
        <p:sp>
          <p:nvSpPr>
            <p:cNvPr id="49" name="等腰三角形 48">
              <a:extLst>
                <a:ext uri="{FF2B5EF4-FFF2-40B4-BE49-F238E27FC236}">
                  <a16:creationId xmlns:a16="http://schemas.microsoft.com/office/drawing/2014/main" id="{49EECF2A-710A-98EA-D382-6FCE799CCB2E}"/>
                </a:ext>
              </a:extLst>
            </p:cNvPr>
            <p:cNvSpPr>
              <a:spLocks noChangeAspect="1"/>
            </p:cNvSpPr>
            <p:nvPr/>
          </p:nvSpPr>
          <p:spPr>
            <a:xfrm rot="5400000">
              <a:off x="573410" y="2507592"/>
              <a:ext cx="148574" cy="10800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pic>
        <p:nvPicPr>
          <p:cNvPr id="56" name="圖片 55">
            <a:extLst>
              <a:ext uri="{FF2B5EF4-FFF2-40B4-BE49-F238E27FC236}">
                <a16:creationId xmlns:a16="http://schemas.microsoft.com/office/drawing/2014/main" id="{46A03B4F-3306-B00B-3DCC-D20E5F5696D2}"/>
              </a:ext>
            </a:extLst>
          </p:cNvPr>
          <p:cNvPicPr>
            <a:picLocks noChangeAspect="1"/>
          </p:cNvPicPr>
          <p:nvPr/>
        </p:nvPicPr>
        <p:blipFill rotWithShape="1">
          <a:blip r:embed="rId11"/>
          <a:srcRect t="1" b="4094"/>
          <a:stretch/>
        </p:blipFill>
        <p:spPr>
          <a:xfrm>
            <a:off x="7154885" y="1369105"/>
            <a:ext cx="1154404" cy="1150771"/>
          </a:xfrm>
          <a:prstGeom prst="rect">
            <a:avLst/>
          </a:prstGeom>
        </p:spPr>
      </p:pic>
      <p:grpSp>
        <p:nvGrpSpPr>
          <p:cNvPr id="57" name="群組 56">
            <a:extLst>
              <a:ext uri="{FF2B5EF4-FFF2-40B4-BE49-F238E27FC236}">
                <a16:creationId xmlns:a16="http://schemas.microsoft.com/office/drawing/2014/main" id="{511B02F9-F8BD-AB79-3D3D-1926D9432669}"/>
              </a:ext>
            </a:extLst>
          </p:cNvPr>
          <p:cNvGrpSpPr/>
          <p:nvPr/>
        </p:nvGrpSpPr>
        <p:grpSpPr>
          <a:xfrm>
            <a:off x="6803835" y="2450707"/>
            <a:ext cx="2141857" cy="276999"/>
            <a:chOff x="593697" y="2418136"/>
            <a:chExt cx="2141857" cy="276999"/>
          </a:xfrm>
        </p:grpSpPr>
        <p:sp>
          <p:nvSpPr>
            <p:cNvPr id="58" name="TextBox 15">
              <a:extLst>
                <a:ext uri="{FF2B5EF4-FFF2-40B4-BE49-F238E27FC236}">
                  <a16:creationId xmlns:a16="http://schemas.microsoft.com/office/drawing/2014/main" id="{C9C0BFF4-8DA5-6FC2-B92B-0D36AE0BC10A}"/>
                </a:ext>
              </a:extLst>
            </p:cNvPr>
            <p:cNvSpPr txBox="1"/>
            <p:nvPr/>
          </p:nvSpPr>
          <p:spPr>
            <a:xfrm>
              <a:off x="704229" y="2418136"/>
              <a:ext cx="2031325" cy="276999"/>
            </a:xfrm>
            <a:prstGeom prst="rect">
              <a:avLst/>
            </a:prstGeom>
            <a:noFill/>
          </p:spPr>
          <p:txBody>
            <a:bodyPr wrap="none" rtlCol="0">
              <a:spAutoFit/>
            </a:bodyPr>
            <a:lstStyle/>
            <a:p>
              <a:r>
                <a:rPr lang="ja-JP" altLang="en-US" sz="1200" b="1">
                  <a:solidFill>
                    <a:srgbClr val="002855"/>
                  </a:solidFill>
                  <a:latin typeface="+mj-ea"/>
                  <a:ea typeface="+mj-ea"/>
                </a:rPr>
                <a:t>関係者にメールで連絡する</a:t>
              </a:r>
            </a:p>
          </p:txBody>
        </p:sp>
        <p:sp>
          <p:nvSpPr>
            <p:cNvPr id="59" name="等腰三角形 58">
              <a:extLst>
                <a:ext uri="{FF2B5EF4-FFF2-40B4-BE49-F238E27FC236}">
                  <a16:creationId xmlns:a16="http://schemas.microsoft.com/office/drawing/2014/main" id="{341D7840-A5B9-5532-A8C7-953E3347DAE5}"/>
                </a:ext>
              </a:extLst>
            </p:cNvPr>
            <p:cNvSpPr>
              <a:spLocks noChangeAspect="1"/>
            </p:cNvSpPr>
            <p:nvPr/>
          </p:nvSpPr>
          <p:spPr>
            <a:xfrm rot="5400000">
              <a:off x="573410" y="2507592"/>
              <a:ext cx="148574" cy="10800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60" name="群組 59">
            <a:extLst>
              <a:ext uri="{FF2B5EF4-FFF2-40B4-BE49-F238E27FC236}">
                <a16:creationId xmlns:a16="http://schemas.microsoft.com/office/drawing/2014/main" id="{5DCF670B-6B72-07F1-E3AA-EBA5CF98A566}"/>
              </a:ext>
            </a:extLst>
          </p:cNvPr>
          <p:cNvGrpSpPr/>
          <p:nvPr/>
        </p:nvGrpSpPr>
        <p:grpSpPr>
          <a:xfrm>
            <a:off x="6803834" y="2702893"/>
            <a:ext cx="2052000" cy="236679"/>
            <a:chOff x="2402069" y="2740678"/>
            <a:chExt cx="2052000" cy="236679"/>
          </a:xfrm>
        </p:grpSpPr>
        <p:cxnSp>
          <p:nvCxnSpPr>
            <p:cNvPr id="61" name="直線接點 60">
              <a:extLst>
                <a:ext uri="{FF2B5EF4-FFF2-40B4-BE49-F238E27FC236}">
                  <a16:creationId xmlns:a16="http://schemas.microsoft.com/office/drawing/2014/main" id="{72072949-4014-3DFD-48A4-F07627E00326}"/>
                </a:ext>
              </a:extLst>
            </p:cNvPr>
            <p:cNvCxnSpPr>
              <a:cxnSpLocks/>
            </p:cNvCxnSpPr>
            <p:nvPr/>
          </p:nvCxnSpPr>
          <p:spPr>
            <a:xfrm>
              <a:off x="2402069" y="2741231"/>
              <a:ext cx="2052000" cy="0"/>
            </a:xfrm>
            <a:prstGeom prst="line">
              <a:avLst/>
            </a:prstGeom>
            <a:ln w="15875">
              <a:solidFill>
                <a:srgbClr val="001F6B"/>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62" name="直線接點 61">
              <a:extLst>
                <a:ext uri="{FF2B5EF4-FFF2-40B4-BE49-F238E27FC236}">
                  <a16:creationId xmlns:a16="http://schemas.microsoft.com/office/drawing/2014/main" id="{75AE703B-FF97-B210-9EB8-E55B54AB1496}"/>
                </a:ext>
              </a:extLst>
            </p:cNvPr>
            <p:cNvCxnSpPr>
              <a:cxnSpLocks/>
            </p:cNvCxnSpPr>
            <p:nvPr/>
          </p:nvCxnSpPr>
          <p:spPr>
            <a:xfrm>
              <a:off x="3429630" y="2740678"/>
              <a:ext cx="0" cy="236679"/>
            </a:xfrm>
            <a:prstGeom prst="line">
              <a:avLst/>
            </a:prstGeom>
            <a:ln w="15875">
              <a:solidFill>
                <a:srgbClr val="001F6B"/>
              </a:solidFill>
              <a:prstDash val="sysDot"/>
            </a:ln>
          </p:spPr>
          <p:style>
            <a:lnRef idx="1">
              <a:schemeClr val="accent1"/>
            </a:lnRef>
            <a:fillRef idx="0">
              <a:schemeClr val="accent1"/>
            </a:fillRef>
            <a:effectRef idx="0">
              <a:schemeClr val="accent1"/>
            </a:effectRef>
            <a:fontRef idx="minor">
              <a:schemeClr val="tx1"/>
            </a:fontRef>
          </p:style>
        </p:cxnSp>
      </p:grpSp>
      <p:grpSp>
        <p:nvGrpSpPr>
          <p:cNvPr id="63" name="群組 62">
            <a:extLst>
              <a:ext uri="{FF2B5EF4-FFF2-40B4-BE49-F238E27FC236}">
                <a16:creationId xmlns:a16="http://schemas.microsoft.com/office/drawing/2014/main" id="{33FD8EB5-D8C0-20FF-D827-5E8DB4481337}"/>
              </a:ext>
            </a:extLst>
          </p:cNvPr>
          <p:cNvGrpSpPr/>
          <p:nvPr/>
        </p:nvGrpSpPr>
        <p:grpSpPr>
          <a:xfrm>
            <a:off x="4730751" y="2823928"/>
            <a:ext cx="3977337" cy="1680134"/>
            <a:chOff x="437273" y="2861713"/>
            <a:chExt cx="3876626" cy="1680134"/>
          </a:xfrm>
        </p:grpSpPr>
        <p:sp>
          <p:nvSpPr>
            <p:cNvPr id="160" name="矩形: 圓角 159">
              <a:extLst>
                <a:ext uri="{FF2B5EF4-FFF2-40B4-BE49-F238E27FC236}">
                  <a16:creationId xmlns:a16="http://schemas.microsoft.com/office/drawing/2014/main" id="{E62BF9A9-800A-37AE-4A3C-613D41B84724}"/>
                </a:ext>
              </a:extLst>
            </p:cNvPr>
            <p:cNvSpPr/>
            <p:nvPr/>
          </p:nvSpPr>
          <p:spPr>
            <a:xfrm>
              <a:off x="437273" y="2861713"/>
              <a:ext cx="3876626" cy="1680134"/>
            </a:xfrm>
            <a:prstGeom prst="roundRect">
              <a:avLst>
                <a:gd name="adj" fmla="val 1853"/>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161" name="圖片 160">
              <a:extLst>
                <a:ext uri="{FF2B5EF4-FFF2-40B4-BE49-F238E27FC236}">
                  <a16:creationId xmlns:a16="http://schemas.microsoft.com/office/drawing/2014/main" id="{1FBF3C08-140D-AA32-9B18-FFC4B33EF703}"/>
                </a:ext>
              </a:extLst>
            </p:cNvPr>
            <p:cNvPicPr>
              <a:picLocks noChangeAspect="1"/>
            </p:cNvPicPr>
            <p:nvPr/>
          </p:nvPicPr>
          <p:blipFill>
            <a:blip r:embed="rId12">
              <a:extLst>
                <a:ext uri="{BEBA8EAE-BF5A-486C-A8C5-ECC9F3942E4B}">
                  <a14:imgProps xmlns:a14="http://schemas.microsoft.com/office/drawing/2010/main">
                    <a14:imgLayer r:embed="rId13">
                      <a14:imgEffect>
                        <a14:sharpenSoften amount="50000"/>
                      </a14:imgEffect>
                      <a14:imgEffect>
                        <a14:saturation sat="400000"/>
                      </a14:imgEffect>
                    </a14:imgLayer>
                  </a14:imgProps>
                </a:ext>
              </a:extLst>
            </a:blip>
            <a:srcRect/>
            <a:stretch/>
          </p:blipFill>
          <p:spPr>
            <a:xfrm>
              <a:off x="480073" y="2891362"/>
              <a:ext cx="1926431" cy="1618403"/>
            </a:xfrm>
            <a:prstGeom prst="rect">
              <a:avLst/>
            </a:prstGeom>
            <a:effectLst>
              <a:outerShdw blurRad="25400" dist="38100" dir="2700000" algn="tl" rotWithShape="0">
                <a:prstClr val="black">
                  <a:alpha val="80000"/>
                </a:prstClr>
              </a:outerShdw>
            </a:effectLst>
          </p:spPr>
        </p:pic>
      </p:grpSp>
      <p:grpSp>
        <p:nvGrpSpPr>
          <p:cNvPr id="165" name="群組 164">
            <a:extLst>
              <a:ext uri="{FF2B5EF4-FFF2-40B4-BE49-F238E27FC236}">
                <a16:creationId xmlns:a16="http://schemas.microsoft.com/office/drawing/2014/main" id="{97BB9CBE-83BF-3FCA-344C-FD7D39200889}"/>
              </a:ext>
            </a:extLst>
          </p:cNvPr>
          <p:cNvGrpSpPr/>
          <p:nvPr/>
        </p:nvGrpSpPr>
        <p:grpSpPr>
          <a:xfrm>
            <a:off x="6835555" y="2834726"/>
            <a:ext cx="2020279" cy="707886"/>
            <a:chOff x="6516887" y="1385619"/>
            <a:chExt cx="2020279" cy="707886"/>
          </a:xfrm>
        </p:grpSpPr>
        <p:sp>
          <p:nvSpPr>
            <p:cNvPr id="166" name="橢圓 165">
              <a:extLst>
                <a:ext uri="{FF2B5EF4-FFF2-40B4-BE49-F238E27FC236}">
                  <a16:creationId xmlns:a16="http://schemas.microsoft.com/office/drawing/2014/main" id="{87A956A2-38FF-EEB9-F533-1A81CFCDCE3E}"/>
                </a:ext>
              </a:extLst>
            </p:cNvPr>
            <p:cNvSpPr/>
            <p:nvPr/>
          </p:nvSpPr>
          <p:spPr>
            <a:xfrm rot="5400000">
              <a:off x="6516887" y="1477067"/>
              <a:ext cx="72000" cy="7200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67" name="文字方塊 166">
              <a:extLst>
                <a:ext uri="{FF2B5EF4-FFF2-40B4-BE49-F238E27FC236}">
                  <a16:creationId xmlns:a16="http://schemas.microsoft.com/office/drawing/2014/main" id="{9D28A4FD-35F7-0642-084C-C8DE4FB2AAC2}"/>
                </a:ext>
              </a:extLst>
            </p:cNvPr>
            <p:cNvSpPr txBox="1"/>
            <p:nvPr/>
          </p:nvSpPr>
          <p:spPr>
            <a:xfrm>
              <a:off x="6557137" y="1385619"/>
              <a:ext cx="1980029" cy="707886"/>
            </a:xfrm>
            <a:prstGeom prst="rect">
              <a:avLst/>
            </a:prstGeom>
            <a:noFill/>
          </p:spPr>
          <p:txBody>
            <a:bodyPr wrap="none">
              <a:spAutoFit/>
            </a:bodyPr>
            <a:lstStyle/>
            <a:p>
              <a:r>
                <a:rPr lang="ja-JP" altLang="en-US"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巨大泡が出始めた</a:t>
              </a:r>
              <a:r>
                <a:rPr lang="en-US" altLang="ja-JP"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Timing</a:t>
              </a:r>
              <a:r>
                <a:rPr lang="ja-JP" altLang="en-US"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と</a:t>
              </a:r>
              <a:endParaRPr lang="en-US" altLang="ja-JP"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endParaRPr>
            </a:p>
            <a:p>
              <a:r>
                <a:rPr lang="ja-JP" altLang="en-US"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直ぐにスタッフが連絡メールを</a:t>
              </a:r>
              <a:endParaRPr lang="en-US" altLang="ja-JP"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endParaRPr>
            </a:p>
            <a:p>
              <a:r>
                <a:rPr lang="ja-JP" altLang="en-US"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受け取る事から発想して</a:t>
              </a:r>
            </a:p>
            <a:p>
              <a:r>
                <a:rPr lang="ja-JP" altLang="en-US"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関連システムに機能を追加する</a:t>
              </a:r>
              <a:endParaRPr lang="en-US" altLang="zh-TW"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endParaRPr>
            </a:p>
          </p:txBody>
        </p:sp>
      </p:grpSp>
      <p:grpSp>
        <p:nvGrpSpPr>
          <p:cNvPr id="168" name="群組 167">
            <a:extLst>
              <a:ext uri="{FF2B5EF4-FFF2-40B4-BE49-F238E27FC236}">
                <a16:creationId xmlns:a16="http://schemas.microsoft.com/office/drawing/2014/main" id="{8D0DB40E-D3ED-85BB-3E91-0E6323B9FAB6}"/>
              </a:ext>
            </a:extLst>
          </p:cNvPr>
          <p:cNvGrpSpPr/>
          <p:nvPr/>
        </p:nvGrpSpPr>
        <p:grpSpPr>
          <a:xfrm>
            <a:off x="6835555" y="3583952"/>
            <a:ext cx="2276760" cy="707886"/>
            <a:chOff x="6516887" y="1385619"/>
            <a:chExt cx="2276760" cy="707886"/>
          </a:xfrm>
        </p:grpSpPr>
        <p:sp>
          <p:nvSpPr>
            <p:cNvPr id="169" name="橢圓 168">
              <a:extLst>
                <a:ext uri="{FF2B5EF4-FFF2-40B4-BE49-F238E27FC236}">
                  <a16:creationId xmlns:a16="http://schemas.microsoft.com/office/drawing/2014/main" id="{748B9CB8-226D-5FE4-9091-65B49A8AA961}"/>
                </a:ext>
              </a:extLst>
            </p:cNvPr>
            <p:cNvSpPr/>
            <p:nvPr/>
          </p:nvSpPr>
          <p:spPr>
            <a:xfrm rot="5400000">
              <a:off x="6516887" y="1477067"/>
              <a:ext cx="72000" cy="7200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70" name="文字方塊 169">
              <a:extLst>
                <a:ext uri="{FF2B5EF4-FFF2-40B4-BE49-F238E27FC236}">
                  <a16:creationId xmlns:a16="http://schemas.microsoft.com/office/drawing/2014/main" id="{639CBBD5-A2CD-1058-A535-3F74812E1967}"/>
                </a:ext>
              </a:extLst>
            </p:cNvPr>
            <p:cNvSpPr txBox="1"/>
            <p:nvPr/>
          </p:nvSpPr>
          <p:spPr>
            <a:xfrm>
              <a:off x="6557137" y="1385619"/>
              <a:ext cx="2236510" cy="707886"/>
            </a:xfrm>
            <a:prstGeom prst="rect">
              <a:avLst/>
            </a:prstGeom>
            <a:noFill/>
          </p:spPr>
          <p:txBody>
            <a:bodyPr wrap="none">
              <a:spAutoFit/>
            </a:bodyPr>
            <a:lstStyle/>
            <a:p>
              <a:r>
                <a:rPr lang="ja-JP" altLang="en-US" sz="1000" b="1">
                  <a:solidFill>
                    <a:srgbClr val="0000FF"/>
                  </a:solidFill>
                  <a:latin typeface="微軟正黑體" panose="020B0604030504040204" pitchFamily="34" charset="-120"/>
                  <a:ea typeface="微軟正黑體" panose="020B0604030504040204" pitchFamily="34" charset="-120"/>
                  <a:cs typeface="Meiryo" charset="-128"/>
                </a:rPr>
                <a:t>システムは自動的に計算し、</a:t>
              </a:r>
              <a:endParaRPr lang="en-US" altLang="ja-JP" sz="1000" b="1">
                <a:solidFill>
                  <a:srgbClr val="0000FF"/>
                </a:solidFill>
                <a:latin typeface="微軟正黑體" panose="020B0604030504040204" pitchFamily="34" charset="-120"/>
                <a:ea typeface="微軟正黑體" panose="020B0604030504040204" pitchFamily="34" charset="-120"/>
                <a:cs typeface="Meiryo" charset="-128"/>
              </a:endParaRPr>
            </a:p>
            <a:p>
              <a:r>
                <a:rPr lang="ja-JP" altLang="en-US" sz="1000" b="1">
                  <a:solidFill>
                    <a:srgbClr val="0000FF"/>
                  </a:solidFill>
                  <a:latin typeface="微軟正黑體" panose="020B0604030504040204" pitchFamily="34" charset="-120"/>
                  <a:ea typeface="微軟正黑體" panose="020B0604030504040204" pitchFamily="34" charset="-120"/>
                  <a:cs typeface="Meiryo" charset="-128"/>
                </a:rPr>
                <a:t>データが設定された警告値を超えた</a:t>
              </a:r>
              <a:endParaRPr lang="en-US" altLang="ja-JP" sz="1000" b="1">
                <a:solidFill>
                  <a:srgbClr val="0000FF"/>
                </a:solidFill>
                <a:latin typeface="微軟正黑體" panose="020B0604030504040204" pitchFamily="34" charset="-120"/>
                <a:ea typeface="微軟正黑體" panose="020B0604030504040204" pitchFamily="34" charset="-120"/>
                <a:cs typeface="Meiryo" charset="-128"/>
              </a:endParaRPr>
            </a:p>
            <a:p>
              <a:r>
                <a:rPr lang="ja-JP" altLang="en-US" sz="1000" b="1">
                  <a:solidFill>
                    <a:srgbClr val="0000FF"/>
                  </a:solidFill>
                  <a:latin typeface="微軟正黑體" panose="020B0604030504040204" pitchFamily="34" charset="-120"/>
                  <a:ea typeface="微軟正黑體" panose="020B0604030504040204" pitchFamily="34" charset="-120"/>
                  <a:cs typeface="Meiryo" charset="-128"/>
                </a:rPr>
                <a:t>ことを検出すると、直ちに関係者に</a:t>
              </a:r>
              <a:endParaRPr lang="en-US" altLang="ja-JP" sz="1000" b="1">
                <a:solidFill>
                  <a:srgbClr val="0000FF"/>
                </a:solidFill>
                <a:latin typeface="微軟正黑體" panose="020B0604030504040204" pitchFamily="34" charset="-120"/>
                <a:ea typeface="微軟正黑體" panose="020B0604030504040204" pitchFamily="34" charset="-120"/>
                <a:cs typeface="Meiryo" charset="-128"/>
              </a:endParaRPr>
            </a:p>
            <a:p>
              <a:r>
                <a:rPr lang="ja-JP" altLang="en-US" sz="1000" b="1">
                  <a:solidFill>
                    <a:srgbClr val="0000FF"/>
                  </a:solidFill>
                  <a:latin typeface="微軟正黑體" panose="020B0604030504040204" pitchFamily="34" charset="-120"/>
                  <a:ea typeface="微軟正黑體" panose="020B0604030504040204" pitchFamily="34" charset="-120"/>
                  <a:cs typeface="Meiryo" charset="-128"/>
                </a:rPr>
                <a:t>メールで連絡します。</a:t>
              </a:r>
              <a:endParaRPr lang="en-US" altLang="zh-TW" sz="1000" b="1">
                <a:solidFill>
                  <a:srgbClr val="0000FF"/>
                </a:solidFill>
                <a:latin typeface="微軟正黑體" panose="020B0604030504040204" pitchFamily="34" charset="-120"/>
                <a:ea typeface="微軟正黑體" panose="020B0604030504040204" pitchFamily="34" charset="-120"/>
                <a:cs typeface="Meiryo" charset="-128"/>
              </a:endParaRPr>
            </a:p>
          </p:txBody>
        </p:sp>
      </p:grpSp>
      <p:grpSp>
        <p:nvGrpSpPr>
          <p:cNvPr id="173" name="群組 172">
            <a:extLst>
              <a:ext uri="{FF2B5EF4-FFF2-40B4-BE49-F238E27FC236}">
                <a16:creationId xmlns:a16="http://schemas.microsoft.com/office/drawing/2014/main" id="{A25A9B85-5AE2-CF17-7466-0A4947C2E977}"/>
              </a:ext>
            </a:extLst>
          </p:cNvPr>
          <p:cNvGrpSpPr/>
          <p:nvPr/>
        </p:nvGrpSpPr>
        <p:grpSpPr>
          <a:xfrm>
            <a:off x="4643427" y="4251459"/>
            <a:ext cx="2855607" cy="276999"/>
            <a:chOff x="420821" y="2418136"/>
            <a:chExt cx="2855607" cy="276999"/>
          </a:xfrm>
        </p:grpSpPr>
        <p:sp>
          <p:nvSpPr>
            <p:cNvPr id="174" name="TextBox 15">
              <a:extLst>
                <a:ext uri="{FF2B5EF4-FFF2-40B4-BE49-F238E27FC236}">
                  <a16:creationId xmlns:a16="http://schemas.microsoft.com/office/drawing/2014/main" id="{121882C0-F3D1-0D39-18D1-DA9CC0A78AC0}"/>
                </a:ext>
              </a:extLst>
            </p:cNvPr>
            <p:cNvSpPr txBox="1"/>
            <p:nvPr/>
          </p:nvSpPr>
          <p:spPr>
            <a:xfrm>
              <a:off x="475661" y="2418136"/>
              <a:ext cx="2800767" cy="276999"/>
            </a:xfrm>
            <a:prstGeom prst="rect">
              <a:avLst/>
            </a:prstGeom>
            <a:noFill/>
          </p:spPr>
          <p:txBody>
            <a:bodyPr wrap="none" rtlCol="0">
              <a:spAutoFit/>
            </a:bodyPr>
            <a:lstStyle/>
            <a:p>
              <a:r>
                <a:rPr lang="ja-JP" altLang="en-US" sz="1200" b="1">
                  <a:solidFill>
                    <a:schemeClr val="accent1">
                      <a:lumMod val="60000"/>
                      <a:lumOff val="40000"/>
                    </a:schemeClr>
                  </a:solidFill>
                  <a:latin typeface="+mj-ea"/>
                  <a:ea typeface="+mj-ea"/>
                </a:rPr>
                <a:t>巨大泡の自動アラーム警告プログラム</a:t>
              </a:r>
            </a:p>
          </p:txBody>
        </p:sp>
        <p:sp>
          <p:nvSpPr>
            <p:cNvPr id="175" name="等腰三角形 174">
              <a:extLst>
                <a:ext uri="{FF2B5EF4-FFF2-40B4-BE49-F238E27FC236}">
                  <a16:creationId xmlns:a16="http://schemas.microsoft.com/office/drawing/2014/main" id="{8D849EAA-F9D0-B646-66C8-1D06FFFAA160}"/>
                </a:ext>
              </a:extLst>
            </p:cNvPr>
            <p:cNvSpPr>
              <a:spLocks noChangeAspect="1"/>
            </p:cNvSpPr>
            <p:nvPr/>
          </p:nvSpPr>
          <p:spPr>
            <a:xfrm rot="5400000">
              <a:off x="402562" y="2505565"/>
              <a:ext cx="133717" cy="97200"/>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76" name="等腰三角形 175">
              <a:extLst>
                <a:ext uri="{FF2B5EF4-FFF2-40B4-BE49-F238E27FC236}">
                  <a16:creationId xmlns:a16="http://schemas.microsoft.com/office/drawing/2014/main" id="{C0A696F3-27D5-A1CD-2442-3C9075F154DC}"/>
                </a:ext>
              </a:extLst>
            </p:cNvPr>
            <p:cNvSpPr>
              <a:spLocks noChangeAspect="1"/>
            </p:cNvSpPr>
            <p:nvPr/>
          </p:nvSpPr>
          <p:spPr>
            <a:xfrm rot="16200000" flipH="1">
              <a:off x="2555034" y="2505565"/>
              <a:ext cx="133717" cy="97200"/>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Tree>
    <p:extLst>
      <p:ext uri="{BB962C8B-B14F-4D97-AF65-F5344CB8AC3E}">
        <p14:creationId xmlns:p14="http://schemas.microsoft.com/office/powerpoint/2010/main" val="2236320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矩形 122">
            <a:extLst>
              <a:ext uri="{FF2B5EF4-FFF2-40B4-BE49-F238E27FC236}">
                <a16:creationId xmlns:a16="http://schemas.microsoft.com/office/drawing/2014/main" id="{8338829B-C37A-97E3-92C3-C87557305409}"/>
              </a:ext>
            </a:extLst>
          </p:cNvPr>
          <p:cNvSpPr>
            <a:spLocks noGrp="1" noRot="1" noMove="1" noResize="1" noEditPoints="1" noAdjustHandles="1" noChangeArrowheads="1" noChangeShapeType="1"/>
          </p:cNvSpPr>
          <p:nvPr/>
        </p:nvSpPr>
        <p:spPr>
          <a:xfrm>
            <a:off x="2927067" y="858231"/>
            <a:ext cx="6432833" cy="3032633"/>
          </a:xfrm>
          <a:prstGeom prst="rect">
            <a:avLst/>
          </a:prstGeom>
          <a:solidFill>
            <a:srgbClr val="E5F1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5" name="タイトル 3">
            <a:extLst>
              <a:ext uri="{FF2B5EF4-FFF2-40B4-BE49-F238E27FC236}">
                <a16:creationId xmlns:a16="http://schemas.microsoft.com/office/drawing/2014/main" id="{B8C17E22-F4A3-B94E-B9F1-6F09D3F61E1C}"/>
              </a:ext>
            </a:extLst>
          </p:cNvPr>
          <p:cNvSpPr txBox="1"/>
          <p:nvPr/>
        </p:nvSpPr>
        <p:spPr bwMode="auto">
          <a:xfrm>
            <a:off x="120860" y="207574"/>
            <a:ext cx="3296865"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en-US" altLang="zh-TW" sz="2400">
                <a:solidFill>
                  <a:schemeClr val="tx1"/>
                </a:solidFill>
                <a:latin typeface="+mj-ea"/>
                <a:ea typeface="+mj-ea"/>
              </a:rPr>
              <a:t>COLD </a:t>
            </a:r>
            <a:r>
              <a:rPr lang="zh-TW" altLang="en-US" sz="2400">
                <a:solidFill>
                  <a:schemeClr val="tx1"/>
                </a:solidFill>
                <a:latin typeface="+mj-ea"/>
                <a:ea typeface="+mj-ea"/>
              </a:rPr>
              <a:t>割</a:t>
            </a:r>
            <a:r>
              <a:rPr lang="ja-JP" altLang="en-US" sz="2400">
                <a:solidFill>
                  <a:schemeClr val="tx1"/>
                </a:solidFill>
                <a:latin typeface="+mj-ea"/>
                <a:ea typeface="+mj-ea"/>
              </a:rPr>
              <a:t>れ</a:t>
            </a:r>
            <a:r>
              <a:rPr lang="zh-TW" altLang="en-US" sz="2400">
                <a:solidFill>
                  <a:schemeClr val="tx1"/>
                </a:solidFill>
                <a:latin typeface="+mj-ea"/>
                <a:ea typeface="+mj-ea"/>
              </a:rPr>
              <a:t>：板質起因</a:t>
            </a:r>
            <a:endParaRPr lang="ja-JP" altLang="en-US" sz="2400">
              <a:solidFill>
                <a:schemeClr val="tx1"/>
              </a:solidFill>
              <a:latin typeface="+mj-ea"/>
              <a:ea typeface="+mj-ea"/>
            </a:endParaRPr>
          </a:p>
        </p:txBody>
      </p:sp>
      <p:sp>
        <p:nvSpPr>
          <p:cNvPr id="21" name="文字方塊 20">
            <a:extLst>
              <a:ext uri="{FF2B5EF4-FFF2-40B4-BE49-F238E27FC236}">
                <a16:creationId xmlns:a16="http://schemas.microsoft.com/office/drawing/2014/main" id="{10E0A095-B353-1955-928F-51398298E54B}"/>
              </a:ext>
            </a:extLst>
          </p:cNvPr>
          <p:cNvSpPr txBox="1"/>
          <p:nvPr/>
        </p:nvSpPr>
        <p:spPr>
          <a:xfrm>
            <a:off x="670952" y="4562461"/>
            <a:ext cx="7802136" cy="369332"/>
          </a:xfrm>
          <a:prstGeom prst="rect">
            <a:avLst/>
          </a:prstGeom>
          <a:noFill/>
        </p:spPr>
        <p:txBody>
          <a:bodyPr wrap="none">
            <a:spAutoFit/>
          </a:bodyPr>
          <a:lstStyle/>
          <a:p>
            <a:pPr algn="ctr"/>
            <a:r>
              <a:rPr lang="ja-JP" altLang="en-US" sz="1800" b="1">
                <a:solidFill>
                  <a:srgbClr val="002855"/>
                </a:solidFill>
                <a:latin typeface="+mj-ea"/>
                <a:ea typeface="+mj-ea"/>
                <a:cs typeface="Meiryo" charset="-128"/>
              </a:rPr>
              <a:t>スタッフの経験を数字で定量化にできます。定量化になった物で判断する</a:t>
            </a:r>
            <a:endParaRPr kumimoji="1" lang="en-US" altLang="ja-JP" sz="1800" b="1">
              <a:solidFill>
                <a:srgbClr val="002855"/>
              </a:solidFill>
              <a:latin typeface="+mj-ea"/>
              <a:ea typeface="+mj-ea"/>
              <a:cs typeface="Meiryo" charset="-128"/>
            </a:endParaRPr>
          </a:p>
        </p:txBody>
      </p:sp>
      <p:grpSp>
        <p:nvGrpSpPr>
          <p:cNvPr id="22" name="群組 21">
            <a:extLst>
              <a:ext uri="{FF2B5EF4-FFF2-40B4-BE49-F238E27FC236}">
                <a16:creationId xmlns:a16="http://schemas.microsoft.com/office/drawing/2014/main" id="{224B24CC-9FEE-6B24-DD7A-FDC285BE5662}"/>
              </a:ext>
            </a:extLst>
          </p:cNvPr>
          <p:cNvGrpSpPr/>
          <p:nvPr/>
        </p:nvGrpSpPr>
        <p:grpSpPr>
          <a:xfrm>
            <a:off x="588145" y="4668585"/>
            <a:ext cx="279585" cy="168890"/>
            <a:chOff x="1114871" y="4458058"/>
            <a:chExt cx="438179" cy="264693"/>
          </a:xfrm>
        </p:grpSpPr>
        <p:sp>
          <p:nvSpPr>
            <p:cNvPr id="23" name="等腰三角形 22">
              <a:extLst>
                <a:ext uri="{FF2B5EF4-FFF2-40B4-BE49-F238E27FC236}">
                  <a16:creationId xmlns:a16="http://schemas.microsoft.com/office/drawing/2014/main" id="{FF0FA69F-797B-EDA6-2977-450539D2818F}"/>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 name="等腰三角形 23">
              <a:extLst>
                <a:ext uri="{FF2B5EF4-FFF2-40B4-BE49-F238E27FC236}">
                  <a16:creationId xmlns:a16="http://schemas.microsoft.com/office/drawing/2014/main" id="{D212013A-1AF9-DED7-0877-03E3A419510A}"/>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5" name="群組 24">
            <a:extLst>
              <a:ext uri="{FF2B5EF4-FFF2-40B4-BE49-F238E27FC236}">
                <a16:creationId xmlns:a16="http://schemas.microsoft.com/office/drawing/2014/main" id="{47C83632-D9F5-7A07-CAB9-5B471C6B290B}"/>
              </a:ext>
            </a:extLst>
          </p:cNvPr>
          <p:cNvGrpSpPr/>
          <p:nvPr/>
        </p:nvGrpSpPr>
        <p:grpSpPr>
          <a:xfrm flipH="1">
            <a:off x="8276294" y="4668587"/>
            <a:ext cx="279586" cy="168889"/>
            <a:chOff x="1114871" y="4458058"/>
            <a:chExt cx="438183" cy="264693"/>
          </a:xfrm>
        </p:grpSpPr>
        <p:sp>
          <p:nvSpPr>
            <p:cNvPr id="26" name="等腰三角形 25">
              <a:extLst>
                <a:ext uri="{FF2B5EF4-FFF2-40B4-BE49-F238E27FC236}">
                  <a16:creationId xmlns:a16="http://schemas.microsoft.com/office/drawing/2014/main" id="{091B9845-0DE6-168F-24DC-0DDA914C59E8}"/>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7" name="等腰三角形 26">
              <a:extLst>
                <a:ext uri="{FF2B5EF4-FFF2-40B4-BE49-F238E27FC236}">
                  <a16:creationId xmlns:a16="http://schemas.microsoft.com/office/drawing/2014/main" id="{14A91B8C-4A50-1F4A-F498-ED1AEEE68DC0}"/>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pic>
        <p:nvPicPr>
          <p:cNvPr id="2" name="圖片 1">
            <a:extLst>
              <a:ext uri="{FF2B5EF4-FFF2-40B4-BE49-F238E27FC236}">
                <a16:creationId xmlns:a16="http://schemas.microsoft.com/office/drawing/2014/main" id="{4215AD1D-6BB3-4DF1-BA00-51C0A44D272F}"/>
              </a:ext>
            </a:extLst>
          </p:cNvPr>
          <p:cNvPicPr>
            <a:picLocks noChangeAspect="1"/>
          </p:cNvPicPr>
          <p:nvPr/>
        </p:nvPicPr>
        <p:blipFill rotWithShape="1">
          <a:blip r:embed="rId3"/>
          <a:srcRect l="34349" r="13376"/>
          <a:stretch/>
        </p:blipFill>
        <p:spPr>
          <a:xfrm>
            <a:off x="290692" y="1552154"/>
            <a:ext cx="2354956" cy="2716131"/>
          </a:xfrm>
          <a:prstGeom prst="rect">
            <a:avLst/>
          </a:prstGeom>
        </p:spPr>
      </p:pic>
      <p:sp>
        <p:nvSpPr>
          <p:cNvPr id="12" name="文字方塊 11">
            <a:extLst>
              <a:ext uri="{FF2B5EF4-FFF2-40B4-BE49-F238E27FC236}">
                <a16:creationId xmlns:a16="http://schemas.microsoft.com/office/drawing/2014/main" id="{616AC608-B704-33A0-EFFA-465E9B3880CE}"/>
              </a:ext>
            </a:extLst>
          </p:cNvPr>
          <p:cNvSpPr txBox="1"/>
          <p:nvPr/>
        </p:nvSpPr>
        <p:spPr>
          <a:xfrm>
            <a:off x="341352" y="786184"/>
            <a:ext cx="2411238" cy="707886"/>
          </a:xfrm>
          <a:prstGeom prst="rect">
            <a:avLst/>
          </a:prstGeom>
          <a:noFill/>
        </p:spPr>
        <p:txBody>
          <a:bodyPr wrap="none">
            <a:spAutoFit/>
          </a:bodyPr>
          <a:lstStyle/>
          <a:p>
            <a:r>
              <a:rPr kumimoji="1" lang="en-US" altLang="ja-JP" sz="1600" b="1">
                <a:latin typeface="+mj-ea"/>
                <a:ea typeface="+mj-ea"/>
                <a:cs typeface="Meiryo" charset="-128"/>
              </a:rPr>
              <a:t>2014</a:t>
            </a:r>
            <a:r>
              <a:rPr kumimoji="1" lang="ja-JP" altLang="en-US" sz="1600" b="1">
                <a:latin typeface="+mj-ea"/>
                <a:ea typeface="+mj-ea"/>
                <a:cs typeface="Meiryo" charset="-128"/>
              </a:rPr>
              <a:t>年</a:t>
            </a:r>
            <a:r>
              <a:rPr kumimoji="1" lang="zh-TW" altLang="en-US" sz="1600" b="1">
                <a:latin typeface="+mj-ea"/>
                <a:ea typeface="+mj-ea"/>
                <a:cs typeface="Meiryo" charset="-128"/>
              </a:rPr>
              <a:t>～</a:t>
            </a:r>
            <a:endParaRPr kumimoji="1" lang="en-US" altLang="ja-JP" sz="1200" b="1">
              <a:latin typeface="+mj-ea"/>
              <a:ea typeface="+mj-ea"/>
              <a:cs typeface="Meiryo" charset="-128"/>
            </a:endParaRPr>
          </a:p>
          <a:p>
            <a:r>
              <a:rPr kumimoji="1" lang="ja-JP" altLang="en-US" sz="1200" b="1">
                <a:latin typeface="+mj-ea"/>
                <a:ea typeface="+mj-ea"/>
                <a:cs typeface="Meiryo" charset="-128"/>
              </a:rPr>
              <a:t>板のうねり</a:t>
            </a:r>
            <a:r>
              <a:rPr kumimoji="1" lang="en-US" altLang="ja-JP" sz="1200" b="1">
                <a:latin typeface="+mj-ea"/>
                <a:ea typeface="+mj-ea"/>
                <a:cs typeface="Meiryo" charset="-128"/>
              </a:rPr>
              <a:t>/</a:t>
            </a:r>
            <a:r>
              <a:rPr kumimoji="1" lang="ja-JP" altLang="en-US" sz="1200" b="1">
                <a:latin typeface="+mj-ea"/>
                <a:ea typeface="+mj-ea"/>
                <a:cs typeface="Meiryo" charset="-128"/>
              </a:rPr>
              <a:t>板のダブつき見える</a:t>
            </a:r>
            <a:endParaRPr kumimoji="1" lang="en-US" altLang="ja-JP" sz="1200" b="1">
              <a:latin typeface="+mj-ea"/>
              <a:ea typeface="+mj-ea"/>
              <a:cs typeface="Meiryo" charset="-128"/>
            </a:endParaRPr>
          </a:p>
          <a:p>
            <a:r>
              <a:rPr kumimoji="1" lang="ja-JP" altLang="en-US" sz="1200" b="1">
                <a:latin typeface="+mj-ea"/>
                <a:ea typeface="+mj-ea"/>
                <a:cs typeface="Meiryo" charset="-128"/>
              </a:rPr>
              <a:t>ために、ゼブラボード設置</a:t>
            </a:r>
          </a:p>
        </p:txBody>
      </p:sp>
      <p:grpSp>
        <p:nvGrpSpPr>
          <p:cNvPr id="13" name="群組 12">
            <a:extLst>
              <a:ext uri="{FF2B5EF4-FFF2-40B4-BE49-F238E27FC236}">
                <a16:creationId xmlns:a16="http://schemas.microsoft.com/office/drawing/2014/main" id="{4402579F-2706-17FD-1961-E97C81CD06B1}"/>
              </a:ext>
            </a:extLst>
          </p:cNvPr>
          <p:cNvGrpSpPr/>
          <p:nvPr/>
        </p:nvGrpSpPr>
        <p:grpSpPr>
          <a:xfrm>
            <a:off x="3156074" y="819888"/>
            <a:ext cx="5749265" cy="1447124"/>
            <a:chOff x="665162" y="1117438"/>
            <a:chExt cx="7813675" cy="1966748"/>
          </a:xfrm>
        </p:grpSpPr>
        <p:pic>
          <p:nvPicPr>
            <p:cNvPr id="18" name="圖片 17">
              <a:extLst>
                <a:ext uri="{FF2B5EF4-FFF2-40B4-BE49-F238E27FC236}">
                  <a16:creationId xmlns:a16="http://schemas.microsoft.com/office/drawing/2014/main" id="{B8D8700E-C478-4A8D-B1FD-EFFDB5A99D57}"/>
                </a:ext>
              </a:extLst>
            </p:cNvPr>
            <p:cNvPicPr>
              <a:picLocks noChangeAspect="1"/>
            </p:cNvPicPr>
            <p:nvPr/>
          </p:nvPicPr>
          <p:blipFill rotWithShape="1">
            <a:blip r:embed="rId4" cstate="screen">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25000"/>
                      </a14:imgEffect>
                      <a14:imgEffect>
                        <a14:saturation sat="400000"/>
                      </a14:imgEffect>
                    </a14:imgLayer>
                  </a14:imgProps>
                </a:ext>
                <a:ext uri="{28A0092B-C50C-407E-A947-70E740481C1C}">
                  <a14:useLocalDpi xmlns:a14="http://schemas.microsoft.com/office/drawing/2010/main"/>
                </a:ext>
              </a:extLst>
            </a:blip>
            <a:srcRect/>
            <a:stretch/>
          </p:blipFill>
          <p:spPr>
            <a:xfrm>
              <a:off x="665162" y="1349115"/>
              <a:ext cx="7813675" cy="1735071"/>
            </a:xfrm>
            <a:prstGeom prst="rect">
              <a:avLst/>
            </a:prstGeom>
          </p:spPr>
        </p:pic>
        <p:sp>
          <p:nvSpPr>
            <p:cNvPr id="224" name="文字方塊 223">
              <a:extLst>
                <a:ext uri="{FF2B5EF4-FFF2-40B4-BE49-F238E27FC236}">
                  <a16:creationId xmlns:a16="http://schemas.microsoft.com/office/drawing/2014/main" id="{D3DD099C-17FF-ACFE-23B9-773BE0129285}"/>
                </a:ext>
              </a:extLst>
            </p:cNvPr>
            <p:cNvSpPr txBox="1"/>
            <p:nvPr/>
          </p:nvSpPr>
          <p:spPr>
            <a:xfrm>
              <a:off x="3690539" y="1117438"/>
              <a:ext cx="1762922" cy="376462"/>
            </a:xfrm>
            <a:prstGeom prst="rect">
              <a:avLst/>
            </a:prstGeom>
            <a:noFill/>
          </p:spPr>
          <p:txBody>
            <a:bodyPr wrap="none">
              <a:spAutoFit/>
            </a:bodyPr>
            <a:lstStyle/>
            <a:p>
              <a:pPr algn="ctr"/>
              <a:r>
                <a:rPr kumimoji="1" lang="zh-TW" altLang="en-US" sz="1200" b="1">
                  <a:solidFill>
                    <a:srgbClr val="0A169F"/>
                  </a:solidFill>
                  <a:latin typeface="+mj-ea"/>
                  <a:ea typeface="+mj-ea"/>
                  <a:cs typeface="Meiryo" charset="-128"/>
                </a:rPr>
                <a:t>板折</a:t>
              </a:r>
              <a:r>
                <a:rPr kumimoji="1" lang="ja-JP" altLang="en-US" sz="1200" b="1">
                  <a:solidFill>
                    <a:srgbClr val="0A169F"/>
                  </a:solidFill>
                  <a:latin typeface="+mj-ea"/>
                  <a:ea typeface="+mj-ea"/>
                  <a:cs typeface="Meiryo" charset="-128"/>
                </a:rPr>
                <a:t>歩</a:t>
              </a:r>
              <a:r>
                <a:rPr lang="ja-JP" altLang="en-US" sz="1200" b="1">
                  <a:solidFill>
                    <a:srgbClr val="0A169F"/>
                  </a:solidFill>
                  <a:latin typeface="+mj-ea"/>
                  <a:ea typeface="+mj-ea"/>
                  <a:cs typeface="Meiryo" charset="-128"/>
                </a:rPr>
                <a:t>留まり</a:t>
              </a:r>
              <a:r>
                <a:rPr kumimoji="1" lang="zh-TW" altLang="en-US" sz="1200" b="1">
                  <a:solidFill>
                    <a:srgbClr val="0A169F"/>
                  </a:solidFill>
                  <a:latin typeface="+mj-ea"/>
                  <a:ea typeface="+mj-ea"/>
                  <a:cs typeface="Meiryo" charset="-128"/>
                </a:rPr>
                <a:t> </a:t>
              </a:r>
              <a:r>
                <a:rPr kumimoji="1" lang="en-US" altLang="zh-TW" sz="1200" b="1">
                  <a:solidFill>
                    <a:srgbClr val="0A169F"/>
                  </a:solidFill>
                  <a:latin typeface="+mj-ea"/>
                  <a:ea typeface="+mj-ea"/>
                  <a:cs typeface="Meiryo" charset="-128"/>
                </a:rPr>
                <a:t>%</a:t>
              </a:r>
              <a:endParaRPr kumimoji="1" lang="en-US" altLang="ja-JP" sz="1200" b="1">
                <a:solidFill>
                  <a:srgbClr val="0A169F"/>
                </a:solidFill>
                <a:latin typeface="+mj-ea"/>
                <a:ea typeface="+mj-ea"/>
                <a:cs typeface="Meiryo" charset="-128"/>
              </a:endParaRPr>
            </a:p>
          </p:txBody>
        </p:sp>
        <p:grpSp>
          <p:nvGrpSpPr>
            <p:cNvPr id="226" name="群組 225">
              <a:extLst>
                <a:ext uri="{FF2B5EF4-FFF2-40B4-BE49-F238E27FC236}">
                  <a16:creationId xmlns:a16="http://schemas.microsoft.com/office/drawing/2014/main" id="{645CCFF4-39BC-2D97-B60A-6AD63A77DA8B}"/>
                </a:ext>
              </a:extLst>
            </p:cNvPr>
            <p:cNvGrpSpPr/>
            <p:nvPr/>
          </p:nvGrpSpPr>
          <p:grpSpPr>
            <a:xfrm>
              <a:off x="2607206" y="1314442"/>
              <a:ext cx="1151023" cy="292804"/>
              <a:chOff x="2540000" y="1365476"/>
              <a:chExt cx="1151023" cy="292804"/>
            </a:xfrm>
          </p:grpSpPr>
          <p:sp>
            <p:nvSpPr>
              <p:cNvPr id="231" name="矩形 230">
                <a:extLst>
                  <a:ext uri="{FF2B5EF4-FFF2-40B4-BE49-F238E27FC236}">
                    <a16:creationId xmlns:a16="http://schemas.microsoft.com/office/drawing/2014/main" id="{012AEF53-EFEC-6EAF-2335-364EDF8B0877}"/>
                  </a:ext>
                </a:extLst>
              </p:cNvPr>
              <p:cNvSpPr/>
              <p:nvPr/>
            </p:nvSpPr>
            <p:spPr>
              <a:xfrm>
                <a:off x="2540000" y="1473199"/>
                <a:ext cx="242413" cy="67193"/>
              </a:xfrm>
              <a:prstGeom prst="rect">
                <a:avLst/>
              </a:prstGeom>
              <a:solidFill>
                <a:srgbClr val="1B66E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00">
                  <a:solidFill>
                    <a:srgbClr val="404040"/>
                  </a:solidFill>
                </a:endParaRPr>
              </a:p>
            </p:txBody>
          </p:sp>
          <p:sp>
            <p:nvSpPr>
              <p:cNvPr id="239" name="文字方塊 238">
                <a:extLst>
                  <a:ext uri="{FF2B5EF4-FFF2-40B4-BE49-F238E27FC236}">
                    <a16:creationId xmlns:a16="http://schemas.microsoft.com/office/drawing/2014/main" id="{97372D6E-AD17-B8AB-4F10-06B00A334A12}"/>
                  </a:ext>
                </a:extLst>
              </p:cNvPr>
              <p:cNvSpPr txBox="1"/>
              <p:nvPr/>
            </p:nvSpPr>
            <p:spPr>
              <a:xfrm>
                <a:off x="2727647" y="1365476"/>
                <a:ext cx="963376" cy="292804"/>
              </a:xfrm>
              <a:prstGeom prst="rect">
                <a:avLst/>
              </a:prstGeom>
              <a:noFill/>
            </p:spPr>
            <p:txBody>
              <a:bodyPr wrap="none">
                <a:spAutoFit/>
              </a:bodyPr>
              <a:lstStyle/>
              <a:p>
                <a:r>
                  <a:rPr kumimoji="1" lang="en-US" altLang="zh-TW" sz="800" b="1">
                    <a:latin typeface="+mj-ea"/>
                    <a:ea typeface="+mj-ea"/>
                    <a:cs typeface="Meiryo" charset="-128"/>
                  </a:rPr>
                  <a:t>Br</a:t>
                </a:r>
                <a:r>
                  <a:rPr kumimoji="1" lang="zh-TW" altLang="en-US" sz="800" b="1">
                    <a:latin typeface="+mj-ea"/>
                    <a:ea typeface="+mj-ea"/>
                    <a:cs typeface="Meiryo" charset="-128"/>
                  </a:rPr>
                  <a:t>引入枚</a:t>
                </a:r>
                <a:r>
                  <a:rPr lang="ja-JP" altLang="en-US" sz="800" b="1">
                    <a:latin typeface="+mj-ea"/>
                    <a:ea typeface="+mj-ea"/>
                    <a:cs typeface="Meiryo" charset="-128"/>
                  </a:rPr>
                  <a:t>数</a:t>
                </a:r>
                <a:endParaRPr kumimoji="1" lang="en-US" altLang="ja-JP" sz="800" b="1">
                  <a:latin typeface="+mj-ea"/>
                  <a:ea typeface="+mj-ea"/>
                  <a:cs typeface="Meiryo" charset="-128"/>
                </a:endParaRPr>
              </a:p>
            </p:txBody>
          </p:sp>
        </p:grpSp>
        <p:grpSp>
          <p:nvGrpSpPr>
            <p:cNvPr id="227" name="群組 226">
              <a:extLst>
                <a:ext uri="{FF2B5EF4-FFF2-40B4-BE49-F238E27FC236}">
                  <a16:creationId xmlns:a16="http://schemas.microsoft.com/office/drawing/2014/main" id="{6ED8987E-97DF-E44A-5108-6F31C26EEE5A}"/>
                </a:ext>
              </a:extLst>
            </p:cNvPr>
            <p:cNvGrpSpPr/>
            <p:nvPr/>
          </p:nvGrpSpPr>
          <p:grpSpPr>
            <a:xfrm>
              <a:off x="1091007" y="1314442"/>
              <a:ext cx="1095268" cy="215444"/>
              <a:chOff x="2540000" y="1629803"/>
              <a:chExt cx="1095268" cy="215444"/>
            </a:xfrm>
          </p:grpSpPr>
          <p:sp>
            <p:nvSpPr>
              <p:cNvPr id="228" name="橢圓 227">
                <a:extLst>
                  <a:ext uri="{FF2B5EF4-FFF2-40B4-BE49-F238E27FC236}">
                    <a16:creationId xmlns:a16="http://schemas.microsoft.com/office/drawing/2014/main" id="{00AD3A5D-89D1-2A15-19C1-3FF4671A3844}"/>
                  </a:ext>
                </a:extLst>
              </p:cNvPr>
              <p:cNvSpPr/>
              <p:nvPr/>
            </p:nvSpPr>
            <p:spPr>
              <a:xfrm>
                <a:off x="2607206" y="1718198"/>
                <a:ext cx="108000" cy="108000"/>
              </a:xfrm>
              <a:prstGeom prst="ellipse">
                <a:avLst/>
              </a:prstGeom>
              <a:noFill/>
              <a:ln w="12700">
                <a:solidFill>
                  <a:srgbClr val="F577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00">
                  <a:solidFill>
                    <a:srgbClr val="404040"/>
                  </a:solidFill>
                </a:endParaRPr>
              </a:p>
            </p:txBody>
          </p:sp>
          <p:sp>
            <p:nvSpPr>
              <p:cNvPr id="229" name="文字方塊 228">
                <a:extLst>
                  <a:ext uri="{FF2B5EF4-FFF2-40B4-BE49-F238E27FC236}">
                    <a16:creationId xmlns:a16="http://schemas.microsoft.com/office/drawing/2014/main" id="{6A592F6A-BB48-E2E3-B672-FDAD822C2133}"/>
                  </a:ext>
                </a:extLst>
              </p:cNvPr>
              <p:cNvSpPr txBox="1"/>
              <p:nvPr/>
            </p:nvSpPr>
            <p:spPr>
              <a:xfrm>
                <a:off x="2727647" y="1629803"/>
                <a:ext cx="907621" cy="215444"/>
              </a:xfrm>
              <a:prstGeom prst="rect">
                <a:avLst/>
              </a:prstGeom>
              <a:noFill/>
            </p:spPr>
            <p:txBody>
              <a:bodyPr wrap="none">
                <a:spAutoFit/>
              </a:bodyPr>
              <a:lstStyle/>
              <a:p>
                <a:r>
                  <a:rPr kumimoji="1" lang="en-US" altLang="zh-TW" sz="800" b="1">
                    <a:latin typeface="+mj-ea"/>
                    <a:ea typeface="+mj-ea"/>
                    <a:cs typeface="Meiryo" charset="-128"/>
                  </a:rPr>
                  <a:t>Br</a:t>
                </a:r>
                <a:r>
                  <a:rPr kumimoji="1" lang="zh-TW" altLang="en-US" sz="800" b="1">
                    <a:latin typeface="+mj-ea"/>
                    <a:ea typeface="+mj-ea"/>
                    <a:cs typeface="Meiryo" charset="-128"/>
                  </a:rPr>
                  <a:t>引入成功率</a:t>
                </a:r>
                <a:r>
                  <a:rPr kumimoji="1" lang="en-US" altLang="zh-TW" sz="800" b="1">
                    <a:latin typeface="+mj-ea"/>
                    <a:ea typeface="+mj-ea"/>
                    <a:cs typeface="Meiryo" charset="-128"/>
                  </a:rPr>
                  <a:t>%</a:t>
                </a:r>
                <a:endParaRPr kumimoji="1" lang="en-US" altLang="ja-JP" sz="800" b="1">
                  <a:latin typeface="+mj-ea"/>
                  <a:ea typeface="+mj-ea"/>
                  <a:cs typeface="Meiryo" charset="-128"/>
                </a:endParaRPr>
              </a:p>
            </p:txBody>
          </p:sp>
          <p:cxnSp>
            <p:nvCxnSpPr>
              <p:cNvPr id="230" name="直線接點 229">
                <a:extLst>
                  <a:ext uri="{FF2B5EF4-FFF2-40B4-BE49-F238E27FC236}">
                    <a16:creationId xmlns:a16="http://schemas.microsoft.com/office/drawing/2014/main" id="{7096B029-BBAE-B9DB-C2DE-54AFE3BF219A}"/>
                  </a:ext>
                </a:extLst>
              </p:cNvPr>
              <p:cNvCxnSpPr/>
              <p:nvPr/>
            </p:nvCxnSpPr>
            <p:spPr>
              <a:xfrm>
                <a:off x="2540000" y="1772198"/>
                <a:ext cx="241200" cy="0"/>
              </a:xfrm>
              <a:prstGeom prst="line">
                <a:avLst/>
              </a:prstGeom>
              <a:ln w="28575">
                <a:solidFill>
                  <a:srgbClr val="F57721"/>
                </a:solidFill>
              </a:ln>
            </p:spPr>
            <p:style>
              <a:lnRef idx="1">
                <a:schemeClr val="accent1"/>
              </a:lnRef>
              <a:fillRef idx="0">
                <a:schemeClr val="accent1"/>
              </a:fillRef>
              <a:effectRef idx="0">
                <a:schemeClr val="accent1"/>
              </a:effectRef>
              <a:fontRef idx="minor">
                <a:schemeClr val="tx1"/>
              </a:fontRef>
            </p:style>
          </p:cxnSp>
        </p:grpSp>
        <p:sp>
          <p:nvSpPr>
            <p:cNvPr id="118" name="文字方塊 117">
              <a:extLst>
                <a:ext uri="{FF2B5EF4-FFF2-40B4-BE49-F238E27FC236}">
                  <a16:creationId xmlns:a16="http://schemas.microsoft.com/office/drawing/2014/main" id="{045F6193-FC23-4C25-AA54-770551737D55}"/>
                </a:ext>
              </a:extLst>
            </p:cNvPr>
            <p:cNvSpPr txBox="1"/>
            <p:nvPr/>
          </p:nvSpPr>
          <p:spPr>
            <a:xfrm>
              <a:off x="7421203" y="1143657"/>
              <a:ext cx="852268" cy="334632"/>
            </a:xfrm>
            <a:prstGeom prst="rect">
              <a:avLst/>
            </a:prstGeom>
            <a:noFill/>
          </p:spPr>
          <p:txBody>
            <a:bodyPr wrap="none">
              <a:spAutoFit/>
            </a:bodyPr>
            <a:lstStyle/>
            <a:p>
              <a:pPr algn="ctr"/>
              <a:r>
                <a:rPr kumimoji="1" lang="en-US" altLang="zh-TW" sz="1000" b="1">
                  <a:solidFill>
                    <a:schemeClr val="tx1">
                      <a:lumMod val="50000"/>
                      <a:lumOff val="50000"/>
                    </a:schemeClr>
                  </a:solidFill>
                  <a:latin typeface="+mj-ea"/>
                  <a:ea typeface="+mj-ea"/>
                  <a:cs typeface="Meiryo" charset="-128"/>
                </a:rPr>
                <a:t>2024</a:t>
              </a:r>
              <a:r>
                <a:rPr kumimoji="1" lang="zh-TW" altLang="en-US" sz="1000" b="1">
                  <a:solidFill>
                    <a:schemeClr val="tx1">
                      <a:lumMod val="50000"/>
                      <a:lumOff val="50000"/>
                    </a:schemeClr>
                  </a:solidFill>
                  <a:latin typeface="+mj-ea"/>
                  <a:ea typeface="+mj-ea"/>
                  <a:cs typeface="Meiryo" charset="-128"/>
                </a:rPr>
                <a:t>年</a:t>
              </a:r>
              <a:endParaRPr kumimoji="1" lang="en-US" altLang="ja-JP" sz="1000" b="1">
                <a:solidFill>
                  <a:schemeClr val="tx1">
                    <a:lumMod val="50000"/>
                    <a:lumOff val="50000"/>
                  </a:schemeClr>
                </a:solidFill>
                <a:latin typeface="+mj-ea"/>
                <a:ea typeface="+mj-ea"/>
                <a:cs typeface="Meiryo" charset="-128"/>
              </a:endParaRPr>
            </a:p>
          </p:txBody>
        </p:sp>
      </p:grpSp>
      <p:sp>
        <p:nvSpPr>
          <p:cNvPr id="86" name="等腰三角形 85">
            <a:extLst>
              <a:ext uri="{FF2B5EF4-FFF2-40B4-BE49-F238E27FC236}">
                <a16:creationId xmlns:a16="http://schemas.microsoft.com/office/drawing/2014/main" id="{7A13873B-3653-0930-81E4-191DB891AEC1}"/>
              </a:ext>
            </a:extLst>
          </p:cNvPr>
          <p:cNvSpPr/>
          <p:nvPr/>
        </p:nvSpPr>
        <p:spPr>
          <a:xfrm rot="5400000">
            <a:off x="192718" y="898277"/>
            <a:ext cx="168890" cy="122769"/>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98" name="群組 97">
            <a:extLst>
              <a:ext uri="{FF2B5EF4-FFF2-40B4-BE49-F238E27FC236}">
                <a16:creationId xmlns:a16="http://schemas.microsoft.com/office/drawing/2014/main" id="{D42588A0-AFEB-D59A-64AD-3ED4B997E2EB}"/>
              </a:ext>
            </a:extLst>
          </p:cNvPr>
          <p:cNvGrpSpPr/>
          <p:nvPr/>
        </p:nvGrpSpPr>
        <p:grpSpPr>
          <a:xfrm>
            <a:off x="3247864" y="1858781"/>
            <a:ext cx="939801" cy="2072937"/>
            <a:chOff x="3247864" y="1858781"/>
            <a:chExt cx="939801" cy="2072937"/>
          </a:xfrm>
        </p:grpSpPr>
        <p:grpSp>
          <p:nvGrpSpPr>
            <p:cNvPr id="80" name="群組 79">
              <a:extLst>
                <a:ext uri="{FF2B5EF4-FFF2-40B4-BE49-F238E27FC236}">
                  <a16:creationId xmlns:a16="http://schemas.microsoft.com/office/drawing/2014/main" id="{C13DC7DA-466C-7EC2-74EC-0887C06679BD}"/>
                </a:ext>
              </a:extLst>
            </p:cNvPr>
            <p:cNvGrpSpPr/>
            <p:nvPr/>
          </p:nvGrpSpPr>
          <p:grpSpPr>
            <a:xfrm>
              <a:off x="3247864" y="2306541"/>
              <a:ext cx="939801" cy="1625177"/>
              <a:chOff x="3324224" y="2386718"/>
              <a:chExt cx="939801" cy="1625177"/>
            </a:xfrm>
          </p:grpSpPr>
          <p:pic>
            <p:nvPicPr>
              <p:cNvPr id="242" name="圖片 241">
                <a:extLst>
                  <a:ext uri="{FF2B5EF4-FFF2-40B4-BE49-F238E27FC236}">
                    <a16:creationId xmlns:a16="http://schemas.microsoft.com/office/drawing/2014/main" id="{7D2E48B5-72FF-DDA3-4B3D-FE0A1A4C3787}"/>
                  </a:ext>
                </a:extLst>
              </p:cNvPr>
              <p:cNvPicPr>
                <a:picLocks noChangeAspect="1"/>
              </p:cNvPicPr>
              <p:nvPr/>
            </p:nvPicPr>
            <p:blipFill rotWithShape="1">
              <a:blip r:embed="rId6"/>
              <a:srcRect l="16736" t="6430" r="17920" b="3870"/>
              <a:stretch/>
            </p:blipFill>
            <p:spPr>
              <a:xfrm>
                <a:off x="3324224" y="2386718"/>
                <a:ext cx="939801" cy="1405149"/>
              </a:xfrm>
              <a:prstGeom prst="rect">
                <a:avLst/>
              </a:prstGeom>
            </p:spPr>
          </p:pic>
          <p:sp>
            <p:nvSpPr>
              <p:cNvPr id="247" name="文字方塊 246">
                <a:extLst>
                  <a:ext uri="{FF2B5EF4-FFF2-40B4-BE49-F238E27FC236}">
                    <a16:creationId xmlns:a16="http://schemas.microsoft.com/office/drawing/2014/main" id="{05A2D69F-FE81-79FA-4E4D-D2F938F9E1C6}"/>
                  </a:ext>
                </a:extLst>
              </p:cNvPr>
              <p:cNvSpPr txBox="1"/>
              <p:nvPr/>
            </p:nvSpPr>
            <p:spPr>
              <a:xfrm>
                <a:off x="3346727" y="3734896"/>
                <a:ext cx="894796" cy="276999"/>
              </a:xfrm>
              <a:prstGeom prst="rect">
                <a:avLst/>
              </a:prstGeom>
              <a:noFill/>
            </p:spPr>
            <p:txBody>
              <a:bodyPr wrap="none">
                <a:spAutoFit/>
              </a:bodyPr>
              <a:lstStyle/>
              <a:p>
                <a:pPr algn="ctr"/>
                <a:r>
                  <a:rPr kumimoji="1" lang="en-US" altLang="zh-TW" sz="1200" b="1">
                    <a:solidFill>
                      <a:srgbClr val="0A169F"/>
                    </a:solidFill>
                    <a:latin typeface="+mj-ea"/>
                    <a:ea typeface="+mj-ea"/>
                    <a:cs typeface="Meiryo" charset="-128"/>
                  </a:rPr>
                  <a:t>3/12</a:t>
                </a:r>
                <a:r>
                  <a:rPr kumimoji="1" lang="zh-TW" altLang="en-US" sz="1200" b="1">
                    <a:solidFill>
                      <a:srgbClr val="0A169F"/>
                    </a:solidFill>
                    <a:latin typeface="+mj-ea"/>
                    <a:ea typeface="+mj-ea"/>
                    <a:cs typeface="Meiryo" charset="-128"/>
                  </a:rPr>
                  <a:t> 中出</a:t>
                </a:r>
                <a:endParaRPr kumimoji="1" lang="en-US" altLang="ja-JP" sz="1200" b="1">
                  <a:solidFill>
                    <a:srgbClr val="0A169F"/>
                  </a:solidFill>
                  <a:latin typeface="+mj-ea"/>
                  <a:ea typeface="+mj-ea"/>
                  <a:cs typeface="Meiryo" charset="-128"/>
                </a:endParaRPr>
              </a:p>
            </p:txBody>
          </p:sp>
        </p:grpSp>
        <p:cxnSp>
          <p:nvCxnSpPr>
            <p:cNvPr id="91" name="直線接點 90">
              <a:extLst>
                <a:ext uri="{FF2B5EF4-FFF2-40B4-BE49-F238E27FC236}">
                  <a16:creationId xmlns:a16="http://schemas.microsoft.com/office/drawing/2014/main" id="{938F16A1-5BCD-F47D-3A3D-BADCB19FF0BB}"/>
                </a:ext>
              </a:extLst>
            </p:cNvPr>
            <p:cNvCxnSpPr/>
            <p:nvPr/>
          </p:nvCxnSpPr>
          <p:spPr>
            <a:xfrm>
              <a:off x="3322832" y="1858781"/>
              <a:ext cx="0" cy="468000"/>
            </a:xfrm>
            <a:prstGeom prst="line">
              <a:avLst/>
            </a:prstGeom>
            <a:ln w="19050">
              <a:solidFill>
                <a:srgbClr val="00B0F0"/>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99" name="群組 98">
            <a:extLst>
              <a:ext uri="{FF2B5EF4-FFF2-40B4-BE49-F238E27FC236}">
                <a16:creationId xmlns:a16="http://schemas.microsoft.com/office/drawing/2014/main" id="{FB9D1815-44F1-AB17-CE9F-A642774F2F07}"/>
              </a:ext>
            </a:extLst>
          </p:cNvPr>
          <p:cNvGrpSpPr/>
          <p:nvPr/>
        </p:nvGrpSpPr>
        <p:grpSpPr>
          <a:xfrm>
            <a:off x="4774757" y="1858781"/>
            <a:ext cx="939801" cy="2072937"/>
            <a:chOff x="4774757" y="1858781"/>
            <a:chExt cx="939801" cy="2072937"/>
          </a:xfrm>
        </p:grpSpPr>
        <p:grpSp>
          <p:nvGrpSpPr>
            <p:cNvPr id="81" name="群組 80">
              <a:extLst>
                <a:ext uri="{FF2B5EF4-FFF2-40B4-BE49-F238E27FC236}">
                  <a16:creationId xmlns:a16="http://schemas.microsoft.com/office/drawing/2014/main" id="{E7ED52ED-D66E-2064-FF9C-32158565AD20}"/>
                </a:ext>
              </a:extLst>
            </p:cNvPr>
            <p:cNvGrpSpPr/>
            <p:nvPr/>
          </p:nvGrpSpPr>
          <p:grpSpPr>
            <a:xfrm>
              <a:off x="4774757" y="2306541"/>
              <a:ext cx="939801" cy="1625177"/>
              <a:chOff x="4879977" y="2386718"/>
              <a:chExt cx="939801" cy="1625177"/>
            </a:xfrm>
          </p:grpSpPr>
          <p:pic>
            <p:nvPicPr>
              <p:cNvPr id="243" name="圖片 242">
                <a:extLst>
                  <a:ext uri="{FF2B5EF4-FFF2-40B4-BE49-F238E27FC236}">
                    <a16:creationId xmlns:a16="http://schemas.microsoft.com/office/drawing/2014/main" id="{8E529F3C-16FE-E198-0D8F-D1436547C8F0}"/>
                  </a:ext>
                </a:extLst>
              </p:cNvPr>
              <p:cNvPicPr>
                <a:picLocks noChangeAspect="1"/>
              </p:cNvPicPr>
              <p:nvPr/>
            </p:nvPicPr>
            <p:blipFill rotWithShape="1">
              <a:blip r:embed="rId7"/>
              <a:srcRect l="19302" r="15354"/>
              <a:stretch/>
            </p:blipFill>
            <p:spPr>
              <a:xfrm>
                <a:off x="4879977" y="2386718"/>
                <a:ext cx="939801" cy="1405150"/>
              </a:xfrm>
              <a:prstGeom prst="rect">
                <a:avLst/>
              </a:prstGeom>
            </p:spPr>
          </p:pic>
          <p:sp>
            <p:nvSpPr>
              <p:cNvPr id="248" name="文字方塊 247">
                <a:extLst>
                  <a:ext uri="{FF2B5EF4-FFF2-40B4-BE49-F238E27FC236}">
                    <a16:creationId xmlns:a16="http://schemas.microsoft.com/office/drawing/2014/main" id="{E6635915-08BF-F94E-7BCE-858B38CBE703}"/>
                  </a:ext>
                </a:extLst>
              </p:cNvPr>
              <p:cNvSpPr txBox="1"/>
              <p:nvPr/>
            </p:nvSpPr>
            <p:spPr>
              <a:xfrm>
                <a:off x="4902479" y="3734896"/>
                <a:ext cx="894796" cy="276999"/>
              </a:xfrm>
              <a:prstGeom prst="rect">
                <a:avLst/>
              </a:prstGeom>
              <a:noFill/>
            </p:spPr>
            <p:txBody>
              <a:bodyPr wrap="none">
                <a:spAutoFit/>
              </a:bodyPr>
              <a:lstStyle/>
              <a:p>
                <a:pPr algn="ctr"/>
                <a:r>
                  <a:rPr kumimoji="1" lang="en-US" altLang="zh-TW" sz="1200" b="1">
                    <a:solidFill>
                      <a:srgbClr val="0A169F"/>
                    </a:solidFill>
                    <a:latin typeface="+mj-ea"/>
                    <a:ea typeface="+mj-ea"/>
                    <a:cs typeface="Meiryo" charset="-128"/>
                  </a:rPr>
                  <a:t>3/14</a:t>
                </a:r>
                <a:r>
                  <a:rPr kumimoji="1" lang="zh-TW" altLang="en-US" sz="1200" b="1">
                    <a:solidFill>
                      <a:srgbClr val="0A169F"/>
                    </a:solidFill>
                    <a:latin typeface="+mj-ea"/>
                    <a:ea typeface="+mj-ea"/>
                    <a:cs typeface="Meiryo" charset="-128"/>
                  </a:rPr>
                  <a:t> 朝出</a:t>
                </a:r>
                <a:endParaRPr kumimoji="1" lang="en-US" altLang="ja-JP" sz="1200" b="1">
                  <a:solidFill>
                    <a:srgbClr val="0A169F"/>
                  </a:solidFill>
                  <a:latin typeface="+mj-ea"/>
                  <a:ea typeface="+mj-ea"/>
                  <a:cs typeface="Meiryo" charset="-128"/>
                </a:endParaRPr>
              </a:p>
            </p:txBody>
          </p:sp>
        </p:grpSp>
        <p:cxnSp>
          <p:nvCxnSpPr>
            <p:cNvPr id="92" name="直線接點 91">
              <a:extLst>
                <a:ext uri="{FF2B5EF4-FFF2-40B4-BE49-F238E27FC236}">
                  <a16:creationId xmlns:a16="http://schemas.microsoft.com/office/drawing/2014/main" id="{5D7A8918-631B-A773-A095-55E8482C847B}"/>
                </a:ext>
              </a:extLst>
            </p:cNvPr>
            <p:cNvCxnSpPr/>
            <p:nvPr/>
          </p:nvCxnSpPr>
          <p:spPr>
            <a:xfrm>
              <a:off x="4994234" y="1858781"/>
              <a:ext cx="0" cy="468000"/>
            </a:xfrm>
            <a:prstGeom prst="line">
              <a:avLst/>
            </a:prstGeom>
            <a:ln w="19050">
              <a:solidFill>
                <a:srgbClr val="00B0F0"/>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00" name="群組 99">
            <a:extLst>
              <a:ext uri="{FF2B5EF4-FFF2-40B4-BE49-F238E27FC236}">
                <a16:creationId xmlns:a16="http://schemas.microsoft.com/office/drawing/2014/main" id="{C24E4504-4D9C-413B-7401-DBD7969EECF7}"/>
              </a:ext>
            </a:extLst>
          </p:cNvPr>
          <p:cNvGrpSpPr/>
          <p:nvPr/>
        </p:nvGrpSpPr>
        <p:grpSpPr>
          <a:xfrm>
            <a:off x="6301648" y="1858781"/>
            <a:ext cx="939802" cy="2072937"/>
            <a:chOff x="6301648" y="1858781"/>
            <a:chExt cx="939802" cy="2072937"/>
          </a:xfrm>
        </p:grpSpPr>
        <p:grpSp>
          <p:nvGrpSpPr>
            <p:cNvPr id="82" name="群組 81">
              <a:extLst>
                <a:ext uri="{FF2B5EF4-FFF2-40B4-BE49-F238E27FC236}">
                  <a16:creationId xmlns:a16="http://schemas.microsoft.com/office/drawing/2014/main" id="{D7CF1E1A-C187-7DAC-66BE-C7BCCCE67170}"/>
                </a:ext>
              </a:extLst>
            </p:cNvPr>
            <p:cNvGrpSpPr/>
            <p:nvPr/>
          </p:nvGrpSpPr>
          <p:grpSpPr>
            <a:xfrm>
              <a:off x="6301648" y="2306541"/>
              <a:ext cx="939802" cy="1625177"/>
              <a:chOff x="6359525" y="2386718"/>
              <a:chExt cx="939802" cy="1625177"/>
            </a:xfrm>
          </p:grpSpPr>
          <p:pic>
            <p:nvPicPr>
              <p:cNvPr id="244" name="圖片 243">
                <a:extLst>
                  <a:ext uri="{FF2B5EF4-FFF2-40B4-BE49-F238E27FC236}">
                    <a16:creationId xmlns:a16="http://schemas.microsoft.com/office/drawing/2014/main" id="{DDB9C1D6-EC8A-66BF-3DCE-EAF07BE5F919}"/>
                  </a:ext>
                </a:extLst>
              </p:cNvPr>
              <p:cNvPicPr>
                <a:picLocks noChangeAspect="1"/>
              </p:cNvPicPr>
              <p:nvPr/>
            </p:nvPicPr>
            <p:blipFill rotWithShape="1">
              <a:blip r:embed="rId8"/>
              <a:srcRect l="17490" r="17165"/>
              <a:stretch/>
            </p:blipFill>
            <p:spPr>
              <a:xfrm>
                <a:off x="6359525" y="2386718"/>
                <a:ext cx="939802" cy="1405150"/>
              </a:xfrm>
              <a:prstGeom prst="rect">
                <a:avLst/>
              </a:prstGeom>
            </p:spPr>
          </p:pic>
          <p:sp>
            <p:nvSpPr>
              <p:cNvPr id="250" name="文字方塊 249">
                <a:extLst>
                  <a:ext uri="{FF2B5EF4-FFF2-40B4-BE49-F238E27FC236}">
                    <a16:creationId xmlns:a16="http://schemas.microsoft.com/office/drawing/2014/main" id="{4DBC2308-2816-7684-7868-0ABFD7DD97B2}"/>
                  </a:ext>
                </a:extLst>
              </p:cNvPr>
              <p:cNvSpPr txBox="1"/>
              <p:nvPr/>
            </p:nvSpPr>
            <p:spPr>
              <a:xfrm>
                <a:off x="6382028" y="3734896"/>
                <a:ext cx="894796" cy="276999"/>
              </a:xfrm>
              <a:prstGeom prst="rect">
                <a:avLst/>
              </a:prstGeom>
              <a:noFill/>
            </p:spPr>
            <p:txBody>
              <a:bodyPr wrap="none">
                <a:spAutoFit/>
              </a:bodyPr>
              <a:lstStyle/>
              <a:p>
                <a:pPr algn="ctr"/>
                <a:r>
                  <a:rPr kumimoji="1" lang="en-US" altLang="zh-TW" sz="1200" b="1">
                    <a:solidFill>
                      <a:srgbClr val="0A169F"/>
                    </a:solidFill>
                    <a:latin typeface="+mj-ea"/>
                    <a:ea typeface="+mj-ea"/>
                    <a:cs typeface="Meiryo" charset="-128"/>
                  </a:rPr>
                  <a:t>3/16</a:t>
                </a:r>
                <a:r>
                  <a:rPr kumimoji="1" lang="zh-TW" altLang="en-US" sz="1200" b="1">
                    <a:solidFill>
                      <a:srgbClr val="0A169F"/>
                    </a:solidFill>
                    <a:latin typeface="+mj-ea"/>
                    <a:ea typeface="+mj-ea"/>
                    <a:cs typeface="Meiryo" charset="-128"/>
                  </a:rPr>
                  <a:t> 夜勤</a:t>
                </a:r>
                <a:endParaRPr kumimoji="1" lang="en-US" altLang="ja-JP" sz="1200" b="1">
                  <a:solidFill>
                    <a:srgbClr val="0A169F"/>
                  </a:solidFill>
                  <a:latin typeface="+mj-ea"/>
                  <a:ea typeface="+mj-ea"/>
                  <a:cs typeface="Meiryo" charset="-128"/>
                </a:endParaRPr>
              </a:p>
            </p:txBody>
          </p:sp>
        </p:grpSp>
        <p:cxnSp>
          <p:nvCxnSpPr>
            <p:cNvPr id="93" name="直線接點 92">
              <a:extLst>
                <a:ext uri="{FF2B5EF4-FFF2-40B4-BE49-F238E27FC236}">
                  <a16:creationId xmlns:a16="http://schemas.microsoft.com/office/drawing/2014/main" id="{D244F99A-6A64-91BB-6D36-8B495EBBDF05}"/>
                </a:ext>
              </a:extLst>
            </p:cNvPr>
            <p:cNvCxnSpPr/>
            <p:nvPr/>
          </p:nvCxnSpPr>
          <p:spPr>
            <a:xfrm>
              <a:off x="6412196" y="1858781"/>
              <a:ext cx="0" cy="468000"/>
            </a:xfrm>
            <a:prstGeom prst="line">
              <a:avLst/>
            </a:prstGeom>
            <a:ln w="19050">
              <a:solidFill>
                <a:srgbClr val="00B0F0"/>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01" name="群組 100">
            <a:extLst>
              <a:ext uri="{FF2B5EF4-FFF2-40B4-BE49-F238E27FC236}">
                <a16:creationId xmlns:a16="http://schemas.microsoft.com/office/drawing/2014/main" id="{EA9D1DCA-6CCA-D54E-1B75-D3086CF5CE1C}"/>
              </a:ext>
            </a:extLst>
          </p:cNvPr>
          <p:cNvGrpSpPr/>
          <p:nvPr/>
        </p:nvGrpSpPr>
        <p:grpSpPr>
          <a:xfrm>
            <a:off x="7828541" y="1858781"/>
            <a:ext cx="939802" cy="2072937"/>
            <a:chOff x="7828541" y="1858781"/>
            <a:chExt cx="939802" cy="2072937"/>
          </a:xfrm>
        </p:grpSpPr>
        <p:grpSp>
          <p:nvGrpSpPr>
            <p:cNvPr id="83" name="群組 82">
              <a:extLst>
                <a:ext uri="{FF2B5EF4-FFF2-40B4-BE49-F238E27FC236}">
                  <a16:creationId xmlns:a16="http://schemas.microsoft.com/office/drawing/2014/main" id="{90B9AB35-E645-88C1-4505-D32F759D4DF0}"/>
                </a:ext>
              </a:extLst>
            </p:cNvPr>
            <p:cNvGrpSpPr/>
            <p:nvPr/>
          </p:nvGrpSpPr>
          <p:grpSpPr>
            <a:xfrm>
              <a:off x="7828541" y="2306541"/>
              <a:ext cx="939802" cy="1625177"/>
              <a:chOff x="7895996" y="2386718"/>
              <a:chExt cx="939802" cy="1625177"/>
            </a:xfrm>
          </p:grpSpPr>
          <p:pic>
            <p:nvPicPr>
              <p:cNvPr id="245" name="圖片 244">
                <a:extLst>
                  <a:ext uri="{FF2B5EF4-FFF2-40B4-BE49-F238E27FC236}">
                    <a16:creationId xmlns:a16="http://schemas.microsoft.com/office/drawing/2014/main" id="{18B79E64-0430-3051-1E76-1B27C8C1A257}"/>
                  </a:ext>
                </a:extLst>
              </p:cNvPr>
              <p:cNvPicPr>
                <a:picLocks noChangeAspect="1"/>
              </p:cNvPicPr>
              <p:nvPr/>
            </p:nvPicPr>
            <p:blipFill rotWithShape="1">
              <a:blip r:embed="rId9"/>
              <a:srcRect l="18379" r="16276"/>
              <a:stretch/>
            </p:blipFill>
            <p:spPr>
              <a:xfrm>
                <a:off x="7895996" y="2386718"/>
                <a:ext cx="939802" cy="1405150"/>
              </a:xfrm>
              <a:prstGeom prst="rect">
                <a:avLst/>
              </a:prstGeom>
            </p:spPr>
          </p:pic>
          <p:sp>
            <p:nvSpPr>
              <p:cNvPr id="251" name="文字方塊 250">
                <a:extLst>
                  <a:ext uri="{FF2B5EF4-FFF2-40B4-BE49-F238E27FC236}">
                    <a16:creationId xmlns:a16="http://schemas.microsoft.com/office/drawing/2014/main" id="{615FF27E-D87E-66FA-B628-11D1D9FAB7BF}"/>
                  </a:ext>
                </a:extLst>
              </p:cNvPr>
              <p:cNvSpPr txBox="1"/>
              <p:nvPr/>
            </p:nvSpPr>
            <p:spPr>
              <a:xfrm>
                <a:off x="7918499" y="3734896"/>
                <a:ext cx="894796" cy="276999"/>
              </a:xfrm>
              <a:prstGeom prst="rect">
                <a:avLst/>
              </a:prstGeom>
              <a:noFill/>
            </p:spPr>
            <p:txBody>
              <a:bodyPr wrap="none">
                <a:spAutoFit/>
              </a:bodyPr>
              <a:lstStyle/>
              <a:p>
                <a:pPr algn="ctr"/>
                <a:r>
                  <a:rPr kumimoji="1" lang="en-US" altLang="zh-TW" sz="1200" b="1">
                    <a:solidFill>
                      <a:srgbClr val="0A169F"/>
                    </a:solidFill>
                    <a:latin typeface="+mj-ea"/>
                    <a:ea typeface="+mj-ea"/>
                    <a:cs typeface="Meiryo" charset="-128"/>
                  </a:rPr>
                  <a:t>3/18</a:t>
                </a:r>
                <a:r>
                  <a:rPr kumimoji="1" lang="zh-TW" altLang="en-US" sz="1200" b="1">
                    <a:solidFill>
                      <a:srgbClr val="0A169F"/>
                    </a:solidFill>
                    <a:latin typeface="+mj-ea"/>
                    <a:ea typeface="+mj-ea"/>
                    <a:cs typeface="Meiryo" charset="-128"/>
                  </a:rPr>
                  <a:t> 夜勤</a:t>
                </a:r>
                <a:endParaRPr kumimoji="1" lang="en-US" altLang="ja-JP" sz="1200" b="1">
                  <a:solidFill>
                    <a:srgbClr val="0A169F"/>
                  </a:solidFill>
                  <a:latin typeface="+mj-ea"/>
                  <a:ea typeface="+mj-ea"/>
                  <a:cs typeface="Meiryo" charset="-128"/>
                </a:endParaRPr>
              </a:p>
            </p:txBody>
          </p:sp>
        </p:grpSp>
        <p:cxnSp>
          <p:nvCxnSpPr>
            <p:cNvPr id="97" name="直線接點 96">
              <a:extLst>
                <a:ext uri="{FF2B5EF4-FFF2-40B4-BE49-F238E27FC236}">
                  <a16:creationId xmlns:a16="http://schemas.microsoft.com/office/drawing/2014/main" id="{0EE7D3A7-6765-A9D7-CB42-89C17E719D80}"/>
                </a:ext>
              </a:extLst>
            </p:cNvPr>
            <p:cNvCxnSpPr/>
            <p:nvPr/>
          </p:nvCxnSpPr>
          <p:spPr>
            <a:xfrm>
              <a:off x="8667296" y="1858781"/>
              <a:ext cx="0" cy="468000"/>
            </a:xfrm>
            <a:prstGeom prst="line">
              <a:avLst/>
            </a:prstGeom>
            <a:ln w="19050">
              <a:solidFill>
                <a:srgbClr val="00B0F0"/>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107" name="手繪多邊形: 圖案 106">
            <a:extLst>
              <a:ext uri="{FF2B5EF4-FFF2-40B4-BE49-F238E27FC236}">
                <a16:creationId xmlns:a16="http://schemas.microsoft.com/office/drawing/2014/main" id="{407BF712-EEBC-A4A6-C589-D894CC60C286}"/>
              </a:ext>
            </a:extLst>
          </p:cNvPr>
          <p:cNvSpPr/>
          <p:nvPr/>
        </p:nvSpPr>
        <p:spPr>
          <a:xfrm>
            <a:off x="1422400" y="920751"/>
            <a:ext cx="7804150" cy="3010968"/>
          </a:xfrm>
          <a:custGeom>
            <a:avLst/>
            <a:gdLst>
              <a:gd name="connsiteX0" fmla="*/ 0 w 7981950"/>
              <a:gd name="connsiteY0" fmla="*/ 304292 h 3799131"/>
              <a:gd name="connsiteX1" fmla="*/ 1435100 w 7981950"/>
              <a:gd name="connsiteY1" fmla="*/ 304292 h 3799131"/>
              <a:gd name="connsiteX2" fmla="*/ 1568450 w 7981950"/>
              <a:gd name="connsiteY2" fmla="*/ 3466592 h 3799131"/>
              <a:gd name="connsiteX3" fmla="*/ 7981950 w 7981950"/>
              <a:gd name="connsiteY3" fmla="*/ 3549142 h 3799131"/>
              <a:gd name="connsiteX0" fmla="*/ 0 w 7981950"/>
              <a:gd name="connsiteY0" fmla="*/ 304292 h 3799131"/>
              <a:gd name="connsiteX1" fmla="*/ 1435100 w 7981950"/>
              <a:gd name="connsiteY1" fmla="*/ 304292 h 3799131"/>
              <a:gd name="connsiteX2" fmla="*/ 1568450 w 7981950"/>
              <a:gd name="connsiteY2" fmla="*/ 3466592 h 3799131"/>
              <a:gd name="connsiteX3" fmla="*/ 7981950 w 7981950"/>
              <a:gd name="connsiteY3" fmla="*/ 3549142 h 3799131"/>
              <a:gd name="connsiteX0" fmla="*/ 0 w 7981950"/>
              <a:gd name="connsiteY0" fmla="*/ 117123 h 3611962"/>
              <a:gd name="connsiteX1" fmla="*/ 1435100 w 7981950"/>
              <a:gd name="connsiteY1" fmla="*/ 117123 h 3611962"/>
              <a:gd name="connsiteX2" fmla="*/ 1568450 w 7981950"/>
              <a:gd name="connsiteY2" fmla="*/ 3279423 h 3611962"/>
              <a:gd name="connsiteX3" fmla="*/ 7981950 w 7981950"/>
              <a:gd name="connsiteY3" fmla="*/ 3361973 h 3611962"/>
              <a:gd name="connsiteX0" fmla="*/ 0 w 7981950"/>
              <a:gd name="connsiteY0" fmla="*/ 117123 h 3611962"/>
              <a:gd name="connsiteX1" fmla="*/ 1435100 w 7981950"/>
              <a:gd name="connsiteY1" fmla="*/ 117123 h 3611962"/>
              <a:gd name="connsiteX2" fmla="*/ 1568450 w 7981950"/>
              <a:gd name="connsiteY2" fmla="*/ 3279423 h 3611962"/>
              <a:gd name="connsiteX3" fmla="*/ 7981950 w 7981950"/>
              <a:gd name="connsiteY3" fmla="*/ 3361973 h 3611962"/>
              <a:gd name="connsiteX0" fmla="*/ 0 w 7981950"/>
              <a:gd name="connsiteY0" fmla="*/ 0 h 3494839"/>
              <a:gd name="connsiteX1" fmla="*/ 1435100 w 7981950"/>
              <a:gd name="connsiteY1" fmla="*/ 0 h 3494839"/>
              <a:gd name="connsiteX2" fmla="*/ 156845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56845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56845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56845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46685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43510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43510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43510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435100 w 7981950"/>
              <a:gd name="connsiteY2" fmla="*/ 3162300 h 3494839"/>
              <a:gd name="connsiteX3" fmla="*/ 7981950 w 7981950"/>
              <a:gd name="connsiteY3" fmla="*/ 3244850 h 3494839"/>
              <a:gd name="connsiteX0" fmla="*/ 0 w 7981950"/>
              <a:gd name="connsiteY0" fmla="*/ 0 h 3462220"/>
              <a:gd name="connsiteX1" fmla="*/ 1435100 w 7981950"/>
              <a:gd name="connsiteY1" fmla="*/ 0 h 3462220"/>
              <a:gd name="connsiteX2" fmla="*/ 1435100 w 7981950"/>
              <a:gd name="connsiteY2" fmla="*/ 3101975 h 3462220"/>
              <a:gd name="connsiteX3" fmla="*/ 7981950 w 7981950"/>
              <a:gd name="connsiteY3" fmla="*/ 3244850 h 3462220"/>
              <a:gd name="connsiteX0" fmla="*/ 0 w 7981950"/>
              <a:gd name="connsiteY0" fmla="*/ 0 h 3319154"/>
              <a:gd name="connsiteX1" fmla="*/ 1435100 w 7981950"/>
              <a:gd name="connsiteY1" fmla="*/ 0 h 3319154"/>
              <a:gd name="connsiteX2" fmla="*/ 1435100 w 7981950"/>
              <a:gd name="connsiteY2" fmla="*/ 3101975 h 3319154"/>
              <a:gd name="connsiteX3" fmla="*/ 7981950 w 7981950"/>
              <a:gd name="connsiteY3" fmla="*/ 3244850 h 3319154"/>
              <a:gd name="connsiteX0" fmla="*/ 0 w 7804150"/>
              <a:gd name="connsiteY0" fmla="*/ 0 h 3203341"/>
              <a:gd name="connsiteX1" fmla="*/ 1435100 w 7804150"/>
              <a:gd name="connsiteY1" fmla="*/ 0 h 3203341"/>
              <a:gd name="connsiteX2" fmla="*/ 1435100 w 7804150"/>
              <a:gd name="connsiteY2" fmla="*/ 3101975 h 3203341"/>
              <a:gd name="connsiteX3" fmla="*/ 7804150 w 7804150"/>
              <a:gd name="connsiteY3" fmla="*/ 3101975 h 3203341"/>
              <a:gd name="connsiteX0" fmla="*/ 0 w 7804150"/>
              <a:gd name="connsiteY0" fmla="*/ 0 h 3101975"/>
              <a:gd name="connsiteX1" fmla="*/ 1435100 w 7804150"/>
              <a:gd name="connsiteY1" fmla="*/ 0 h 3101975"/>
              <a:gd name="connsiteX2" fmla="*/ 1435100 w 7804150"/>
              <a:gd name="connsiteY2" fmla="*/ 3101975 h 3101975"/>
              <a:gd name="connsiteX3" fmla="*/ 7804150 w 7804150"/>
              <a:gd name="connsiteY3" fmla="*/ 3101975 h 3101975"/>
            </a:gdLst>
            <a:ahLst/>
            <a:cxnLst>
              <a:cxn ang="0">
                <a:pos x="connsiteX0" y="connsiteY0"/>
              </a:cxn>
              <a:cxn ang="0">
                <a:pos x="connsiteX1" y="connsiteY1"/>
              </a:cxn>
              <a:cxn ang="0">
                <a:pos x="connsiteX2" y="connsiteY2"/>
              </a:cxn>
              <a:cxn ang="0">
                <a:pos x="connsiteX3" y="connsiteY3"/>
              </a:cxn>
            </a:cxnLst>
            <a:rect l="l" t="t" r="r" b="b"/>
            <a:pathLst>
              <a:path w="7804150" h="3101975">
                <a:moveTo>
                  <a:pt x="0" y="0"/>
                </a:moveTo>
                <a:lnTo>
                  <a:pt x="1435100" y="0"/>
                </a:lnTo>
                <a:cubicBezTo>
                  <a:pt x="1436158" y="939800"/>
                  <a:pt x="1439862" y="1525587"/>
                  <a:pt x="1435100" y="3101975"/>
                </a:cubicBezTo>
                <a:lnTo>
                  <a:pt x="7804150" y="3101975"/>
                </a:lnTo>
              </a:path>
            </a:pathLst>
          </a:custGeom>
          <a:noFill/>
          <a:ln w="1905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17" name="群組 116">
            <a:extLst>
              <a:ext uri="{FF2B5EF4-FFF2-40B4-BE49-F238E27FC236}">
                <a16:creationId xmlns:a16="http://schemas.microsoft.com/office/drawing/2014/main" id="{03855A0C-F199-721C-F492-5111BC347DD6}"/>
              </a:ext>
            </a:extLst>
          </p:cNvPr>
          <p:cNvGrpSpPr/>
          <p:nvPr/>
        </p:nvGrpSpPr>
        <p:grpSpPr>
          <a:xfrm>
            <a:off x="159624" y="2305145"/>
            <a:ext cx="3098936" cy="2109268"/>
            <a:chOff x="178674" y="2305145"/>
            <a:chExt cx="3098936" cy="2109268"/>
          </a:xfrm>
        </p:grpSpPr>
        <p:sp>
          <p:nvSpPr>
            <p:cNvPr id="108" name="手繪多邊形: 圖案 107">
              <a:extLst>
                <a:ext uri="{FF2B5EF4-FFF2-40B4-BE49-F238E27FC236}">
                  <a16:creationId xmlns:a16="http://schemas.microsoft.com/office/drawing/2014/main" id="{AE27779D-A221-AABB-3936-D2C2A40BA2BE}"/>
                </a:ext>
              </a:extLst>
            </p:cNvPr>
            <p:cNvSpPr/>
            <p:nvPr/>
          </p:nvSpPr>
          <p:spPr>
            <a:xfrm>
              <a:off x="178674" y="2305145"/>
              <a:ext cx="2785868" cy="2096568"/>
            </a:xfrm>
            <a:custGeom>
              <a:avLst/>
              <a:gdLst>
                <a:gd name="connsiteX0" fmla="*/ 0 w 7981950"/>
                <a:gd name="connsiteY0" fmla="*/ 304292 h 3799131"/>
                <a:gd name="connsiteX1" fmla="*/ 1435100 w 7981950"/>
                <a:gd name="connsiteY1" fmla="*/ 304292 h 3799131"/>
                <a:gd name="connsiteX2" fmla="*/ 1568450 w 7981950"/>
                <a:gd name="connsiteY2" fmla="*/ 3466592 h 3799131"/>
                <a:gd name="connsiteX3" fmla="*/ 7981950 w 7981950"/>
                <a:gd name="connsiteY3" fmla="*/ 3549142 h 3799131"/>
                <a:gd name="connsiteX0" fmla="*/ 0 w 7981950"/>
                <a:gd name="connsiteY0" fmla="*/ 304292 h 3799131"/>
                <a:gd name="connsiteX1" fmla="*/ 1435100 w 7981950"/>
                <a:gd name="connsiteY1" fmla="*/ 304292 h 3799131"/>
                <a:gd name="connsiteX2" fmla="*/ 1568450 w 7981950"/>
                <a:gd name="connsiteY2" fmla="*/ 3466592 h 3799131"/>
                <a:gd name="connsiteX3" fmla="*/ 7981950 w 7981950"/>
                <a:gd name="connsiteY3" fmla="*/ 3549142 h 3799131"/>
                <a:gd name="connsiteX0" fmla="*/ 0 w 7981950"/>
                <a:gd name="connsiteY0" fmla="*/ 117123 h 3611962"/>
                <a:gd name="connsiteX1" fmla="*/ 1435100 w 7981950"/>
                <a:gd name="connsiteY1" fmla="*/ 117123 h 3611962"/>
                <a:gd name="connsiteX2" fmla="*/ 1568450 w 7981950"/>
                <a:gd name="connsiteY2" fmla="*/ 3279423 h 3611962"/>
                <a:gd name="connsiteX3" fmla="*/ 7981950 w 7981950"/>
                <a:gd name="connsiteY3" fmla="*/ 3361973 h 3611962"/>
                <a:gd name="connsiteX0" fmla="*/ 0 w 7981950"/>
                <a:gd name="connsiteY0" fmla="*/ 117123 h 3611962"/>
                <a:gd name="connsiteX1" fmla="*/ 1435100 w 7981950"/>
                <a:gd name="connsiteY1" fmla="*/ 117123 h 3611962"/>
                <a:gd name="connsiteX2" fmla="*/ 1568450 w 7981950"/>
                <a:gd name="connsiteY2" fmla="*/ 3279423 h 3611962"/>
                <a:gd name="connsiteX3" fmla="*/ 7981950 w 7981950"/>
                <a:gd name="connsiteY3" fmla="*/ 3361973 h 3611962"/>
                <a:gd name="connsiteX0" fmla="*/ 0 w 7981950"/>
                <a:gd name="connsiteY0" fmla="*/ 0 h 3494839"/>
                <a:gd name="connsiteX1" fmla="*/ 1435100 w 7981950"/>
                <a:gd name="connsiteY1" fmla="*/ 0 h 3494839"/>
                <a:gd name="connsiteX2" fmla="*/ 156845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56845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56845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56845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46685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43510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43510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43510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435100 w 7981950"/>
                <a:gd name="connsiteY2" fmla="*/ 3162300 h 3494839"/>
                <a:gd name="connsiteX3" fmla="*/ 7981950 w 7981950"/>
                <a:gd name="connsiteY3" fmla="*/ 3244850 h 3494839"/>
                <a:gd name="connsiteX0" fmla="*/ 0 w 7981950"/>
                <a:gd name="connsiteY0" fmla="*/ 0 h 3462220"/>
                <a:gd name="connsiteX1" fmla="*/ 1435100 w 7981950"/>
                <a:gd name="connsiteY1" fmla="*/ 0 h 3462220"/>
                <a:gd name="connsiteX2" fmla="*/ 1435100 w 7981950"/>
                <a:gd name="connsiteY2" fmla="*/ 3101975 h 3462220"/>
                <a:gd name="connsiteX3" fmla="*/ 7981950 w 7981950"/>
                <a:gd name="connsiteY3" fmla="*/ 3244850 h 3462220"/>
                <a:gd name="connsiteX0" fmla="*/ 0 w 7981950"/>
                <a:gd name="connsiteY0" fmla="*/ 0 h 3319154"/>
                <a:gd name="connsiteX1" fmla="*/ 1435100 w 7981950"/>
                <a:gd name="connsiteY1" fmla="*/ 0 h 3319154"/>
                <a:gd name="connsiteX2" fmla="*/ 1435100 w 7981950"/>
                <a:gd name="connsiteY2" fmla="*/ 3101975 h 3319154"/>
                <a:gd name="connsiteX3" fmla="*/ 7981950 w 7981950"/>
                <a:gd name="connsiteY3" fmla="*/ 3244850 h 3319154"/>
                <a:gd name="connsiteX0" fmla="*/ 0 w 7804150"/>
                <a:gd name="connsiteY0" fmla="*/ 0 h 3203341"/>
                <a:gd name="connsiteX1" fmla="*/ 1435100 w 7804150"/>
                <a:gd name="connsiteY1" fmla="*/ 0 h 3203341"/>
                <a:gd name="connsiteX2" fmla="*/ 1435100 w 7804150"/>
                <a:gd name="connsiteY2" fmla="*/ 3101975 h 3203341"/>
                <a:gd name="connsiteX3" fmla="*/ 7804150 w 7804150"/>
                <a:gd name="connsiteY3" fmla="*/ 3101975 h 3203341"/>
                <a:gd name="connsiteX0" fmla="*/ 0 w 7804150"/>
                <a:gd name="connsiteY0" fmla="*/ 0 h 3101975"/>
                <a:gd name="connsiteX1" fmla="*/ 1435100 w 7804150"/>
                <a:gd name="connsiteY1" fmla="*/ 0 h 3101975"/>
                <a:gd name="connsiteX2" fmla="*/ 1435100 w 7804150"/>
                <a:gd name="connsiteY2" fmla="*/ 3101975 h 3101975"/>
                <a:gd name="connsiteX3" fmla="*/ 7804150 w 7804150"/>
                <a:gd name="connsiteY3" fmla="*/ 3101975 h 3101975"/>
                <a:gd name="connsiteX0" fmla="*/ 0 w 6369050"/>
                <a:gd name="connsiteY0" fmla="*/ 0 h 3101975"/>
                <a:gd name="connsiteX1" fmla="*/ 0 w 6369050"/>
                <a:gd name="connsiteY1" fmla="*/ 3101975 h 3101975"/>
                <a:gd name="connsiteX2" fmla="*/ 6369050 w 6369050"/>
                <a:gd name="connsiteY2" fmla="*/ 3101975 h 3101975"/>
                <a:gd name="connsiteX0" fmla="*/ 3175 w 6369050"/>
                <a:gd name="connsiteY0" fmla="*/ 0 h 1989847"/>
                <a:gd name="connsiteX1" fmla="*/ 0 w 6369050"/>
                <a:gd name="connsiteY1" fmla="*/ 1989847 h 1989847"/>
                <a:gd name="connsiteX2" fmla="*/ 6369050 w 6369050"/>
                <a:gd name="connsiteY2" fmla="*/ 1989847 h 1989847"/>
                <a:gd name="connsiteX0" fmla="*/ 0 w 6369050"/>
                <a:gd name="connsiteY0" fmla="*/ 0 h 2159937"/>
                <a:gd name="connsiteX1" fmla="*/ 0 w 6369050"/>
                <a:gd name="connsiteY1" fmla="*/ 2159937 h 2159937"/>
                <a:gd name="connsiteX2" fmla="*/ 6369050 w 6369050"/>
                <a:gd name="connsiteY2" fmla="*/ 2159937 h 2159937"/>
              </a:gdLst>
              <a:ahLst/>
              <a:cxnLst>
                <a:cxn ang="0">
                  <a:pos x="connsiteX0" y="connsiteY0"/>
                </a:cxn>
                <a:cxn ang="0">
                  <a:pos x="connsiteX1" y="connsiteY1"/>
                </a:cxn>
                <a:cxn ang="0">
                  <a:pos x="connsiteX2" y="connsiteY2"/>
                </a:cxn>
              </a:cxnLst>
              <a:rect l="l" t="t" r="r" b="b"/>
              <a:pathLst>
                <a:path w="6369050" h="2159937">
                  <a:moveTo>
                    <a:pt x="0" y="0"/>
                  </a:moveTo>
                  <a:cubicBezTo>
                    <a:pt x="1058" y="939800"/>
                    <a:pt x="4762" y="583549"/>
                    <a:pt x="0" y="2159937"/>
                  </a:cubicBezTo>
                  <a:lnTo>
                    <a:pt x="6369050" y="2159937"/>
                  </a:lnTo>
                </a:path>
              </a:pathLst>
            </a:custGeom>
            <a:noFill/>
            <a:ln w="19050">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10" name="群組 109">
              <a:extLst>
                <a:ext uri="{FF2B5EF4-FFF2-40B4-BE49-F238E27FC236}">
                  <a16:creationId xmlns:a16="http://schemas.microsoft.com/office/drawing/2014/main" id="{196059D4-7C0F-7275-9988-D8E36215EBBD}"/>
                </a:ext>
              </a:extLst>
            </p:cNvPr>
            <p:cNvGrpSpPr/>
            <p:nvPr/>
          </p:nvGrpSpPr>
          <p:grpSpPr>
            <a:xfrm>
              <a:off x="2957300" y="4162695"/>
              <a:ext cx="320310" cy="251718"/>
              <a:chOff x="898525" y="4238035"/>
              <a:chExt cx="174478" cy="137115"/>
            </a:xfrm>
          </p:grpSpPr>
          <p:sp>
            <p:nvSpPr>
              <p:cNvPr id="115" name="箭號: ＞形 114">
                <a:extLst>
                  <a:ext uri="{FF2B5EF4-FFF2-40B4-BE49-F238E27FC236}">
                    <a16:creationId xmlns:a16="http://schemas.microsoft.com/office/drawing/2014/main" id="{616575E2-83ED-CD00-FFD3-F7A1C200A5AA}"/>
                  </a:ext>
                </a:extLst>
              </p:cNvPr>
              <p:cNvSpPr/>
              <p:nvPr/>
            </p:nvSpPr>
            <p:spPr>
              <a:xfrm>
                <a:off x="898525"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16" name="箭號: ＞形 115">
                <a:extLst>
                  <a:ext uri="{FF2B5EF4-FFF2-40B4-BE49-F238E27FC236}">
                    <a16:creationId xmlns:a16="http://schemas.microsoft.com/office/drawing/2014/main" id="{B31DD2D9-12F0-4374-4996-014706FE818E}"/>
                  </a:ext>
                </a:extLst>
              </p:cNvPr>
              <p:cNvSpPr/>
              <p:nvPr/>
            </p:nvSpPr>
            <p:spPr>
              <a:xfrm>
                <a:off x="968228"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grpSp>
        <p:nvGrpSpPr>
          <p:cNvPr id="122" name="群組 121">
            <a:extLst>
              <a:ext uri="{FF2B5EF4-FFF2-40B4-BE49-F238E27FC236}">
                <a16:creationId xmlns:a16="http://schemas.microsoft.com/office/drawing/2014/main" id="{38DD66E8-BDC2-21EC-4EB7-6AF96F86886F}"/>
              </a:ext>
            </a:extLst>
          </p:cNvPr>
          <p:cNvGrpSpPr/>
          <p:nvPr/>
        </p:nvGrpSpPr>
        <p:grpSpPr>
          <a:xfrm>
            <a:off x="3216559" y="4110448"/>
            <a:ext cx="8392041" cy="338554"/>
            <a:chOff x="3235609" y="4110448"/>
            <a:chExt cx="8392041" cy="338554"/>
          </a:xfrm>
        </p:grpSpPr>
        <p:sp>
          <p:nvSpPr>
            <p:cNvPr id="119" name="矩形 118">
              <a:extLst>
                <a:ext uri="{FF2B5EF4-FFF2-40B4-BE49-F238E27FC236}">
                  <a16:creationId xmlns:a16="http://schemas.microsoft.com/office/drawing/2014/main" id="{ABF8FEA6-3EA6-E373-61EC-431F50F54A17}"/>
                </a:ext>
              </a:extLst>
            </p:cNvPr>
            <p:cNvSpPr/>
            <p:nvPr/>
          </p:nvSpPr>
          <p:spPr>
            <a:xfrm>
              <a:off x="4164140" y="4360693"/>
              <a:ext cx="1658516" cy="3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20" name="矩形 119">
              <a:extLst>
                <a:ext uri="{FF2B5EF4-FFF2-40B4-BE49-F238E27FC236}">
                  <a16:creationId xmlns:a16="http://schemas.microsoft.com/office/drawing/2014/main" id="{6A1FD9ED-39DF-4219-D167-EED40274966A}"/>
                </a:ext>
              </a:extLst>
            </p:cNvPr>
            <p:cNvSpPr/>
            <p:nvPr/>
          </p:nvSpPr>
          <p:spPr>
            <a:xfrm>
              <a:off x="6395479" y="4360693"/>
              <a:ext cx="1476000" cy="3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11" name="文字方塊 110">
              <a:extLst>
                <a:ext uri="{FF2B5EF4-FFF2-40B4-BE49-F238E27FC236}">
                  <a16:creationId xmlns:a16="http://schemas.microsoft.com/office/drawing/2014/main" id="{CFB2E3DC-9D6A-C50F-9C43-8053D7542DE0}"/>
                </a:ext>
              </a:extLst>
            </p:cNvPr>
            <p:cNvSpPr txBox="1"/>
            <p:nvPr/>
          </p:nvSpPr>
          <p:spPr>
            <a:xfrm>
              <a:off x="3235609" y="4110448"/>
              <a:ext cx="8392041" cy="338554"/>
            </a:xfrm>
            <a:prstGeom prst="rect">
              <a:avLst/>
            </a:prstGeom>
            <a:noFill/>
          </p:spPr>
          <p:txBody>
            <a:bodyPr wrap="none">
              <a:spAutoFit/>
            </a:bodyPr>
            <a:lstStyle/>
            <a:p>
              <a:r>
                <a:rPr lang="ja-JP" altLang="en-US" sz="1600" b="1">
                  <a:solidFill>
                    <a:schemeClr val="tx1">
                      <a:lumMod val="65000"/>
                      <a:lumOff val="35000"/>
                    </a:schemeClr>
                  </a:solidFill>
                  <a:latin typeface="+mj-ea"/>
                  <a:ea typeface="+mj-ea"/>
                  <a:cs typeface="Meiryo" charset="-128"/>
                </a:rPr>
                <a:t>違うスタッフの目で</a:t>
              </a:r>
              <a:r>
                <a:rPr lang="ja-JP" altLang="en-US" sz="1600" b="1">
                  <a:latin typeface="+mj-ea"/>
                  <a:ea typeface="+mj-ea"/>
                  <a:cs typeface="Meiryo" charset="-128"/>
                </a:rPr>
                <a:t>判断する結果に差がある以外に操作感度の変化もあるから把握困難</a:t>
              </a:r>
              <a:r>
                <a:rPr lang="zh-TW" altLang="en-US" sz="1600" b="1">
                  <a:solidFill>
                    <a:schemeClr val="accent6"/>
                  </a:solidFill>
                  <a:latin typeface="+mj-ea"/>
                  <a:ea typeface="+mj-ea"/>
                  <a:cs typeface="Meiryo" charset="-128"/>
                </a:rPr>
                <a:t>！</a:t>
              </a:r>
              <a:endParaRPr kumimoji="1" lang="en-US" altLang="ja-JP" sz="1600" b="1">
                <a:solidFill>
                  <a:schemeClr val="accent6"/>
                </a:solidFill>
                <a:latin typeface="+mj-ea"/>
                <a:ea typeface="+mj-ea"/>
                <a:cs typeface="Meiryo" charset="-128"/>
              </a:endParaRPr>
            </a:p>
          </p:txBody>
        </p:sp>
      </p:grpSp>
    </p:spTree>
    <p:extLst>
      <p:ext uri="{BB962C8B-B14F-4D97-AF65-F5344CB8AC3E}">
        <p14:creationId xmlns:p14="http://schemas.microsoft.com/office/powerpoint/2010/main" val="3487130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3">
            <a:extLst>
              <a:ext uri="{FF2B5EF4-FFF2-40B4-BE49-F238E27FC236}">
                <a16:creationId xmlns:a16="http://schemas.microsoft.com/office/drawing/2014/main" id="{B8C17E22-F4A3-B94E-B9F1-6F09D3F61E1C}"/>
              </a:ext>
            </a:extLst>
          </p:cNvPr>
          <p:cNvSpPr txBox="1"/>
          <p:nvPr/>
        </p:nvSpPr>
        <p:spPr bwMode="auto">
          <a:xfrm>
            <a:off x="120860" y="207574"/>
            <a:ext cx="7531998"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en-US" altLang="zh-TW" sz="2400">
                <a:solidFill>
                  <a:schemeClr val="tx1"/>
                </a:solidFill>
                <a:latin typeface="+mj-ea"/>
                <a:ea typeface="+mj-ea"/>
              </a:rPr>
              <a:t>COLD </a:t>
            </a:r>
            <a:r>
              <a:rPr lang="zh-TW" altLang="en-US" sz="2400">
                <a:solidFill>
                  <a:schemeClr val="tx1"/>
                </a:solidFill>
                <a:latin typeface="+mj-ea"/>
                <a:ea typeface="+mj-ea"/>
              </a:rPr>
              <a:t>割</a:t>
            </a:r>
            <a:r>
              <a:rPr lang="ja-JP" altLang="en-US" sz="2400">
                <a:solidFill>
                  <a:schemeClr val="tx1"/>
                </a:solidFill>
                <a:latin typeface="+mj-ea"/>
                <a:ea typeface="+mj-ea"/>
              </a:rPr>
              <a:t>れ</a:t>
            </a:r>
            <a:r>
              <a:rPr lang="en-US" altLang="ja-JP" sz="2400">
                <a:solidFill>
                  <a:schemeClr val="tx1"/>
                </a:solidFill>
                <a:latin typeface="+mj-ea"/>
                <a:ea typeface="+mj-ea"/>
              </a:rPr>
              <a:t>~</a:t>
            </a:r>
            <a:r>
              <a:rPr lang="zh-TW" altLang="en-US" sz="2400">
                <a:solidFill>
                  <a:schemeClr val="tx1"/>
                </a:solidFill>
                <a:latin typeface="+mj-ea"/>
                <a:ea typeface="+mj-ea"/>
              </a:rPr>
              <a:t>板質起因：新管理指標</a:t>
            </a:r>
            <a:r>
              <a:rPr lang="en-US" altLang="zh-TW" sz="2400">
                <a:solidFill>
                  <a:schemeClr val="tx1"/>
                </a:solidFill>
                <a:latin typeface="+mj-ea"/>
                <a:ea typeface="+mj-ea"/>
              </a:rPr>
              <a:t>『</a:t>
            </a:r>
            <a:r>
              <a:rPr lang="zh-TW" altLang="en-US" sz="2400">
                <a:solidFill>
                  <a:schemeClr val="tx1"/>
                </a:solidFill>
                <a:latin typeface="+mj-ea"/>
                <a:ea typeface="+mj-ea"/>
              </a:rPr>
              <a:t>定量化</a:t>
            </a:r>
            <a:r>
              <a:rPr lang="en-US" altLang="zh-TW" sz="2400">
                <a:solidFill>
                  <a:schemeClr val="tx1"/>
                </a:solidFill>
                <a:latin typeface="+mj-ea"/>
                <a:ea typeface="+mj-ea"/>
              </a:rPr>
              <a:t>』</a:t>
            </a:r>
            <a:r>
              <a:rPr lang="ja-JP" altLang="en-US" sz="2400">
                <a:solidFill>
                  <a:schemeClr val="tx1"/>
                </a:solidFill>
                <a:latin typeface="+mj-ea"/>
                <a:ea typeface="+mj-ea"/>
              </a:rPr>
              <a:t>の作り</a:t>
            </a:r>
          </a:p>
        </p:txBody>
      </p:sp>
      <p:grpSp>
        <p:nvGrpSpPr>
          <p:cNvPr id="22" name="群組 21">
            <a:extLst>
              <a:ext uri="{FF2B5EF4-FFF2-40B4-BE49-F238E27FC236}">
                <a16:creationId xmlns:a16="http://schemas.microsoft.com/office/drawing/2014/main" id="{224B24CC-9FEE-6B24-DD7A-FDC285BE5662}"/>
              </a:ext>
            </a:extLst>
          </p:cNvPr>
          <p:cNvGrpSpPr/>
          <p:nvPr/>
        </p:nvGrpSpPr>
        <p:grpSpPr>
          <a:xfrm>
            <a:off x="1615249" y="4668585"/>
            <a:ext cx="279585" cy="168890"/>
            <a:chOff x="1114871" y="4458058"/>
            <a:chExt cx="438179" cy="264693"/>
          </a:xfrm>
        </p:grpSpPr>
        <p:sp>
          <p:nvSpPr>
            <p:cNvPr id="23" name="等腰三角形 22">
              <a:extLst>
                <a:ext uri="{FF2B5EF4-FFF2-40B4-BE49-F238E27FC236}">
                  <a16:creationId xmlns:a16="http://schemas.microsoft.com/office/drawing/2014/main" id="{FF0FA69F-797B-EDA6-2977-450539D2818F}"/>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 name="等腰三角形 23">
              <a:extLst>
                <a:ext uri="{FF2B5EF4-FFF2-40B4-BE49-F238E27FC236}">
                  <a16:creationId xmlns:a16="http://schemas.microsoft.com/office/drawing/2014/main" id="{D212013A-1AF9-DED7-0877-03E3A419510A}"/>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5" name="群組 24">
            <a:extLst>
              <a:ext uri="{FF2B5EF4-FFF2-40B4-BE49-F238E27FC236}">
                <a16:creationId xmlns:a16="http://schemas.microsoft.com/office/drawing/2014/main" id="{47C83632-D9F5-7A07-CAB9-5B471C6B290B}"/>
              </a:ext>
            </a:extLst>
          </p:cNvPr>
          <p:cNvGrpSpPr/>
          <p:nvPr/>
        </p:nvGrpSpPr>
        <p:grpSpPr>
          <a:xfrm flipH="1">
            <a:off x="7092347" y="4668587"/>
            <a:ext cx="279586" cy="168889"/>
            <a:chOff x="1114871" y="4458058"/>
            <a:chExt cx="438183" cy="264693"/>
          </a:xfrm>
        </p:grpSpPr>
        <p:sp>
          <p:nvSpPr>
            <p:cNvPr id="26" name="等腰三角形 25">
              <a:extLst>
                <a:ext uri="{FF2B5EF4-FFF2-40B4-BE49-F238E27FC236}">
                  <a16:creationId xmlns:a16="http://schemas.microsoft.com/office/drawing/2014/main" id="{091B9845-0DE6-168F-24DC-0DDA914C59E8}"/>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7" name="等腰三角形 26">
              <a:extLst>
                <a:ext uri="{FF2B5EF4-FFF2-40B4-BE49-F238E27FC236}">
                  <a16:creationId xmlns:a16="http://schemas.microsoft.com/office/drawing/2014/main" id="{14A91B8C-4A50-1F4A-F498-ED1AEEE68DC0}"/>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33" name="群組 232">
            <a:extLst>
              <a:ext uri="{FF2B5EF4-FFF2-40B4-BE49-F238E27FC236}">
                <a16:creationId xmlns:a16="http://schemas.microsoft.com/office/drawing/2014/main" id="{87039AE3-96A8-60B7-EAE0-96813F45C639}"/>
              </a:ext>
            </a:extLst>
          </p:cNvPr>
          <p:cNvGrpSpPr/>
          <p:nvPr/>
        </p:nvGrpSpPr>
        <p:grpSpPr>
          <a:xfrm>
            <a:off x="-329783" y="952912"/>
            <a:ext cx="9663535" cy="5187915"/>
            <a:chOff x="-329783" y="952912"/>
            <a:chExt cx="9663535" cy="5187915"/>
          </a:xfrm>
        </p:grpSpPr>
        <p:sp>
          <p:nvSpPr>
            <p:cNvPr id="296" name="平行四邊形 295">
              <a:extLst>
                <a:ext uri="{FF2B5EF4-FFF2-40B4-BE49-F238E27FC236}">
                  <a16:creationId xmlns:a16="http://schemas.microsoft.com/office/drawing/2014/main" id="{B6C3E8E5-9EEB-C683-30EB-121CBD52D623}"/>
                </a:ext>
              </a:extLst>
            </p:cNvPr>
            <p:cNvSpPr/>
            <p:nvPr/>
          </p:nvSpPr>
          <p:spPr>
            <a:xfrm>
              <a:off x="-329783" y="952912"/>
              <a:ext cx="9663535" cy="1039555"/>
            </a:xfrm>
            <a:prstGeom prst="parallelogram">
              <a:avLst>
                <a:gd name="adj" fmla="val 83506"/>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236" name="群組 235">
              <a:extLst>
                <a:ext uri="{FF2B5EF4-FFF2-40B4-BE49-F238E27FC236}">
                  <a16:creationId xmlns:a16="http://schemas.microsoft.com/office/drawing/2014/main" id="{78E6A5E5-4FA4-F052-5B1A-1C02EF55D087}"/>
                </a:ext>
              </a:extLst>
            </p:cNvPr>
            <p:cNvGrpSpPr/>
            <p:nvPr/>
          </p:nvGrpSpPr>
          <p:grpSpPr>
            <a:xfrm>
              <a:off x="6890563" y="999337"/>
              <a:ext cx="880486" cy="956884"/>
              <a:chOff x="3217710" y="3528342"/>
              <a:chExt cx="768009" cy="834648"/>
            </a:xfrm>
          </p:grpSpPr>
          <p:pic>
            <p:nvPicPr>
              <p:cNvPr id="237" name="圖片 236">
                <a:extLst>
                  <a:ext uri="{FF2B5EF4-FFF2-40B4-BE49-F238E27FC236}">
                    <a16:creationId xmlns:a16="http://schemas.microsoft.com/office/drawing/2014/main" id="{D5706C94-6D99-0558-69D8-BE5438E3E86A}"/>
                  </a:ext>
                </a:extLst>
              </p:cNvPr>
              <p:cNvPicPr/>
              <p:nvPr/>
            </p:nvPicPr>
            <p:blipFill>
              <a:blip r:embed="rId3"/>
              <a:stretch>
                <a:fillRect/>
              </a:stretch>
            </p:blipFill>
            <p:spPr>
              <a:xfrm>
                <a:off x="3217710" y="3528342"/>
                <a:ext cx="768009" cy="834648"/>
              </a:xfrm>
              <a:prstGeom prst="rect">
                <a:avLst/>
              </a:prstGeom>
            </p:spPr>
          </p:pic>
          <p:grpSp>
            <p:nvGrpSpPr>
              <p:cNvPr id="238" name="群組 237">
                <a:extLst>
                  <a:ext uri="{FF2B5EF4-FFF2-40B4-BE49-F238E27FC236}">
                    <a16:creationId xmlns:a16="http://schemas.microsoft.com/office/drawing/2014/main" id="{C5B23B7C-E2A1-3744-D328-9BD2E9FD67C9}"/>
                  </a:ext>
                </a:extLst>
              </p:cNvPr>
              <p:cNvGrpSpPr/>
              <p:nvPr/>
            </p:nvGrpSpPr>
            <p:grpSpPr>
              <a:xfrm>
                <a:off x="3290053" y="3578433"/>
                <a:ext cx="551333" cy="468668"/>
                <a:chOff x="3347209" y="3583196"/>
                <a:chExt cx="448602" cy="381340"/>
              </a:xfrm>
            </p:grpSpPr>
            <p:sp>
              <p:nvSpPr>
                <p:cNvPr id="240" name="Oval 5">
                  <a:extLst>
                    <a:ext uri="{FF2B5EF4-FFF2-40B4-BE49-F238E27FC236}">
                      <a16:creationId xmlns:a16="http://schemas.microsoft.com/office/drawing/2014/main" id="{802B3349-3A83-841F-4054-D2E125D352B1}"/>
                    </a:ext>
                  </a:extLst>
                </p:cNvPr>
                <p:cNvSpPr/>
                <p:nvPr/>
              </p:nvSpPr>
              <p:spPr bwMode="auto">
                <a:xfrm>
                  <a:off x="3347209" y="3583196"/>
                  <a:ext cx="448602" cy="348285"/>
                </a:xfrm>
                <a:prstGeom prst="ellipse">
                  <a:avLst/>
                </a:prstGeom>
                <a:solidFill>
                  <a:schemeClr val="tx2">
                    <a:lumMod val="75000"/>
                  </a:schemeClr>
                </a:solidFill>
                <a:ln w="38100">
                  <a:solidFill>
                    <a:schemeClr val="bg1"/>
                  </a:solidFill>
                  <a:round/>
                  <a:headEnd/>
                  <a:tailEnd/>
                </a:ln>
              </p:spPr>
              <p:txBody>
                <a:bodyPr wrap="none" anchor="ctr"/>
                <a:lstStyle/>
                <a:p>
                  <a:pPr algn="ctr" defTabSz="685754" eaLnBrk="1" fontAlgn="auto" hangingPunct="1">
                    <a:spcBef>
                      <a:spcPts val="0"/>
                    </a:spcBef>
                    <a:spcAft>
                      <a:spcPts val="0"/>
                    </a:spcAft>
                    <a:defRPr/>
                  </a:pPr>
                  <a:r>
                    <a:rPr lang="zh-TW" altLang="en-US" sz="1900" b="1">
                      <a:solidFill>
                        <a:schemeClr val="bg1"/>
                      </a:solidFill>
                      <a:latin typeface="Arial Black" panose="020B0A04020102020204" pitchFamily="34" charset="0"/>
                      <a:ea typeface="Microsoft YaHei" panose="020B0503020204020204" pitchFamily="34" charset="-122"/>
                    </a:rPr>
                    <a:t>判断</a:t>
                  </a:r>
                  <a:endParaRPr lang="zh-CN" altLang="en-US" sz="1900" b="1">
                    <a:solidFill>
                      <a:schemeClr val="bg1"/>
                    </a:solidFill>
                    <a:latin typeface="Arial Black" panose="020B0A04020102020204" pitchFamily="34" charset="0"/>
                    <a:ea typeface="Microsoft YaHei" panose="020B0503020204020204" pitchFamily="34" charset="-122"/>
                  </a:endParaRPr>
                </a:p>
              </p:txBody>
            </p:sp>
            <p:sp>
              <p:nvSpPr>
                <p:cNvPr id="241" name="Freeform 6">
                  <a:extLst>
                    <a:ext uri="{FF2B5EF4-FFF2-40B4-BE49-F238E27FC236}">
                      <a16:creationId xmlns:a16="http://schemas.microsoft.com/office/drawing/2014/main" id="{BC41DCC3-AF7D-2816-5F18-A3899A82CF04}"/>
                    </a:ext>
                  </a:extLst>
                </p:cNvPr>
                <p:cNvSpPr/>
                <p:nvPr/>
              </p:nvSpPr>
              <p:spPr bwMode="auto">
                <a:xfrm>
                  <a:off x="3562023" y="3862263"/>
                  <a:ext cx="206713" cy="102273"/>
                </a:xfrm>
                <a:custGeom>
                  <a:avLst/>
                  <a:gdLst>
                    <a:gd name="T0" fmla="*/ 210 w 327"/>
                    <a:gd name="T1" fmla="*/ 16 h 123"/>
                    <a:gd name="T2" fmla="*/ 327 w 327"/>
                    <a:gd name="T3" fmla="*/ 99 h 123"/>
                    <a:gd name="T4" fmla="*/ 96 w 327"/>
                    <a:gd name="T5" fmla="*/ 62 h 123"/>
                    <a:gd name="T6" fmla="*/ 210 w 327"/>
                    <a:gd name="T7" fmla="*/ 16 h 123"/>
                  </a:gdLst>
                  <a:ahLst/>
                  <a:cxnLst>
                    <a:cxn ang="0">
                      <a:pos x="T0" y="T1"/>
                    </a:cxn>
                    <a:cxn ang="0">
                      <a:pos x="T2" y="T3"/>
                    </a:cxn>
                    <a:cxn ang="0">
                      <a:pos x="T4" y="T5"/>
                    </a:cxn>
                    <a:cxn ang="0">
                      <a:pos x="T6" y="T7"/>
                    </a:cxn>
                  </a:cxnLst>
                  <a:rect l="0" t="0" r="r" b="b"/>
                  <a:pathLst>
                    <a:path w="327" h="123">
                      <a:moveTo>
                        <a:pt x="210" y="16"/>
                      </a:moveTo>
                      <a:cubicBezTo>
                        <a:pt x="210" y="16"/>
                        <a:pt x="265" y="86"/>
                        <a:pt x="327" y="99"/>
                      </a:cubicBezTo>
                      <a:cubicBezTo>
                        <a:pt x="327" y="99"/>
                        <a:pt x="192" y="123"/>
                        <a:pt x="96" y="62"/>
                      </a:cubicBezTo>
                      <a:cubicBezTo>
                        <a:pt x="0" y="0"/>
                        <a:pt x="210" y="16"/>
                        <a:pt x="210" y="16"/>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46" name="手繪多邊形: 圖案 245">
                  <a:extLst>
                    <a:ext uri="{FF2B5EF4-FFF2-40B4-BE49-F238E27FC236}">
                      <a16:creationId xmlns:a16="http://schemas.microsoft.com/office/drawing/2014/main" id="{BAC9DE12-24E5-4476-8D49-FB12E96D71B6}"/>
                    </a:ext>
                  </a:extLst>
                </p:cNvPr>
                <p:cNvSpPr/>
                <p:nvPr/>
              </p:nvSpPr>
              <p:spPr>
                <a:xfrm>
                  <a:off x="3616981" y="3917340"/>
                  <a:ext cx="142179" cy="39300"/>
                </a:xfrm>
                <a:custGeom>
                  <a:avLst/>
                  <a:gdLst>
                    <a:gd name="connsiteX0" fmla="*/ 0 w 230258"/>
                    <a:gd name="connsiteY0" fmla="*/ 0 h 50607"/>
                    <a:gd name="connsiteX1" fmla="*/ 82550 w 230258"/>
                    <a:gd name="connsiteY1" fmla="*/ 47625 h 50607"/>
                    <a:gd name="connsiteX2" fmla="*/ 212725 w 230258"/>
                    <a:gd name="connsiteY2" fmla="*/ 44450 h 50607"/>
                    <a:gd name="connsiteX3" fmla="*/ 225425 w 230258"/>
                    <a:gd name="connsiteY3" fmla="*/ 34925 h 50607"/>
                    <a:gd name="connsiteX0" fmla="*/ 0 w 212725"/>
                    <a:gd name="connsiteY0" fmla="*/ 0 h 50607"/>
                    <a:gd name="connsiteX1" fmla="*/ 82550 w 212725"/>
                    <a:gd name="connsiteY1" fmla="*/ 47625 h 50607"/>
                    <a:gd name="connsiteX2" fmla="*/ 212725 w 212725"/>
                    <a:gd name="connsiteY2" fmla="*/ 44450 h 50607"/>
                    <a:gd name="connsiteX0" fmla="*/ 0 w 207962"/>
                    <a:gd name="connsiteY0" fmla="*/ 0 h 63387"/>
                    <a:gd name="connsiteX1" fmla="*/ 77787 w 207962"/>
                    <a:gd name="connsiteY1" fmla="*/ 59531 h 63387"/>
                    <a:gd name="connsiteX2" fmla="*/ 207962 w 207962"/>
                    <a:gd name="connsiteY2" fmla="*/ 56356 h 63387"/>
                    <a:gd name="connsiteX0" fmla="*/ 0 w 207962"/>
                    <a:gd name="connsiteY0" fmla="*/ 0 h 57206"/>
                    <a:gd name="connsiteX1" fmla="*/ 82549 w 207962"/>
                    <a:gd name="connsiteY1" fmla="*/ 47625 h 57206"/>
                    <a:gd name="connsiteX2" fmla="*/ 207962 w 207962"/>
                    <a:gd name="connsiteY2" fmla="*/ 56356 h 57206"/>
                    <a:gd name="connsiteX0" fmla="*/ 0 w 207962"/>
                    <a:gd name="connsiteY0" fmla="*/ 0 h 51370"/>
                    <a:gd name="connsiteX1" fmla="*/ 82549 w 207962"/>
                    <a:gd name="connsiteY1" fmla="*/ 47625 h 51370"/>
                    <a:gd name="connsiteX2" fmla="*/ 207962 w 207962"/>
                    <a:gd name="connsiteY2" fmla="*/ 46831 h 51370"/>
                    <a:gd name="connsiteX0" fmla="*/ 0 w 207962"/>
                    <a:gd name="connsiteY0" fmla="*/ 0 h 48617"/>
                    <a:gd name="connsiteX1" fmla="*/ 87311 w 207962"/>
                    <a:gd name="connsiteY1" fmla="*/ 42863 h 48617"/>
                    <a:gd name="connsiteX2" fmla="*/ 207962 w 207962"/>
                    <a:gd name="connsiteY2" fmla="*/ 46831 h 48617"/>
                    <a:gd name="connsiteX0" fmla="*/ 0 w 203199"/>
                    <a:gd name="connsiteY0" fmla="*/ 0 h 56166"/>
                    <a:gd name="connsiteX1" fmla="*/ 82548 w 203199"/>
                    <a:gd name="connsiteY1" fmla="*/ 50006 h 56166"/>
                    <a:gd name="connsiteX2" fmla="*/ 203199 w 203199"/>
                    <a:gd name="connsiteY2" fmla="*/ 53974 h 56166"/>
                  </a:gdLst>
                  <a:ahLst/>
                  <a:cxnLst>
                    <a:cxn ang="0">
                      <a:pos x="connsiteX0" y="connsiteY0"/>
                    </a:cxn>
                    <a:cxn ang="0">
                      <a:pos x="connsiteX1" y="connsiteY1"/>
                    </a:cxn>
                    <a:cxn ang="0">
                      <a:pos x="connsiteX2" y="connsiteY2"/>
                    </a:cxn>
                  </a:cxnLst>
                  <a:rect l="l" t="t" r="r" b="b"/>
                  <a:pathLst>
                    <a:path w="203199" h="56166">
                      <a:moveTo>
                        <a:pt x="0" y="0"/>
                      </a:moveTo>
                      <a:cubicBezTo>
                        <a:pt x="23548" y="20108"/>
                        <a:pt x="48682" y="41010"/>
                        <a:pt x="82548" y="50006"/>
                      </a:cubicBezTo>
                      <a:cubicBezTo>
                        <a:pt x="116415" y="59002"/>
                        <a:pt x="179386" y="56091"/>
                        <a:pt x="203199" y="53974"/>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9" name="手繪多邊形: 圖案 248">
                  <a:extLst>
                    <a:ext uri="{FF2B5EF4-FFF2-40B4-BE49-F238E27FC236}">
                      <a16:creationId xmlns:a16="http://schemas.microsoft.com/office/drawing/2014/main" id="{87192A9C-955B-340A-FE68-26FABBE02452}"/>
                    </a:ext>
                  </a:extLst>
                </p:cNvPr>
                <p:cNvSpPr/>
                <p:nvPr/>
              </p:nvSpPr>
              <p:spPr>
                <a:xfrm rot="1469582">
                  <a:off x="3704476" y="3895579"/>
                  <a:ext cx="79417" cy="28137"/>
                </a:xfrm>
                <a:custGeom>
                  <a:avLst/>
                  <a:gdLst>
                    <a:gd name="connsiteX0" fmla="*/ 0 w 230258"/>
                    <a:gd name="connsiteY0" fmla="*/ 0 h 50607"/>
                    <a:gd name="connsiteX1" fmla="*/ 82550 w 230258"/>
                    <a:gd name="connsiteY1" fmla="*/ 47625 h 50607"/>
                    <a:gd name="connsiteX2" fmla="*/ 212725 w 230258"/>
                    <a:gd name="connsiteY2" fmla="*/ 44450 h 50607"/>
                    <a:gd name="connsiteX3" fmla="*/ 225425 w 230258"/>
                    <a:gd name="connsiteY3" fmla="*/ 34925 h 50607"/>
                    <a:gd name="connsiteX0" fmla="*/ 0 w 212725"/>
                    <a:gd name="connsiteY0" fmla="*/ 0 h 50607"/>
                    <a:gd name="connsiteX1" fmla="*/ 82550 w 212725"/>
                    <a:gd name="connsiteY1" fmla="*/ 47625 h 50607"/>
                    <a:gd name="connsiteX2" fmla="*/ 212725 w 212725"/>
                    <a:gd name="connsiteY2" fmla="*/ 44450 h 50607"/>
                    <a:gd name="connsiteX0" fmla="*/ 0 w 207962"/>
                    <a:gd name="connsiteY0" fmla="*/ 0 h 63387"/>
                    <a:gd name="connsiteX1" fmla="*/ 77787 w 207962"/>
                    <a:gd name="connsiteY1" fmla="*/ 59531 h 63387"/>
                    <a:gd name="connsiteX2" fmla="*/ 207962 w 207962"/>
                    <a:gd name="connsiteY2" fmla="*/ 56356 h 63387"/>
                    <a:gd name="connsiteX0" fmla="*/ 0 w 207962"/>
                    <a:gd name="connsiteY0" fmla="*/ 0 h 57206"/>
                    <a:gd name="connsiteX1" fmla="*/ 82549 w 207962"/>
                    <a:gd name="connsiteY1" fmla="*/ 47625 h 57206"/>
                    <a:gd name="connsiteX2" fmla="*/ 207962 w 207962"/>
                    <a:gd name="connsiteY2" fmla="*/ 56356 h 57206"/>
                    <a:gd name="connsiteX0" fmla="*/ 0 w 207962"/>
                    <a:gd name="connsiteY0" fmla="*/ 0 h 51370"/>
                    <a:gd name="connsiteX1" fmla="*/ 82549 w 207962"/>
                    <a:gd name="connsiteY1" fmla="*/ 47625 h 51370"/>
                    <a:gd name="connsiteX2" fmla="*/ 207962 w 207962"/>
                    <a:gd name="connsiteY2" fmla="*/ 46831 h 51370"/>
                    <a:gd name="connsiteX0" fmla="*/ 0 w 207962"/>
                    <a:gd name="connsiteY0" fmla="*/ 0 h 48617"/>
                    <a:gd name="connsiteX1" fmla="*/ 87311 w 207962"/>
                    <a:gd name="connsiteY1" fmla="*/ 42863 h 48617"/>
                    <a:gd name="connsiteX2" fmla="*/ 207962 w 207962"/>
                    <a:gd name="connsiteY2" fmla="*/ 46831 h 48617"/>
                    <a:gd name="connsiteX0" fmla="*/ 0 w 203199"/>
                    <a:gd name="connsiteY0" fmla="*/ 0 h 56166"/>
                    <a:gd name="connsiteX1" fmla="*/ 82548 w 203199"/>
                    <a:gd name="connsiteY1" fmla="*/ 50006 h 56166"/>
                    <a:gd name="connsiteX2" fmla="*/ 203199 w 203199"/>
                    <a:gd name="connsiteY2" fmla="*/ 53974 h 56166"/>
                    <a:gd name="connsiteX0" fmla="*/ 1 w 199848"/>
                    <a:gd name="connsiteY0" fmla="*/ 0 h 43993"/>
                    <a:gd name="connsiteX1" fmla="*/ 79197 w 199848"/>
                    <a:gd name="connsiteY1" fmla="*/ 38469 h 43993"/>
                    <a:gd name="connsiteX2" fmla="*/ 199848 w 199848"/>
                    <a:gd name="connsiteY2" fmla="*/ 42437 h 43993"/>
                    <a:gd name="connsiteX0" fmla="*/ 0 w 199847"/>
                    <a:gd name="connsiteY0" fmla="*/ 0 h 42792"/>
                    <a:gd name="connsiteX1" fmla="*/ 87712 w 199847"/>
                    <a:gd name="connsiteY1" fmla="*/ 29752 h 42792"/>
                    <a:gd name="connsiteX2" fmla="*/ 199847 w 199847"/>
                    <a:gd name="connsiteY2" fmla="*/ 42437 h 42792"/>
                    <a:gd name="connsiteX0" fmla="*/ 0 w 160162"/>
                    <a:gd name="connsiteY0" fmla="*/ 0 h 36039"/>
                    <a:gd name="connsiteX1" fmla="*/ 87712 w 160162"/>
                    <a:gd name="connsiteY1" fmla="*/ 29752 h 36039"/>
                    <a:gd name="connsiteX2" fmla="*/ 160163 w 160162"/>
                    <a:gd name="connsiteY2" fmla="*/ 35159 h 36039"/>
                  </a:gdLst>
                  <a:ahLst/>
                  <a:cxnLst>
                    <a:cxn ang="0">
                      <a:pos x="connsiteX0" y="connsiteY0"/>
                    </a:cxn>
                    <a:cxn ang="0">
                      <a:pos x="connsiteX1" y="connsiteY1"/>
                    </a:cxn>
                    <a:cxn ang="0">
                      <a:pos x="connsiteX2" y="connsiteY2"/>
                    </a:cxn>
                  </a:cxnLst>
                  <a:rect l="l" t="t" r="r" b="b"/>
                  <a:pathLst>
                    <a:path w="160162" h="36039">
                      <a:moveTo>
                        <a:pt x="0" y="0"/>
                      </a:moveTo>
                      <a:cubicBezTo>
                        <a:pt x="23548" y="20108"/>
                        <a:pt x="61018" y="23892"/>
                        <a:pt x="87712" y="29752"/>
                      </a:cubicBezTo>
                      <a:cubicBezTo>
                        <a:pt x="114406" y="35612"/>
                        <a:pt x="136350" y="37276"/>
                        <a:pt x="160163" y="35159"/>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78" name="群組 77">
              <a:extLst>
                <a:ext uri="{FF2B5EF4-FFF2-40B4-BE49-F238E27FC236}">
                  <a16:creationId xmlns:a16="http://schemas.microsoft.com/office/drawing/2014/main" id="{6693F34A-1136-239D-64E2-C39576E4AC11}"/>
                </a:ext>
              </a:extLst>
            </p:cNvPr>
            <p:cNvGrpSpPr/>
            <p:nvPr/>
          </p:nvGrpSpPr>
          <p:grpSpPr>
            <a:xfrm>
              <a:off x="-181178" y="1180794"/>
              <a:ext cx="1235819" cy="4960033"/>
              <a:chOff x="-97436" y="1092238"/>
              <a:chExt cx="1235819" cy="4960033"/>
            </a:xfrm>
          </p:grpSpPr>
          <p:sp>
            <p:nvSpPr>
              <p:cNvPr id="77" name="TextBox 15">
                <a:extLst>
                  <a:ext uri="{FF2B5EF4-FFF2-40B4-BE49-F238E27FC236}">
                    <a16:creationId xmlns:a16="http://schemas.microsoft.com/office/drawing/2014/main" id="{37A0CF84-51F5-B50B-2B0D-0379639D3F5E}"/>
                  </a:ext>
                </a:extLst>
              </p:cNvPr>
              <p:cNvSpPr txBox="1"/>
              <p:nvPr/>
            </p:nvSpPr>
            <p:spPr>
              <a:xfrm>
                <a:off x="91482" y="1092238"/>
                <a:ext cx="697627" cy="400110"/>
              </a:xfrm>
              <a:prstGeom prst="rect">
                <a:avLst/>
              </a:prstGeom>
              <a:noFill/>
            </p:spPr>
            <p:txBody>
              <a:bodyPr wrap="none" rtlCol="0">
                <a:spAutoFit/>
              </a:bodyPr>
              <a:lstStyle/>
              <a:p>
                <a:pPr algn="ctr"/>
                <a:r>
                  <a:rPr lang="ja-JP" altLang="en-US" sz="2000" b="1">
                    <a:solidFill>
                      <a:schemeClr val="tx2">
                        <a:lumMod val="50000"/>
                      </a:schemeClr>
                    </a:solidFill>
                    <a:latin typeface="+mj-ea"/>
                    <a:ea typeface="+mj-ea"/>
                  </a:rPr>
                  <a:t>従来</a:t>
                </a:r>
              </a:p>
            </p:txBody>
          </p:sp>
          <p:grpSp>
            <p:nvGrpSpPr>
              <p:cNvPr id="71" name="群組 70">
                <a:extLst>
                  <a:ext uri="{FF2B5EF4-FFF2-40B4-BE49-F238E27FC236}">
                    <a16:creationId xmlns:a16="http://schemas.microsoft.com/office/drawing/2014/main" id="{22A6EA90-A850-F3B4-2800-BDF857CB05E2}"/>
                  </a:ext>
                </a:extLst>
              </p:cNvPr>
              <p:cNvGrpSpPr/>
              <p:nvPr/>
            </p:nvGrpSpPr>
            <p:grpSpPr>
              <a:xfrm>
                <a:off x="-97436" y="4980708"/>
                <a:ext cx="1235819" cy="1071563"/>
                <a:chOff x="4029711" y="5544036"/>
                <a:chExt cx="3780877" cy="1071563"/>
              </a:xfrm>
            </p:grpSpPr>
            <p:sp>
              <p:nvSpPr>
                <p:cNvPr id="72" name="Line 20">
                  <a:extLst>
                    <a:ext uri="{FF2B5EF4-FFF2-40B4-BE49-F238E27FC236}">
                      <a16:creationId xmlns:a16="http://schemas.microsoft.com/office/drawing/2014/main" id="{42CF3E2D-C513-4116-6982-3033EE21FA3D}"/>
                    </a:ext>
                  </a:extLst>
                </p:cNvPr>
                <p:cNvSpPr/>
                <p:nvPr/>
              </p:nvSpPr>
              <p:spPr bwMode="auto">
                <a:xfrm>
                  <a:off x="4029711" y="6186490"/>
                  <a:ext cx="2837116"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73" name="Freeform 1001">
                  <a:extLst>
                    <a:ext uri="{FF2B5EF4-FFF2-40B4-BE49-F238E27FC236}">
                      <a16:creationId xmlns:a16="http://schemas.microsoft.com/office/drawing/2014/main" id="{C6B4BFF6-E574-B14F-4F90-9FB674A39F32}"/>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74" name="Freeform 1002">
                  <a:extLst>
                    <a:ext uri="{FF2B5EF4-FFF2-40B4-BE49-F238E27FC236}">
                      <a16:creationId xmlns:a16="http://schemas.microsoft.com/office/drawing/2014/main" id="{003D41F5-A15B-4B56-2E74-0385A589548A}"/>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75" name="Freeform 1003">
                  <a:extLst>
                    <a:ext uri="{FF2B5EF4-FFF2-40B4-BE49-F238E27FC236}">
                      <a16:creationId xmlns:a16="http://schemas.microsoft.com/office/drawing/2014/main" id="{ACF938CF-1B4F-BA3C-9C6C-F8C5B2D39FD4}"/>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76" name="Line 20">
                  <a:extLst>
                    <a:ext uri="{FF2B5EF4-FFF2-40B4-BE49-F238E27FC236}">
                      <a16:creationId xmlns:a16="http://schemas.microsoft.com/office/drawing/2014/main" id="{DD55DA1F-8006-2A69-0D41-BF64658B42CA}"/>
                    </a:ext>
                  </a:extLst>
                </p:cNvPr>
                <p:cNvSpPr/>
                <p:nvPr/>
              </p:nvSpPr>
              <p:spPr bwMode="auto">
                <a:xfrm>
                  <a:off x="6854131" y="5961550"/>
                  <a:ext cx="956457"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grpSp>
        <p:grpSp>
          <p:nvGrpSpPr>
            <p:cNvPr id="256" name="群組 255">
              <a:extLst>
                <a:ext uri="{FF2B5EF4-FFF2-40B4-BE49-F238E27FC236}">
                  <a16:creationId xmlns:a16="http://schemas.microsoft.com/office/drawing/2014/main" id="{EE59B170-05ED-DB11-C4D9-BFC9D7ADE3DC}"/>
                </a:ext>
              </a:extLst>
            </p:cNvPr>
            <p:cNvGrpSpPr/>
            <p:nvPr/>
          </p:nvGrpSpPr>
          <p:grpSpPr>
            <a:xfrm>
              <a:off x="1062503" y="1017079"/>
              <a:ext cx="921184" cy="921184"/>
              <a:chOff x="1144948" y="869497"/>
              <a:chExt cx="921184" cy="921184"/>
            </a:xfrm>
          </p:grpSpPr>
          <p:grpSp>
            <p:nvGrpSpPr>
              <p:cNvPr id="66" name="群組 65">
                <a:extLst>
                  <a:ext uri="{FF2B5EF4-FFF2-40B4-BE49-F238E27FC236}">
                    <a16:creationId xmlns:a16="http://schemas.microsoft.com/office/drawing/2014/main" id="{4F75BEFA-05A6-78CB-CE80-5895F82FB712}"/>
                  </a:ext>
                </a:extLst>
              </p:cNvPr>
              <p:cNvGrpSpPr/>
              <p:nvPr/>
            </p:nvGrpSpPr>
            <p:grpSpPr>
              <a:xfrm>
                <a:off x="1168559" y="895386"/>
                <a:ext cx="880487" cy="880487"/>
                <a:chOff x="386715" y="999133"/>
                <a:chExt cx="985837" cy="985837"/>
              </a:xfrm>
            </p:grpSpPr>
            <p:sp>
              <p:nvSpPr>
                <p:cNvPr id="65" name="橢圓 64">
                  <a:extLst>
                    <a:ext uri="{FF2B5EF4-FFF2-40B4-BE49-F238E27FC236}">
                      <a16:creationId xmlns:a16="http://schemas.microsoft.com/office/drawing/2014/main" id="{1DFF4683-8F7F-13CA-E267-0854E1DE8DFE}"/>
                    </a:ext>
                  </a:extLst>
                </p:cNvPr>
                <p:cNvSpPr/>
                <p:nvPr/>
              </p:nvSpPr>
              <p:spPr>
                <a:xfrm>
                  <a:off x="386715" y="999133"/>
                  <a:ext cx="985837" cy="985837"/>
                </a:xfrm>
                <a:prstGeom prst="ellipse">
                  <a:avLst/>
                </a:prstGeom>
                <a:solidFill>
                  <a:srgbClr val="009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64" name="圖片 63">
                  <a:extLst>
                    <a:ext uri="{FF2B5EF4-FFF2-40B4-BE49-F238E27FC236}">
                      <a16:creationId xmlns:a16="http://schemas.microsoft.com/office/drawing/2014/main" id="{7E3F0384-D37D-85EB-75B5-40D05F51EAD8}"/>
                    </a:ext>
                  </a:extLst>
                </p:cNvPr>
                <p:cNvPicPr>
                  <a:picLocks noChangeAspect="1"/>
                </p:cNvPicPr>
                <p:nvPr/>
              </p:nvPicPr>
              <p:blipFill>
                <a:blip r:embed="rId4"/>
                <a:stretch>
                  <a:fillRect/>
                </a:stretch>
              </p:blipFill>
              <p:spPr>
                <a:xfrm>
                  <a:off x="512668" y="1023076"/>
                  <a:ext cx="835224" cy="877900"/>
                </a:xfrm>
                <a:prstGeom prst="rect">
                  <a:avLst/>
                </a:prstGeom>
              </p:spPr>
            </p:pic>
          </p:grpSp>
          <p:sp>
            <p:nvSpPr>
              <p:cNvPr id="95" name="弧形 94">
                <a:extLst>
                  <a:ext uri="{FF2B5EF4-FFF2-40B4-BE49-F238E27FC236}">
                    <a16:creationId xmlns:a16="http://schemas.microsoft.com/office/drawing/2014/main" id="{AF85ACBC-6CC2-3447-6143-8DED00F49086}"/>
                  </a:ext>
                </a:extLst>
              </p:cNvPr>
              <p:cNvSpPr/>
              <p:nvPr/>
            </p:nvSpPr>
            <p:spPr>
              <a:xfrm>
                <a:off x="1144948" y="869497"/>
                <a:ext cx="921184" cy="921184"/>
              </a:xfrm>
              <a:prstGeom prst="arc">
                <a:avLst>
                  <a:gd name="adj1" fmla="val 10731987"/>
                  <a:gd name="adj2" fmla="val 71082"/>
                </a:avLst>
              </a:prstGeom>
              <a:ln w="15875">
                <a:solidFill>
                  <a:srgbClr val="001F6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sp>
          <p:nvSpPr>
            <p:cNvPr id="96" name="Line 20">
              <a:extLst>
                <a:ext uri="{FF2B5EF4-FFF2-40B4-BE49-F238E27FC236}">
                  <a16:creationId xmlns:a16="http://schemas.microsoft.com/office/drawing/2014/main" id="{B3688037-D58A-A647-D2DA-680C08F62C78}"/>
                </a:ext>
              </a:extLst>
            </p:cNvPr>
            <p:cNvSpPr/>
            <p:nvPr/>
          </p:nvSpPr>
          <p:spPr bwMode="auto">
            <a:xfrm>
              <a:off x="1983687" y="1473685"/>
              <a:ext cx="847507"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nvGrpSpPr>
            <p:cNvPr id="127" name="群組 126">
              <a:extLst>
                <a:ext uri="{FF2B5EF4-FFF2-40B4-BE49-F238E27FC236}">
                  <a16:creationId xmlns:a16="http://schemas.microsoft.com/office/drawing/2014/main" id="{8115168B-6091-9EE9-2BBC-0661C80832B3}"/>
                </a:ext>
              </a:extLst>
            </p:cNvPr>
            <p:cNvGrpSpPr/>
            <p:nvPr/>
          </p:nvGrpSpPr>
          <p:grpSpPr>
            <a:xfrm>
              <a:off x="2831194" y="1097579"/>
              <a:ext cx="942108" cy="840684"/>
              <a:chOff x="2913639" y="949997"/>
              <a:chExt cx="942108" cy="840684"/>
            </a:xfrm>
          </p:grpSpPr>
          <p:pic>
            <p:nvPicPr>
              <p:cNvPr id="253" name="圖片 252">
                <a:extLst>
                  <a:ext uri="{FF2B5EF4-FFF2-40B4-BE49-F238E27FC236}">
                    <a16:creationId xmlns:a16="http://schemas.microsoft.com/office/drawing/2014/main" id="{249E3700-CC54-FEDA-0A93-9A3E6EE7CDBB}"/>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2913639" y="949997"/>
                <a:ext cx="942108" cy="840684"/>
              </a:xfrm>
              <a:prstGeom prst="rect">
                <a:avLst/>
              </a:prstGeom>
            </p:spPr>
          </p:pic>
          <p:sp>
            <p:nvSpPr>
              <p:cNvPr id="102" name="矩形: 圓角 101">
                <a:extLst>
                  <a:ext uri="{FF2B5EF4-FFF2-40B4-BE49-F238E27FC236}">
                    <a16:creationId xmlns:a16="http://schemas.microsoft.com/office/drawing/2014/main" id="{7080B4D9-7712-E2B0-9FB1-2E92E272AB71}"/>
                  </a:ext>
                </a:extLst>
              </p:cNvPr>
              <p:cNvSpPr/>
              <p:nvPr/>
            </p:nvSpPr>
            <p:spPr>
              <a:xfrm>
                <a:off x="2913639" y="961232"/>
                <a:ext cx="935527" cy="379352"/>
              </a:xfrm>
              <a:custGeom>
                <a:avLst/>
                <a:gdLst>
                  <a:gd name="connsiteX0" fmla="*/ 0 w 935527"/>
                  <a:gd name="connsiteY0" fmla="*/ 50713 h 590029"/>
                  <a:gd name="connsiteX1" fmla="*/ 50713 w 935527"/>
                  <a:gd name="connsiteY1" fmla="*/ 0 h 590029"/>
                  <a:gd name="connsiteX2" fmla="*/ 884814 w 935527"/>
                  <a:gd name="connsiteY2" fmla="*/ 0 h 590029"/>
                  <a:gd name="connsiteX3" fmla="*/ 935527 w 935527"/>
                  <a:gd name="connsiteY3" fmla="*/ 50713 h 590029"/>
                  <a:gd name="connsiteX4" fmla="*/ 935527 w 935527"/>
                  <a:gd name="connsiteY4" fmla="*/ 539316 h 590029"/>
                  <a:gd name="connsiteX5" fmla="*/ 884814 w 935527"/>
                  <a:gd name="connsiteY5" fmla="*/ 590029 h 590029"/>
                  <a:gd name="connsiteX6" fmla="*/ 50713 w 935527"/>
                  <a:gd name="connsiteY6" fmla="*/ 590029 h 590029"/>
                  <a:gd name="connsiteX7" fmla="*/ 0 w 935527"/>
                  <a:gd name="connsiteY7" fmla="*/ 539316 h 590029"/>
                  <a:gd name="connsiteX8" fmla="*/ 0 w 935527"/>
                  <a:gd name="connsiteY8" fmla="*/ 50713 h 590029"/>
                  <a:gd name="connsiteX0" fmla="*/ 0 w 935527"/>
                  <a:gd name="connsiteY0" fmla="*/ 50713 h 590029"/>
                  <a:gd name="connsiteX1" fmla="*/ 50713 w 935527"/>
                  <a:gd name="connsiteY1" fmla="*/ 0 h 590029"/>
                  <a:gd name="connsiteX2" fmla="*/ 884814 w 935527"/>
                  <a:gd name="connsiteY2" fmla="*/ 0 h 590029"/>
                  <a:gd name="connsiteX3" fmla="*/ 935527 w 935527"/>
                  <a:gd name="connsiteY3" fmla="*/ 50713 h 590029"/>
                  <a:gd name="connsiteX4" fmla="*/ 935527 w 935527"/>
                  <a:gd name="connsiteY4" fmla="*/ 539316 h 590029"/>
                  <a:gd name="connsiteX5" fmla="*/ 884814 w 935527"/>
                  <a:gd name="connsiteY5" fmla="*/ 590029 h 590029"/>
                  <a:gd name="connsiteX6" fmla="*/ 0 w 935527"/>
                  <a:gd name="connsiteY6" fmla="*/ 539316 h 590029"/>
                  <a:gd name="connsiteX7" fmla="*/ 0 w 935527"/>
                  <a:gd name="connsiteY7" fmla="*/ 50713 h 590029"/>
                  <a:gd name="connsiteX0" fmla="*/ 884814 w 976254"/>
                  <a:gd name="connsiteY0" fmla="*/ 590029 h 681469"/>
                  <a:gd name="connsiteX1" fmla="*/ 0 w 976254"/>
                  <a:gd name="connsiteY1" fmla="*/ 539316 h 681469"/>
                  <a:gd name="connsiteX2" fmla="*/ 0 w 976254"/>
                  <a:gd name="connsiteY2" fmla="*/ 50713 h 681469"/>
                  <a:gd name="connsiteX3" fmla="*/ 50713 w 976254"/>
                  <a:gd name="connsiteY3" fmla="*/ 0 h 681469"/>
                  <a:gd name="connsiteX4" fmla="*/ 884814 w 976254"/>
                  <a:gd name="connsiteY4" fmla="*/ 0 h 681469"/>
                  <a:gd name="connsiteX5" fmla="*/ 935527 w 976254"/>
                  <a:gd name="connsiteY5" fmla="*/ 50713 h 681469"/>
                  <a:gd name="connsiteX6" fmla="*/ 935527 w 976254"/>
                  <a:gd name="connsiteY6" fmla="*/ 539316 h 681469"/>
                  <a:gd name="connsiteX7" fmla="*/ 976254 w 976254"/>
                  <a:gd name="connsiteY7" fmla="*/ 681469 h 681469"/>
                  <a:gd name="connsiteX0" fmla="*/ 884814 w 935527"/>
                  <a:gd name="connsiteY0" fmla="*/ 590029 h 590029"/>
                  <a:gd name="connsiteX1" fmla="*/ 0 w 935527"/>
                  <a:gd name="connsiteY1" fmla="*/ 539316 h 590029"/>
                  <a:gd name="connsiteX2" fmla="*/ 0 w 935527"/>
                  <a:gd name="connsiteY2" fmla="*/ 50713 h 590029"/>
                  <a:gd name="connsiteX3" fmla="*/ 50713 w 935527"/>
                  <a:gd name="connsiteY3" fmla="*/ 0 h 590029"/>
                  <a:gd name="connsiteX4" fmla="*/ 884814 w 935527"/>
                  <a:gd name="connsiteY4" fmla="*/ 0 h 590029"/>
                  <a:gd name="connsiteX5" fmla="*/ 935527 w 935527"/>
                  <a:gd name="connsiteY5" fmla="*/ 50713 h 590029"/>
                  <a:gd name="connsiteX6" fmla="*/ 935527 w 935527"/>
                  <a:gd name="connsiteY6" fmla="*/ 539316 h 590029"/>
                  <a:gd name="connsiteX0" fmla="*/ 0 w 935527"/>
                  <a:gd name="connsiteY0" fmla="*/ 539316 h 539316"/>
                  <a:gd name="connsiteX1" fmla="*/ 0 w 935527"/>
                  <a:gd name="connsiteY1" fmla="*/ 50713 h 539316"/>
                  <a:gd name="connsiteX2" fmla="*/ 50713 w 935527"/>
                  <a:gd name="connsiteY2" fmla="*/ 0 h 539316"/>
                  <a:gd name="connsiteX3" fmla="*/ 884814 w 935527"/>
                  <a:gd name="connsiteY3" fmla="*/ 0 h 539316"/>
                  <a:gd name="connsiteX4" fmla="*/ 935527 w 935527"/>
                  <a:gd name="connsiteY4" fmla="*/ 50713 h 539316"/>
                  <a:gd name="connsiteX5" fmla="*/ 935527 w 935527"/>
                  <a:gd name="connsiteY5" fmla="*/ 539316 h 53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5527" h="539316">
                    <a:moveTo>
                      <a:pt x="0" y="539316"/>
                    </a:moveTo>
                    <a:lnTo>
                      <a:pt x="0" y="50713"/>
                    </a:lnTo>
                    <a:cubicBezTo>
                      <a:pt x="0" y="22705"/>
                      <a:pt x="22705" y="0"/>
                      <a:pt x="50713" y="0"/>
                    </a:cubicBezTo>
                    <a:lnTo>
                      <a:pt x="884814" y="0"/>
                    </a:lnTo>
                    <a:cubicBezTo>
                      <a:pt x="912822" y="0"/>
                      <a:pt x="935527" y="22705"/>
                      <a:pt x="935527" y="50713"/>
                    </a:cubicBezTo>
                    <a:lnTo>
                      <a:pt x="935527" y="539316"/>
                    </a:lnTo>
                  </a:path>
                </a:pathLst>
              </a:custGeom>
              <a:noFill/>
              <a:ln w="15875">
                <a:solidFill>
                  <a:srgbClr val="001F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126" name="TextBox 15">
              <a:extLst>
                <a:ext uri="{FF2B5EF4-FFF2-40B4-BE49-F238E27FC236}">
                  <a16:creationId xmlns:a16="http://schemas.microsoft.com/office/drawing/2014/main" id="{A91EAF16-7904-01B5-0D16-5A290F43EF87}"/>
                </a:ext>
              </a:extLst>
            </p:cNvPr>
            <p:cNvSpPr txBox="1"/>
            <p:nvPr/>
          </p:nvSpPr>
          <p:spPr>
            <a:xfrm>
              <a:off x="1898179" y="1178582"/>
              <a:ext cx="1210588" cy="338554"/>
            </a:xfrm>
            <a:prstGeom prst="rect">
              <a:avLst/>
            </a:prstGeom>
            <a:noFill/>
          </p:spPr>
          <p:txBody>
            <a:bodyPr wrap="none" rtlCol="0">
              <a:spAutoFit/>
            </a:bodyPr>
            <a:lstStyle/>
            <a:p>
              <a:r>
                <a:rPr lang="zh-TW" altLang="en-US" sz="1600" b="1">
                  <a:solidFill>
                    <a:schemeClr val="tx2">
                      <a:lumMod val="50000"/>
                    </a:schemeClr>
                  </a:solidFill>
                  <a:latin typeface="+mj-ea"/>
                  <a:ea typeface="+mj-ea"/>
                </a:rPr>
                <a:t>監視</a:t>
              </a:r>
              <a:r>
                <a:rPr lang="ja-JP" altLang="en-US" sz="1600" b="1">
                  <a:solidFill>
                    <a:schemeClr val="tx2">
                      <a:lumMod val="50000"/>
                    </a:schemeClr>
                  </a:solidFill>
                  <a:latin typeface="+mj-ea"/>
                  <a:ea typeface="+mj-ea"/>
                </a:rPr>
                <a:t>カメラ</a:t>
              </a:r>
            </a:p>
          </p:txBody>
        </p:sp>
        <p:sp>
          <p:nvSpPr>
            <p:cNvPr id="257" name="TextBox 15">
              <a:extLst>
                <a:ext uri="{FF2B5EF4-FFF2-40B4-BE49-F238E27FC236}">
                  <a16:creationId xmlns:a16="http://schemas.microsoft.com/office/drawing/2014/main" id="{CA9B2599-9883-CE14-A739-DA0A369DE994}"/>
                </a:ext>
              </a:extLst>
            </p:cNvPr>
            <p:cNvSpPr txBox="1"/>
            <p:nvPr/>
          </p:nvSpPr>
          <p:spPr>
            <a:xfrm>
              <a:off x="3686383" y="1178582"/>
              <a:ext cx="595035" cy="338554"/>
            </a:xfrm>
            <a:prstGeom prst="rect">
              <a:avLst/>
            </a:prstGeom>
            <a:noFill/>
          </p:spPr>
          <p:txBody>
            <a:bodyPr wrap="none" rtlCol="0">
              <a:spAutoFit/>
            </a:bodyPr>
            <a:lstStyle/>
            <a:p>
              <a:r>
                <a:rPr lang="ja-JP" altLang="en-US" sz="1600" b="1">
                  <a:solidFill>
                    <a:schemeClr val="tx2">
                      <a:lumMod val="50000"/>
                    </a:schemeClr>
                  </a:solidFill>
                  <a:latin typeface="+mj-ea"/>
                  <a:ea typeface="+mj-ea"/>
                </a:rPr>
                <a:t>画像</a:t>
              </a:r>
            </a:p>
          </p:txBody>
        </p:sp>
        <p:grpSp>
          <p:nvGrpSpPr>
            <p:cNvPr id="267" name="群組 266">
              <a:extLst>
                <a:ext uri="{FF2B5EF4-FFF2-40B4-BE49-F238E27FC236}">
                  <a16:creationId xmlns:a16="http://schemas.microsoft.com/office/drawing/2014/main" id="{CB2792FD-040D-BD92-4372-8D076E41F4D0}"/>
                </a:ext>
              </a:extLst>
            </p:cNvPr>
            <p:cNvGrpSpPr/>
            <p:nvPr/>
          </p:nvGrpSpPr>
          <p:grpSpPr>
            <a:xfrm>
              <a:off x="3761959" y="1354213"/>
              <a:ext cx="3008684" cy="137115"/>
              <a:chOff x="3844404" y="1206631"/>
              <a:chExt cx="3008684" cy="137115"/>
            </a:xfrm>
          </p:grpSpPr>
          <p:grpSp>
            <p:nvGrpSpPr>
              <p:cNvPr id="112" name="群組 111">
                <a:extLst>
                  <a:ext uri="{FF2B5EF4-FFF2-40B4-BE49-F238E27FC236}">
                    <a16:creationId xmlns:a16="http://schemas.microsoft.com/office/drawing/2014/main" id="{2927F63F-3422-9588-D666-4F6AD98F131B}"/>
                  </a:ext>
                </a:extLst>
              </p:cNvPr>
              <p:cNvGrpSpPr/>
              <p:nvPr/>
            </p:nvGrpSpPr>
            <p:grpSpPr>
              <a:xfrm>
                <a:off x="3844404" y="1326103"/>
                <a:ext cx="3008684" cy="0"/>
                <a:chOff x="3801630" y="1326103"/>
                <a:chExt cx="3008684" cy="0"/>
              </a:xfrm>
            </p:grpSpPr>
            <p:sp>
              <p:nvSpPr>
                <p:cNvPr id="105" name="Line 20">
                  <a:extLst>
                    <a:ext uri="{FF2B5EF4-FFF2-40B4-BE49-F238E27FC236}">
                      <a16:creationId xmlns:a16="http://schemas.microsoft.com/office/drawing/2014/main" id="{88E9CFD9-F0A6-EDF9-7C3D-93B5E2679324}"/>
                    </a:ext>
                  </a:extLst>
                </p:cNvPr>
                <p:cNvSpPr/>
                <p:nvPr/>
              </p:nvSpPr>
              <p:spPr bwMode="auto">
                <a:xfrm>
                  <a:off x="3801630" y="1326103"/>
                  <a:ext cx="703120"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9" name="Line 20">
                  <a:extLst>
                    <a:ext uri="{FF2B5EF4-FFF2-40B4-BE49-F238E27FC236}">
                      <a16:creationId xmlns:a16="http://schemas.microsoft.com/office/drawing/2014/main" id="{CA4DA590-3FB0-394F-E818-B12487A36196}"/>
                    </a:ext>
                  </a:extLst>
                </p:cNvPr>
                <p:cNvSpPr/>
                <p:nvPr/>
              </p:nvSpPr>
              <p:spPr bwMode="auto">
                <a:xfrm>
                  <a:off x="4624476" y="1326103"/>
                  <a:ext cx="2185838" cy="0"/>
                </a:xfrm>
                <a:prstGeom prst="line">
                  <a:avLst/>
                </a:prstGeom>
                <a:noFill/>
                <a:ln w="33338">
                  <a:solidFill>
                    <a:srgbClr val="003C7F"/>
                  </a:solidFill>
                  <a:prstDash val="sysDot"/>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grpSp>
            <p:nvGrpSpPr>
              <p:cNvPr id="259" name="群組 258">
                <a:extLst>
                  <a:ext uri="{FF2B5EF4-FFF2-40B4-BE49-F238E27FC236}">
                    <a16:creationId xmlns:a16="http://schemas.microsoft.com/office/drawing/2014/main" id="{19E22977-CFF8-8D9E-0EE4-D618090BB642}"/>
                  </a:ext>
                </a:extLst>
              </p:cNvPr>
              <p:cNvGrpSpPr/>
              <p:nvPr/>
            </p:nvGrpSpPr>
            <p:grpSpPr>
              <a:xfrm>
                <a:off x="4512505" y="1206631"/>
                <a:ext cx="174478" cy="137115"/>
                <a:chOff x="898525" y="4238035"/>
                <a:chExt cx="174478" cy="137115"/>
              </a:xfrm>
            </p:grpSpPr>
            <p:sp>
              <p:nvSpPr>
                <p:cNvPr id="264" name="箭號: ＞形 263">
                  <a:extLst>
                    <a:ext uri="{FF2B5EF4-FFF2-40B4-BE49-F238E27FC236}">
                      <a16:creationId xmlns:a16="http://schemas.microsoft.com/office/drawing/2014/main" id="{6555F958-C441-3B1A-4F91-739FDDBD6E2E}"/>
                    </a:ext>
                  </a:extLst>
                </p:cNvPr>
                <p:cNvSpPr/>
                <p:nvPr/>
              </p:nvSpPr>
              <p:spPr>
                <a:xfrm>
                  <a:off x="898525"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65" name="箭號: ＞形 264">
                  <a:extLst>
                    <a:ext uri="{FF2B5EF4-FFF2-40B4-BE49-F238E27FC236}">
                      <a16:creationId xmlns:a16="http://schemas.microsoft.com/office/drawing/2014/main" id="{E3744523-8F06-8901-9100-317DA90C13CD}"/>
                    </a:ext>
                  </a:extLst>
                </p:cNvPr>
                <p:cNvSpPr/>
                <p:nvPr/>
              </p:nvSpPr>
              <p:spPr>
                <a:xfrm>
                  <a:off x="968228"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sp>
          <p:nvSpPr>
            <p:cNvPr id="266" name="TextBox 15">
              <a:extLst>
                <a:ext uri="{FF2B5EF4-FFF2-40B4-BE49-F238E27FC236}">
                  <a16:creationId xmlns:a16="http://schemas.microsoft.com/office/drawing/2014/main" id="{F59F417C-6D97-75ED-4C11-44EC4FCF7C1A}"/>
                </a:ext>
              </a:extLst>
            </p:cNvPr>
            <p:cNvSpPr txBox="1"/>
            <p:nvPr/>
          </p:nvSpPr>
          <p:spPr>
            <a:xfrm>
              <a:off x="4578296" y="1178582"/>
              <a:ext cx="2236510" cy="338554"/>
            </a:xfrm>
            <a:prstGeom prst="rect">
              <a:avLst/>
            </a:prstGeom>
            <a:noFill/>
          </p:spPr>
          <p:txBody>
            <a:bodyPr wrap="none" rtlCol="0">
              <a:spAutoFit/>
            </a:bodyPr>
            <a:lstStyle/>
            <a:p>
              <a:r>
                <a:rPr lang="zh-TW" altLang="en-US" sz="1600" b="1">
                  <a:solidFill>
                    <a:schemeClr val="tx2">
                      <a:lumMod val="50000"/>
                    </a:schemeClr>
                  </a:solidFill>
                  <a:latin typeface="+mj-ea"/>
                  <a:ea typeface="+mj-ea"/>
                </a:rPr>
                <a:t>定量化</a:t>
              </a:r>
              <a:r>
                <a:rPr lang="ja-JP" altLang="en-US" sz="1600" b="1">
                  <a:solidFill>
                    <a:schemeClr val="tx2">
                      <a:lumMod val="50000"/>
                    </a:schemeClr>
                  </a:solidFill>
                  <a:latin typeface="+mj-ea"/>
                  <a:ea typeface="+mj-ea"/>
                </a:rPr>
                <a:t>の判断基準無し</a:t>
              </a:r>
            </a:p>
          </p:txBody>
        </p:sp>
        <p:grpSp>
          <p:nvGrpSpPr>
            <p:cNvPr id="403" name="群組 402">
              <a:extLst>
                <a:ext uri="{FF2B5EF4-FFF2-40B4-BE49-F238E27FC236}">
                  <a16:creationId xmlns:a16="http://schemas.microsoft.com/office/drawing/2014/main" id="{49C5659B-C4CF-32BB-FA98-6BD370132605}"/>
                </a:ext>
              </a:extLst>
            </p:cNvPr>
            <p:cNvGrpSpPr/>
            <p:nvPr/>
          </p:nvGrpSpPr>
          <p:grpSpPr>
            <a:xfrm>
              <a:off x="7833192" y="980616"/>
              <a:ext cx="1096589" cy="911254"/>
              <a:chOff x="7795717" y="980616"/>
              <a:chExt cx="1096589" cy="911254"/>
            </a:xfrm>
          </p:grpSpPr>
          <p:grpSp>
            <p:nvGrpSpPr>
              <p:cNvPr id="281" name="群組 280">
                <a:extLst>
                  <a:ext uri="{FF2B5EF4-FFF2-40B4-BE49-F238E27FC236}">
                    <a16:creationId xmlns:a16="http://schemas.microsoft.com/office/drawing/2014/main" id="{4EA683F5-9E3B-1209-C14F-B289196264A6}"/>
                  </a:ext>
                </a:extLst>
              </p:cNvPr>
              <p:cNvGrpSpPr/>
              <p:nvPr/>
            </p:nvGrpSpPr>
            <p:grpSpPr>
              <a:xfrm>
                <a:off x="8260229" y="1227029"/>
                <a:ext cx="632077" cy="548692"/>
                <a:chOff x="6744104" y="1166591"/>
                <a:chExt cx="632077" cy="548692"/>
              </a:xfrm>
              <a:solidFill>
                <a:schemeClr val="accent1">
                  <a:lumMod val="40000"/>
                  <a:lumOff val="60000"/>
                </a:schemeClr>
              </a:solidFill>
            </p:grpSpPr>
            <p:sp>
              <p:nvSpPr>
                <p:cNvPr id="277" name="Oval 5">
                  <a:extLst>
                    <a:ext uri="{FF2B5EF4-FFF2-40B4-BE49-F238E27FC236}">
                      <a16:creationId xmlns:a16="http://schemas.microsoft.com/office/drawing/2014/main" id="{63B04885-D3C0-A6D1-89B3-8024E277A8D3}"/>
                    </a:ext>
                  </a:extLst>
                </p:cNvPr>
                <p:cNvSpPr/>
                <p:nvPr/>
              </p:nvSpPr>
              <p:spPr bwMode="auto">
                <a:xfrm>
                  <a:off x="6744104" y="1166591"/>
                  <a:ext cx="632077" cy="490731"/>
                </a:xfrm>
                <a:prstGeom prst="ellipse">
                  <a:avLst/>
                </a:prstGeom>
                <a:grpFill/>
                <a:ln w="38100">
                  <a:noFill/>
                  <a:round/>
                  <a:headEnd/>
                  <a:tailEnd/>
                </a:ln>
              </p:spPr>
              <p:txBody>
                <a:bodyPr wrap="none" anchor="ctr"/>
                <a:lstStyle/>
                <a:p>
                  <a:pPr algn="ctr" defTabSz="685754" eaLnBrk="1" fontAlgn="auto" hangingPunct="1">
                    <a:spcBef>
                      <a:spcPts val="0"/>
                    </a:spcBef>
                    <a:spcAft>
                      <a:spcPts val="0"/>
                    </a:spcAft>
                    <a:defRPr/>
                  </a:pPr>
                  <a:r>
                    <a:rPr lang="zh-TW" altLang="en-US" sz="1500" b="1">
                      <a:solidFill>
                        <a:schemeClr val="bg1"/>
                      </a:solidFill>
                      <a:latin typeface="Arial Black" panose="020B0A04020102020204" pitchFamily="34" charset="0"/>
                      <a:ea typeface="Microsoft YaHei" panose="020B0503020204020204" pitchFamily="34" charset="-122"/>
                    </a:rPr>
                    <a:t>結論</a:t>
                  </a:r>
                  <a:r>
                    <a:rPr lang="en-US" altLang="zh-TW" sz="1500" b="1">
                      <a:solidFill>
                        <a:schemeClr val="bg1"/>
                      </a:solidFill>
                      <a:latin typeface="Arial Black" panose="020B0A04020102020204" pitchFamily="34" charset="0"/>
                      <a:ea typeface="Microsoft YaHei" panose="020B0503020204020204" pitchFamily="34" charset="-122"/>
                    </a:rPr>
                    <a:t>2</a:t>
                  </a:r>
                  <a:endParaRPr lang="zh-CN" altLang="en-US" sz="1500" b="1">
                    <a:solidFill>
                      <a:schemeClr val="bg1"/>
                    </a:solidFill>
                    <a:latin typeface="Arial Black" panose="020B0A04020102020204" pitchFamily="34" charset="0"/>
                    <a:ea typeface="Microsoft YaHei" panose="020B0503020204020204" pitchFamily="34" charset="-122"/>
                  </a:endParaRPr>
                </a:p>
              </p:txBody>
            </p:sp>
            <p:sp>
              <p:nvSpPr>
                <p:cNvPr id="278" name="Freeform 6">
                  <a:extLst>
                    <a:ext uri="{FF2B5EF4-FFF2-40B4-BE49-F238E27FC236}">
                      <a16:creationId xmlns:a16="http://schemas.microsoft.com/office/drawing/2014/main" id="{B7DFFB1C-82A8-0616-528B-E480C899B93D}"/>
                    </a:ext>
                  </a:extLst>
                </p:cNvPr>
                <p:cNvSpPr/>
                <p:nvPr/>
              </p:nvSpPr>
              <p:spPr bwMode="auto">
                <a:xfrm rot="420242">
                  <a:off x="6992099" y="1571181"/>
                  <a:ext cx="291257" cy="144102"/>
                </a:xfrm>
                <a:custGeom>
                  <a:avLst/>
                  <a:gdLst>
                    <a:gd name="T0" fmla="*/ 210 w 327"/>
                    <a:gd name="T1" fmla="*/ 16 h 123"/>
                    <a:gd name="T2" fmla="*/ 327 w 327"/>
                    <a:gd name="T3" fmla="*/ 99 h 123"/>
                    <a:gd name="T4" fmla="*/ 96 w 327"/>
                    <a:gd name="T5" fmla="*/ 62 h 123"/>
                    <a:gd name="T6" fmla="*/ 210 w 327"/>
                    <a:gd name="T7" fmla="*/ 16 h 123"/>
                  </a:gdLst>
                  <a:ahLst/>
                  <a:cxnLst>
                    <a:cxn ang="0">
                      <a:pos x="T0" y="T1"/>
                    </a:cxn>
                    <a:cxn ang="0">
                      <a:pos x="T2" y="T3"/>
                    </a:cxn>
                    <a:cxn ang="0">
                      <a:pos x="T4" y="T5"/>
                    </a:cxn>
                    <a:cxn ang="0">
                      <a:pos x="T6" y="T7"/>
                    </a:cxn>
                  </a:cxnLst>
                  <a:rect l="0" t="0" r="r" b="b"/>
                  <a:pathLst>
                    <a:path w="327" h="123">
                      <a:moveTo>
                        <a:pt x="210" y="16"/>
                      </a:moveTo>
                      <a:cubicBezTo>
                        <a:pt x="210" y="16"/>
                        <a:pt x="265" y="86"/>
                        <a:pt x="327" y="99"/>
                      </a:cubicBezTo>
                      <a:cubicBezTo>
                        <a:pt x="327" y="99"/>
                        <a:pt x="192" y="123"/>
                        <a:pt x="96" y="62"/>
                      </a:cubicBezTo>
                      <a:cubicBezTo>
                        <a:pt x="0" y="0"/>
                        <a:pt x="210" y="16"/>
                        <a:pt x="210" y="16"/>
                      </a:cubicBezTo>
                      <a:close/>
                    </a:path>
                  </a:pathLst>
                </a:custGeom>
                <a:grpFill/>
                <a:ln w="9525">
                  <a:noFill/>
                  <a:round/>
                  <a:headEnd/>
                  <a:tailEnd/>
                </a:ln>
              </p:spPr>
              <p:txBody>
                <a:bodyPr/>
                <a:lstStyle/>
                <a:p>
                  <a:pPr defTabSz="685754" eaLnBrk="1" fontAlgn="auto" hangingPunct="1">
                    <a:spcBef>
                      <a:spcPts val="0"/>
                    </a:spcBef>
                    <a:spcAft>
                      <a:spcPts val="0"/>
                    </a:spcAft>
                    <a:defRPr/>
                  </a:pPr>
                  <a:endParaRPr lang="zh-CN" altLang="en-US" sz="1350">
                    <a:latin typeface="+mn-lt"/>
                    <a:ea typeface="+mn-ea"/>
                  </a:endParaRPr>
                </a:p>
              </p:txBody>
            </p:sp>
          </p:grpSp>
          <p:grpSp>
            <p:nvGrpSpPr>
              <p:cNvPr id="282" name="群組 281">
                <a:extLst>
                  <a:ext uri="{FF2B5EF4-FFF2-40B4-BE49-F238E27FC236}">
                    <a16:creationId xmlns:a16="http://schemas.microsoft.com/office/drawing/2014/main" id="{1C02947C-2DAC-F1B3-A28D-6A502ABC3DB2}"/>
                  </a:ext>
                </a:extLst>
              </p:cNvPr>
              <p:cNvGrpSpPr/>
              <p:nvPr/>
            </p:nvGrpSpPr>
            <p:grpSpPr>
              <a:xfrm>
                <a:off x="7795717" y="980616"/>
                <a:ext cx="632077" cy="537305"/>
                <a:chOff x="6744104" y="1166591"/>
                <a:chExt cx="632077" cy="537305"/>
              </a:xfrm>
            </p:grpSpPr>
            <p:sp>
              <p:nvSpPr>
                <p:cNvPr id="283" name="Oval 5">
                  <a:extLst>
                    <a:ext uri="{FF2B5EF4-FFF2-40B4-BE49-F238E27FC236}">
                      <a16:creationId xmlns:a16="http://schemas.microsoft.com/office/drawing/2014/main" id="{49F9778D-CF71-2149-8380-86309DEAB375}"/>
                    </a:ext>
                  </a:extLst>
                </p:cNvPr>
                <p:cNvSpPr/>
                <p:nvPr/>
              </p:nvSpPr>
              <p:spPr bwMode="auto">
                <a:xfrm>
                  <a:off x="6744104" y="1166591"/>
                  <a:ext cx="632077" cy="490731"/>
                </a:xfrm>
                <a:prstGeom prst="ellipse">
                  <a:avLst/>
                </a:prstGeom>
                <a:solidFill>
                  <a:schemeClr val="tx2">
                    <a:lumMod val="75000"/>
                  </a:schemeClr>
                </a:solidFill>
                <a:ln w="38100">
                  <a:noFill/>
                  <a:round/>
                  <a:headEnd/>
                  <a:tailEnd/>
                </a:ln>
              </p:spPr>
              <p:txBody>
                <a:bodyPr wrap="none" anchor="ctr"/>
                <a:lstStyle/>
                <a:p>
                  <a:pPr algn="ctr" defTabSz="685754" eaLnBrk="1" fontAlgn="auto" hangingPunct="1">
                    <a:spcBef>
                      <a:spcPts val="0"/>
                    </a:spcBef>
                    <a:spcAft>
                      <a:spcPts val="0"/>
                    </a:spcAft>
                    <a:defRPr/>
                  </a:pPr>
                  <a:r>
                    <a:rPr lang="zh-TW" altLang="en-US" sz="1500" b="1">
                      <a:solidFill>
                        <a:schemeClr val="bg1"/>
                      </a:solidFill>
                      <a:latin typeface="Arial Black" panose="020B0A04020102020204" pitchFamily="34" charset="0"/>
                      <a:ea typeface="Microsoft YaHei" panose="020B0503020204020204" pitchFamily="34" charset="-122"/>
                    </a:rPr>
                    <a:t>結論</a:t>
                  </a:r>
                  <a:r>
                    <a:rPr lang="en-US" altLang="zh-TW" sz="1500" b="1">
                      <a:solidFill>
                        <a:schemeClr val="bg1"/>
                      </a:solidFill>
                      <a:latin typeface="Arial Black" panose="020B0A04020102020204" pitchFamily="34" charset="0"/>
                      <a:ea typeface="Microsoft YaHei" panose="020B0503020204020204" pitchFamily="34" charset="-122"/>
                    </a:rPr>
                    <a:t>1</a:t>
                  </a:r>
                  <a:endParaRPr lang="zh-CN" altLang="en-US" sz="1500" b="1">
                    <a:solidFill>
                      <a:schemeClr val="bg1"/>
                    </a:solidFill>
                    <a:latin typeface="Arial Black" panose="020B0A04020102020204" pitchFamily="34" charset="0"/>
                    <a:ea typeface="Microsoft YaHei" panose="020B0503020204020204" pitchFamily="34" charset="-122"/>
                  </a:endParaRPr>
                </a:p>
              </p:txBody>
            </p:sp>
            <p:sp>
              <p:nvSpPr>
                <p:cNvPr id="284" name="Freeform 6">
                  <a:extLst>
                    <a:ext uri="{FF2B5EF4-FFF2-40B4-BE49-F238E27FC236}">
                      <a16:creationId xmlns:a16="http://schemas.microsoft.com/office/drawing/2014/main" id="{46C8B3E7-75E8-B0DF-923E-93B3A17D1016}"/>
                    </a:ext>
                  </a:extLst>
                </p:cNvPr>
                <p:cNvSpPr/>
                <p:nvPr/>
              </p:nvSpPr>
              <p:spPr bwMode="auto">
                <a:xfrm flipH="1">
                  <a:off x="6787977" y="1559794"/>
                  <a:ext cx="291257" cy="144102"/>
                </a:xfrm>
                <a:custGeom>
                  <a:avLst/>
                  <a:gdLst>
                    <a:gd name="T0" fmla="*/ 210 w 327"/>
                    <a:gd name="T1" fmla="*/ 16 h 123"/>
                    <a:gd name="T2" fmla="*/ 327 w 327"/>
                    <a:gd name="T3" fmla="*/ 99 h 123"/>
                    <a:gd name="T4" fmla="*/ 96 w 327"/>
                    <a:gd name="T5" fmla="*/ 62 h 123"/>
                    <a:gd name="T6" fmla="*/ 210 w 327"/>
                    <a:gd name="T7" fmla="*/ 16 h 123"/>
                  </a:gdLst>
                  <a:ahLst/>
                  <a:cxnLst>
                    <a:cxn ang="0">
                      <a:pos x="T0" y="T1"/>
                    </a:cxn>
                    <a:cxn ang="0">
                      <a:pos x="T2" y="T3"/>
                    </a:cxn>
                    <a:cxn ang="0">
                      <a:pos x="T4" y="T5"/>
                    </a:cxn>
                    <a:cxn ang="0">
                      <a:pos x="T6" y="T7"/>
                    </a:cxn>
                  </a:cxnLst>
                  <a:rect l="0" t="0" r="r" b="b"/>
                  <a:pathLst>
                    <a:path w="327" h="123">
                      <a:moveTo>
                        <a:pt x="210" y="16"/>
                      </a:moveTo>
                      <a:cubicBezTo>
                        <a:pt x="210" y="16"/>
                        <a:pt x="265" y="86"/>
                        <a:pt x="327" y="99"/>
                      </a:cubicBezTo>
                      <a:cubicBezTo>
                        <a:pt x="327" y="99"/>
                        <a:pt x="192" y="123"/>
                        <a:pt x="96" y="62"/>
                      </a:cubicBezTo>
                      <a:cubicBezTo>
                        <a:pt x="0" y="0"/>
                        <a:pt x="210" y="16"/>
                        <a:pt x="210" y="16"/>
                      </a:cubicBezTo>
                      <a:close/>
                    </a:path>
                  </a:pathLst>
                </a:custGeom>
                <a:solidFill>
                  <a:schemeClr val="tx2">
                    <a:lumMod val="75000"/>
                  </a:schemeClr>
                </a:solidFill>
                <a:ln w="9525">
                  <a:noFill/>
                  <a:round/>
                  <a:headEnd/>
                  <a:tailEnd/>
                </a:ln>
              </p:spPr>
              <p:txBody>
                <a:bodyPr/>
                <a:lstStyle/>
                <a:p>
                  <a:pPr defTabSz="685754" eaLnBrk="1" fontAlgn="auto" hangingPunct="1">
                    <a:spcBef>
                      <a:spcPts val="0"/>
                    </a:spcBef>
                    <a:spcAft>
                      <a:spcPts val="0"/>
                    </a:spcAft>
                    <a:defRPr/>
                  </a:pPr>
                  <a:endParaRPr lang="zh-CN" altLang="en-US" sz="1350">
                    <a:latin typeface="+mn-lt"/>
                    <a:ea typeface="+mn-ea"/>
                  </a:endParaRPr>
                </a:p>
              </p:txBody>
            </p:sp>
          </p:grpSp>
          <p:grpSp>
            <p:nvGrpSpPr>
              <p:cNvPr id="285" name="群組 284">
                <a:extLst>
                  <a:ext uri="{FF2B5EF4-FFF2-40B4-BE49-F238E27FC236}">
                    <a16:creationId xmlns:a16="http://schemas.microsoft.com/office/drawing/2014/main" id="{C487C97F-02C9-E69A-03D7-F779EC217739}"/>
                  </a:ext>
                </a:extLst>
              </p:cNvPr>
              <p:cNvGrpSpPr/>
              <p:nvPr/>
            </p:nvGrpSpPr>
            <p:grpSpPr>
              <a:xfrm>
                <a:off x="7862948" y="1494833"/>
                <a:ext cx="445534" cy="397037"/>
                <a:chOff x="6744104" y="1166591"/>
                <a:chExt cx="632077" cy="563274"/>
              </a:xfrm>
              <a:solidFill>
                <a:schemeClr val="bg1">
                  <a:lumMod val="50000"/>
                </a:schemeClr>
              </a:solidFill>
            </p:grpSpPr>
            <p:sp>
              <p:nvSpPr>
                <p:cNvPr id="286" name="Oval 5">
                  <a:extLst>
                    <a:ext uri="{FF2B5EF4-FFF2-40B4-BE49-F238E27FC236}">
                      <a16:creationId xmlns:a16="http://schemas.microsoft.com/office/drawing/2014/main" id="{2051C774-1549-7732-0398-7A0181C38FB4}"/>
                    </a:ext>
                  </a:extLst>
                </p:cNvPr>
                <p:cNvSpPr/>
                <p:nvPr/>
              </p:nvSpPr>
              <p:spPr bwMode="auto">
                <a:xfrm>
                  <a:off x="6744104" y="1166591"/>
                  <a:ext cx="632077" cy="490731"/>
                </a:xfrm>
                <a:prstGeom prst="ellipse">
                  <a:avLst/>
                </a:prstGeom>
                <a:grpFill/>
                <a:ln w="38100">
                  <a:noFill/>
                  <a:round/>
                  <a:headEnd/>
                  <a:tailEnd/>
                </a:ln>
              </p:spPr>
              <p:txBody>
                <a:bodyPr wrap="none" anchor="b"/>
                <a:lstStyle/>
                <a:p>
                  <a:pPr algn="ctr" defTabSz="685754" eaLnBrk="1" fontAlgn="auto" hangingPunct="1">
                    <a:spcBef>
                      <a:spcPts val="0"/>
                    </a:spcBef>
                    <a:spcAft>
                      <a:spcPts val="0"/>
                    </a:spcAft>
                    <a:defRPr/>
                  </a:pPr>
                  <a:r>
                    <a:rPr lang="en-US" altLang="zh-TW" sz="1500" b="1">
                      <a:solidFill>
                        <a:schemeClr val="bg1"/>
                      </a:solidFill>
                      <a:latin typeface="Arial Black" panose="020B0A04020102020204" pitchFamily="34" charset="0"/>
                      <a:ea typeface="Microsoft YaHei" panose="020B0503020204020204" pitchFamily="34" charset="-122"/>
                    </a:rPr>
                    <a:t>...</a:t>
                  </a:r>
                  <a:endParaRPr lang="zh-CN" altLang="en-US" sz="1500" b="1">
                    <a:solidFill>
                      <a:schemeClr val="bg1"/>
                    </a:solidFill>
                    <a:latin typeface="Arial Black" panose="020B0A04020102020204" pitchFamily="34" charset="0"/>
                    <a:ea typeface="Microsoft YaHei" panose="020B0503020204020204" pitchFamily="34" charset="-122"/>
                  </a:endParaRPr>
                </a:p>
              </p:txBody>
            </p:sp>
            <p:sp>
              <p:nvSpPr>
                <p:cNvPr id="287" name="Freeform 6">
                  <a:extLst>
                    <a:ext uri="{FF2B5EF4-FFF2-40B4-BE49-F238E27FC236}">
                      <a16:creationId xmlns:a16="http://schemas.microsoft.com/office/drawing/2014/main" id="{550C17E5-AE8F-F21D-7B8C-352C5107A39F}"/>
                    </a:ext>
                  </a:extLst>
                </p:cNvPr>
                <p:cNvSpPr/>
                <p:nvPr/>
              </p:nvSpPr>
              <p:spPr bwMode="auto">
                <a:xfrm flipH="1">
                  <a:off x="6903697" y="1585763"/>
                  <a:ext cx="291257" cy="144102"/>
                </a:xfrm>
                <a:custGeom>
                  <a:avLst/>
                  <a:gdLst>
                    <a:gd name="T0" fmla="*/ 210 w 327"/>
                    <a:gd name="T1" fmla="*/ 16 h 123"/>
                    <a:gd name="T2" fmla="*/ 327 w 327"/>
                    <a:gd name="T3" fmla="*/ 99 h 123"/>
                    <a:gd name="T4" fmla="*/ 96 w 327"/>
                    <a:gd name="T5" fmla="*/ 62 h 123"/>
                    <a:gd name="T6" fmla="*/ 210 w 327"/>
                    <a:gd name="T7" fmla="*/ 16 h 123"/>
                  </a:gdLst>
                  <a:ahLst/>
                  <a:cxnLst>
                    <a:cxn ang="0">
                      <a:pos x="T0" y="T1"/>
                    </a:cxn>
                    <a:cxn ang="0">
                      <a:pos x="T2" y="T3"/>
                    </a:cxn>
                    <a:cxn ang="0">
                      <a:pos x="T4" y="T5"/>
                    </a:cxn>
                    <a:cxn ang="0">
                      <a:pos x="T6" y="T7"/>
                    </a:cxn>
                  </a:cxnLst>
                  <a:rect l="0" t="0" r="r" b="b"/>
                  <a:pathLst>
                    <a:path w="327" h="123">
                      <a:moveTo>
                        <a:pt x="210" y="16"/>
                      </a:moveTo>
                      <a:cubicBezTo>
                        <a:pt x="210" y="16"/>
                        <a:pt x="265" y="86"/>
                        <a:pt x="327" y="99"/>
                      </a:cubicBezTo>
                      <a:cubicBezTo>
                        <a:pt x="327" y="99"/>
                        <a:pt x="192" y="123"/>
                        <a:pt x="96" y="62"/>
                      </a:cubicBezTo>
                      <a:cubicBezTo>
                        <a:pt x="0" y="0"/>
                        <a:pt x="210" y="16"/>
                        <a:pt x="210" y="16"/>
                      </a:cubicBezTo>
                      <a:close/>
                    </a:path>
                  </a:pathLst>
                </a:custGeom>
                <a:grpFill/>
                <a:ln w="9525">
                  <a:noFill/>
                  <a:round/>
                  <a:headEnd/>
                  <a:tailEnd/>
                </a:ln>
              </p:spPr>
              <p:txBody>
                <a:bodyPr/>
                <a:lstStyle/>
                <a:p>
                  <a:pPr defTabSz="685754" eaLnBrk="1" fontAlgn="auto" hangingPunct="1">
                    <a:spcBef>
                      <a:spcPts val="0"/>
                    </a:spcBef>
                    <a:spcAft>
                      <a:spcPts val="0"/>
                    </a:spcAft>
                    <a:defRPr/>
                  </a:pPr>
                  <a:endParaRPr lang="zh-CN" altLang="en-US" sz="1350">
                    <a:latin typeface="+mn-lt"/>
                    <a:ea typeface="+mn-ea"/>
                  </a:endParaRPr>
                </a:p>
              </p:txBody>
            </p:sp>
          </p:grpSp>
        </p:grpSp>
        <p:grpSp>
          <p:nvGrpSpPr>
            <p:cNvPr id="405" name="群組 404">
              <a:extLst>
                <a:ext uri="{FF2B5EF4-FFF2-40B4-BE49-F238E27FC236}">
                  <a16:creationId xmlns:a16="http://schemas.microsoft.com/office/drawing/2014/main" id="{E4318BF7-03C1-2401-1B73-6E1EC0998907}"/>
                </a:ext>
              </a:extLst>
            </p:cNvPr>
            <p:cNvGrpSpPr/>
            <p:nvPr/>
          </p:nvGrpSpPr>
          <p:grpSpPr>
            <a:xfrm>
              <a:off x="5955960" y="1690160"/>
              <a:ext cx="2973821" cy="338554"/>
              <a:chOff x="6038405" y="1690160"/>
              <a:chExt cx="2973821" cy="338554"/>
            </a:xfrm>
          </p:grpSpPr>
          <p:grpSp>
            <p:nvGrpSpPr>
              <p:cNvPr id="288" name="群組 287">
                <a:extLst>
                  <a:ext uri="{FF2B5EF4-FFF2-40B4-BE49-F238E27FC236}">
                    <a16:creationId xmlns:a16="http://schemas.microsoft.com/office/drawing/2014/main" id="{DE0316EF-A9DB-5F7B-C8F4-E2AA59B45969}"/>
                  </a:ext>
                </a:extLst>
              </p:cNvPr>
              <p:cNvGrpSpPr/>
              <p:nvPr/>
            </p:nvGrpSpPr>
            <p:grpSpPr>
              <a:xfrm>
                <a:off x="6067078" y="1872995"/>
                <a:ext cx="2945148" cy="137115"/>
                <a:chOff x="2890967" y="1206631"/>
                <a:chExt cx="2945148" cy="137115"/>
              </a:xfrm>
            </p:grpSpPr>
            <p:grpSp>
              <p:nvGrpSpPr>
                <p:cNvPr id="289" name="群組 288">
                  <a:extLst>
                    <a:ext uri="{FF2B5EF4-FFF2-40B4-BE49-F238E27FC236}">
                      <a16:creationId xmlns:a16="http://schemas.microsoft.com/office/drawing/2014/main" id="{A9D44C68-56DF-B96E-EBF8-9EF9D62E2D2B}"/>
                    </a:ext>
                  </a:extLst>
                </p:cNvPr>
                <p:cNvGrpSpPr/>
                <p:nvPr/>
              </p:nvGrpSpPr>
              <p:grpSpPr>
                <a:xfrm>
                  <a:off x="2890967" y="1326103"/>
                  <a:ext cx="2945148" cy="0"/>
                  <a:chOff x="2848193" y="1326103"/>
                  <a:chExt cx="2945148" cy="0"/>
                </a:xfrm>
              </p:grpSpPr>
              <p:sp>
                <p:nvSpPr>
                  <p:cNvPr id="293" name="Line 20">
                    <a:extLst>
                      <a:ext uri="{FF2B5EF4-FFF2-40B4-BE49-F238E27FC236}">
                        <a16:creationId xmlns:a16="http://schemas.microsoft.com/office/drawing/2014/main" id="{568085FE-61DF-9752-2108-FA11F5E55561}"/>
                      </a:ext>
                    </a:extLst>
                  </p:cNvPr>
                  <p:cNvSpPr/>
                  <p:nvPr/>
                </p:nvSpPr>
                <p:spPr bwMode="auto">
                  <a:xfrm>
                    <a:off x="2848193" y="1326103"/>
                    <a:ext cx="1656557"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294" name="Line 20">
                    <a:extLst>
                      <a:ext uri="{FF2B5EF4-FFF2-40B4-BE49-F238E27FC236}">
                        <a16:creationId xmlns:a16="http://schemas.microsoft.com/office/drawing/2014/main" id="{162D3A1E-478A-CCB1-E667-F75C518BE715}"/>
                      </a:ext>
                    </a:extLst>
                  </p:cNvPr>
                  <p:cNvSpPr/>
                  <p:nvPr/>
                </p:nvSpPr>
                <p:spPr bwMode="auto">
                  <a:xfrm>
                    <a:off x="4624476" y="1326103"/>
                    <a:ext cx="1168865" cy="0"/>
                  </a:xfrm>
                  <a:prstGeom prst="line">
                    <a:avLst/>
                  </a:prstGeom>
                  <a:noFill/>
                  <a:ln w="33338">
                    <a:solidFill>
                      <a:srgbClr val="003C7F"/>
                    </a:solidFill>
                    <a:prstDash val="sysDot"/>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grpSp>
              <p:nvGrpSpPr>
                <p:cNvPr id="290" name="群組 289">
                  <a:extLst>
                    <a:ext uri="{FF2B5EF4-FFF2-40B4-BE49-F238E27FC236}">
                      <a16:creationId xmlns:a16="http://schemas.microsoft.com/office/drawing/2014/main" id="{BB5A1774-52E8-04F4-1C38-2055292B2CE1}"/>
                    </a:ext>
                  </a:extLst>
                </p:cNvPr>
                <p:cNvGrpSpPr/>
                <p:nvPr/>
              </p:nvGrpSpPr>
              <p:grpSpPr>
                <a:xfrm>
                  <a:off x="4512505" y="1206631"/>
                  <a:ext cx="174478" cy="137115"/>
                  <a:chOff x="898525" y="4238035"/>
                  <a:chExt cx="174478" cy="137115"/>
                </a:xfrm>
              </p:grpSpPr>
              <p:sp>
                <p:nvSpPr>
                  <p:cNvPr id="291" name="箭號: ＞形 290">
                    <a:extLst>
                      <a:ext uri="{FF2B5EF4-FFF2-40B4-BE49-F238E27FC236}">
                        <a16:creationId xmlns:a16="http://schemas.microsoft.com/office/drawing/2014/main" id="{C41F929F-4DF9-9D04-AEE8-2DD33AB706F2}"/>
                      </a:ext>
                    </a:extLst>
                  </p:cNvPr>
                  <p:cNvSpPr/>
                  <p:nvPr/>
                </p:nvSpPr>
                <p:spPr>
                  <a:xfrm>
                    <a:off x="898525"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92" name="箭號: ＞形 291">
                    <a:extLst>
                      <a:ext uri="{FF2B5EF4-FFF2-40B4-BE49-F238E27FC236}">
                        <a16:creationId xmlns:a16="http://schemas.microsoft.com/office/drawing/2014/main" id="{A25DAD45-AACC-C42D-2952-C1727014BF1F}"/>
                      </a:ext>
                    </a:extLst>
                  </p:cNvPr>
                  <p:cNvSpPr/>
                  <p:nvPr/>
                </p:nvSpPr>
                <p:spPr>
                  <a:xfrm>
                    <a:off x="968228"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sp>
            <p:nvSpPr>
              <p:cNvPr id="295" name="TextBox 15">
                <a:extLst>
                  <a:ext uri="{FF2B5EF4-FFF2-40B4-BE49-F238E27FC236}">
                    <a16:creationId xmlns:a16="http://schemas.microsoft.com/office/drawing/2014/main" id="{55F84A02-70B4-FD83-046F-09A35F88D1DE}"/>
                  </a:ext>
                </a:extLst>
              </p:cNvPr>
              <p:cNvSpPr txBox="1"/>
              <p:nvPr/>
            </p:nvSpPr>
            <p:spPr>
              <a:xfrm>
                <a:off x="6038405" y="1690160"/>
                <a:ext cx="1210588" cy="338554"/>
              </a:xfrm>
              <a:prstGeom prst="rect">
                <a:avLst/>
              </a:prstGeom>
              <a:noFill/>
            </p:spPr>
            <p:txBody>
              <a:bodyPr wrap="none" rtlCol="0">
                <a:spAutoFit/>
              </a:bodyPr>
              <a:lstStyle/>
              <a:p>
                <a:r>
                  <a:rPr lang="zh-TW" altLang="en-US" sz="1600" b="1">
                    <a:solidFill>
                      <a:schemeClr val="tx2">
                        <a:lumMod val="50000"/>
                      </a:schemeClr>
                    </a:solidFill>
                    <a:latin typeface="+mj-ea"/>
                    <a:ea typeface="+mj-ea"/>
                  </a:rPr>
                  <a:t>意見</a:t>
                </a:r>
                <a:r>
                  <a:rPr lang="ja-JP" altLang="en-US" sz="1600" b="1">
                    <a:solidFill>
                      <a:schemeClr val="tx2">
                        <a:lumMod val="50000"/>
                      </a:schemeClr>
                    </a:solidFill>
                    <a:latin typeface="+mj-ea"/>
                    <a:ea typeface="+mj-ea"/>
                  </a:rPr>
                  <a:t>が違う</a:t>
                </a:r>
              </a:p>
            </p:txBody>
          </p:sp>
        </p:grpSp>
        <p:grpSp>
          <p:nvGrpSpPr>
            <p:cNvPr id="317" name="群組 316">
              <a:extLst>
                <a:ext uri="{FF2B5EF4-FFF2-40B4-BE49-F238E27FC236}">
                  <a16:creationId xmlns:a16="http://schemas.microsoft.com/office/drawing/2014/main" id="{EA415844-029B-F999-99B8-2B25C9AB35CD}"/>
                </a:ext>
              </a:extLst>
            </p:cNvPr>
            <p:cNvGrpSpPr/>
            <p:nvPr/>
          </p:nvGrpSpPr>
          <p:grpSpPr>
            <a:xfrm>
              <a:off x="647701" y="1901855"/>
              <a:ext cx="2636944" cy="259440"/>
              <a:chOff x="730146" y="1754273"/>
              <a:chExt cx="2636944" cy="259440"/>
            </a:xfrm>
          </p:grpSpPr>
          <p:sp>
            <p:nvSpPr>
              <p:cNvPr id="298" name="Freeform 1002">
                <a:extLst>
                  <a:ext uri="{FF2B5EF4-FFF2-40B4-BE49-F238E27FC236}">
                    <a16:creationId xmlns:a16="http://schemas.microsoft.com/office/drawing/2014/main" id="{9792B34B-FE96-02C0-FD38-24C1618F5DA4}"/>
                  </a:ext>
                </a:extLst>
              </p:cNvPr>
              <p:cNvSpPr/>
              <p:nvPr/>
            </p:nvSpPr>
            <p:spPr bwMode="auto">
              <a:xfrm>
                <a:off x="3141538" y="1754273"/>
                <a:ext cx="225552" cy="259440"/>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 name="connsiteX0" fmla="*/ 0 w 10000"/>
                  <a:gd name="connsiteY0" fmla="*/ 0 h 9957"/>
                  <a:gd name="connsiteX1" fmla="*/ 10000 w 10000"/>
                  <a:gd name="connsiteY1" fmla="*/ 4994 h 9957"/>
                  <a:gd name="connsiteX2" fmla="*/ 146 w 10000"/>
                  <a:gd name="connsiteY2" fmla="*/ 9957 h 9957"/>
                  <a:gd name="connsiteX0" fmla="*/ 9854 w 9854"/>
                  <a:gd name="connsiteY0" fmla="*/ 0 h 4984"/>
                  <a:gd name="connsiteX1" fmla="*/ 0 w 9854"/>
                  <a:gd name="connsiteY1" fmla="*/ 4984 h 4984"/>
                  <a:gd name="connsiteX0" fmla="*/ 9090 w 9090"/>
                  <a:gd name="connsiteY0" fmla="*/ 0 h 10551"/>
                  <a:gd name="connsiteX1" fmla="*/ 0 w 9090"/>
                  <a:gd name="connsiteY1" fmla="*/ 10551 h 10551"/>
                </a:gdLst>
                <a:ahLst/>
                <a:cxnLst>
                  <a:cxn ang="0">
                    <a:pos x="connsiteX0" y="connsiteY0"/>
                  </a:cxn>
                  <a:cxn ang="0">
                    <a:pos x="connsiteX1" y="connsiteY1"/>
                  </a:cxn>
                </a:cxnLst>
                <a:rect l="l" t="t" r="r" b="b"/>
                <a:pathLst>
                  <a:path w="9090" h="10551">
                    <a:moveTo>
                      <a:pt x="9090" y="0"/>
                    </a:moveTo>
                    <a:lnTo>
                      <a:pt x="0" y="10551"/>
                    </a:lnTo>
                  </a:path>
                </a:pathLst>
              </a:custGeom>
              <a:noFill/>
              <a:ln w="1905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02" name="Line 20">
                <a:extLst>
                  <a:ext uri="{FF2B5EF4-FFF2-40B4-BE49-F238E27FC236}">
                    <a16:creationId xmlns:a16="http://schemas.microsoft.com/office/drawing/2014/main" id="{17497228-756B-CF30-A6A6-E64A0B7526B0}"/>
                  </a:ext>
                </a:extLst>
              </p:cNvPr>
              <p:cNvSpPr/>
              <p:nvPr/>
            </p:nvSpPr>
            <p:spPr bwMode="auto">
              <a:xfrm>
                <a:off x="730146" y="2013713"/>
                <a:ext cx="2411392" cy="0"/>
              </a:xfrm>
              <a:prstGeom prst="line">
                <a:avLst/>
              </a:prstGeom>
              <a:noFill/>
              <a:ln w="19050">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nvGrpSpPr>
              <p:cNvPr id="316" name="群組 315">
                <a:extLst>
                  <a:ext uri="{FF2B5EF4-FFF2-40B4-BE49-F238E27FC236}">
                    <a16:creationId xmlns:a16="http://schemas.microsoft.com/office/drawing/2014/main" id="{6632F029-3738-97A5-4766-244593659E32}"/>
                  </a:ext>
                </a:extLst>
              </p:cNvPr>
              <p:cNvGrpSpPr/>
              <p:nvPr/>
            </p:nvGrpSpPr>
            <p:grpSpPr>
              <a:xfrm>
                <a:off x="2707634" y="1922023"/>
                <a:ext cx="388356" cy="89549"/>
                <a:chOff x="2707634" y="1922023"/>
                <a:chExt cx="388356" cy="89549"/>
              </a:xfrm>
              <a:solidFill>
                <a:srgbClr val="00B0F0"/>
              </a:solidFill>
            </p:grpSpPr>
            <p:grpSp>
              <p:nvGrpSpPr>
                <p:cNvPr id="301" name="群組 300">
                  <a:extLst>
                    <a:ext uri="{FF2B5EF4-FFF2-40B4-BE49-F238E27FC236}">
                      <a16:creationId xmlns:a16="http://schemas.microsoft.com/office/drawing/2014/main" id="{D0356BDF-8628-F30B-248F-FEFE5A021FDA}"/>
                    </a:ext>
                  </a:extLst>
                </p:cNvPr>
                <p:cNvGrpSpPr/>
                <p:nvPr/>
              </p:nvGrpSpPr>
              <p:grpSpPr>
                <a:xfrm flipH="1">
                  <a:off x="2982039" y="1922023"/>
                  <a:ext cx="113951" cy="89549"/>
                  <a:chOff x="4664905" y="1359031"/>
                  <a:chExt cx="174478" cy="137115"/>
                </a:xfrm>
                <a:grpFill/>
              </p:grpSpPr>
              <p:sp>
                <p:nvSpPr>
                  <p:cNvPr id="299" name="箭號: ＞形 298">
                    <a:extLst>
                      <a:ext uri="{FF2B5EF4-FFF2-40B4-BE49-F238E27FC236}">
                        <a16:creationId xmlns:a16="http://schemas.microsoft.com/office/drawing/2014/main" id="{D4096F7B-A2B6-EF68-42E6-A6CE419DF13E}"/>
                      </a:ext>
                    </a:extLst>
                  </p:cNvPr>
                  <p:cNvSpPr/>
                  <p:nvPr/>
                </p:nvSpPr>
                <p:spPr>
                  <a:xfrm>
                    <a:off x="4664905" y="1359031"/>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300" name="箭號: ＞形 299">
                    <a:extLst>
                      <a:ext uri="{FF2B5EF4-FFF2-40B4-BE49-F238E27FC236}">
                        <a16:creationId xmlns:a16="http://schemas.microsoft.com/office/drawing/2014/main" id="{4BC28F57-5C95-7226-62EF-BBA9299ABFD1}"/>
                      </a:ext>
                    </a:extLst>
                  </p:cNvPr>
                  <p:cNvSpPr/>
                  <p:nvPr/>
                </p:nvSpPr>
                <p:spPr>
                  <a:xfrm>
                    <a:off x="4734608" y="1359031"/>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306" name="群組 305">
                  <a:extLst>
                    <a:ext uri="{FF2B5EF4-FFF2-40B4-BE49-F238E27FC236}">
                      <a16:creationId xmlns:a16="http://schemas.microsoft.com/office/drawing/2014/main" id="{2AC1EEBF-F00F-132F-A7A9-1A738779CC9E}"/>
                    </a:ext>
                  </a:extLst>
                </p:cNvPr>
                <p:cNvGrpSpPr/>
                <p:nvPr/>
              </p:nvGrpSpPr>
              <p:grpSpPr>
                <a:xfrm flipH="1">
                  <a:off x="2891056" y="1922023"/>
                  <a:ext cx="113951" cy="89549"/>
                  <a:chOff x="4664905" y="1359031"/>
                  <a:chExt cx="174478" cy="137115"/>
                </a:xfrm>
                <a:grpFill/>
              </p:grpSpPr>
              <p:sp>
                <p:nvSpPr>
                  <p:cNvPr id="307" name="箭號: ＞形 306">
                    <a:extLst>
                      <a:ext uri="{FF2B5EF4-FFF2-40B4-BE49-F238E27FC236}">
                        <a16:creationId xmlns:a16="http://schemas.microsoft.com/office/drawing/2014/main" id="{794BCA6E-59A0-756A-9D10-6BCE0C9AB5FE}"/>
                      </a:ext>
                    </a:extLst>
                  </p:cNvPr>
                  <p:cNvSpPr/>
                  <p:nvPr/>
                </p:nvSpPr>
                <p:spPr>
                  <a:xfrm>
                    <a:off x="4664905" y="1359031"/>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308" name="箭號: ＞形 307">
                    <a:extLst>
                      <a:ext uri="{FF2B5EF4-FFF2-40B4-BE49-F238E27FC236}">
                        <a16:creationId xmlns:a16="http://schemas.microsoft.com/office/drawing/2014/main" id="{68CB652D-F110-3845-6C9D-8796642A51EB}"/>
                      </a:ext>
                    </a:extLst>
                  </p:cNvPr>
                  <p:cNvSpPr/>
                  <p:nvPr/>
                </p:nvSpPr>
                <p:spPr>
                  <a:xfrm>
                    <a:off x="4734608" y="1359031"/>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310" name="群組 309">
                  <a:extLst>
                    <a:ext uri="{FF2B5EF4-FFF2-40B4-BE49-F238E27FC236}">
                      <a16:creationId xmlns:a16="http://schemas.microsoft.com/office/drawing/2014/main" id="{84198EA4-E599-4C10-207C-45756086697E}"/>
                    </a:ext>
                  </a:extLst>
                </p:cNvPr>
                <p:cNvGrpSpPr/>
                <p:nvPr/>
              </p:nvGrpSpPr>
              <p:grpSpPr>
                <a:xfrm flipH="1">
                  <a:off x="2798617" y="1922023"/>
                  <a:ext cx="113951" cy="89549"/>
                  <a:chOff x="4664905" y="1359031"/>
                  <a:chExt cx="174478" cy="137115"/>
                </a:xfrm>
                <a:grpFill/>
              </p:grpSpPr>
              <p:sp>
                <p:nvSpPr>
                  <p:cNvPr id="311" name="箭號: ＞形 310">
                    <a:extLst>
                      <a:ext uri="{FF2B5EF4-FFF2-40B4-BE49-F238E27FC236}">
                        <a16:creationId xmlns:a16="http://schemas.microsoft.com/office/drawing/2014/main" id="{3BA6A0E5-E32C-A31F-1705-2F3ACC1567CD}"/>
                      </a:ext>
                    </a:extLst>
                  </p:cNvPr>
                  <p:cNvSpPr/>
                  <p:nvPr/>
                </p:nvSpPr>
                <p:spPr>
                  <a:xfrm>
                    <a:off x="4664905" y="1359031"/>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312" name="箭號: ＞形 311">
                    <a:extLst>
                      <a:ext uri="{FF2B5EF4-FFF2-40B4-BE49-F238E27FC236}">
                        <a16:creationId xmlns:a16="http://schemas.microsoft.com/office/drawing/2014/main" id="{8B77D21F-4D23-78F0-50B6-D3175CF0E06C}"/>
                      </a:ext>
                    </a:extLst>
                  </p:cNvPr>
                  <p:cNvSpPr/>
                  <p:nvPr/>
                </p:nvSpPr>
                <p:spPr>
                  <a:xfrm>
                    <a:off x="4734608" y="1359031"/>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313" name="群組 312">
                  <a:extLst>
                    <a:ext uri="{FF2B5EF4-FFF2-40B4-BE49-F238E27FC236}">
                      <a16:creationId xmlns:a16="http://schemas.microsoft.com/office/drawing/2014/main" id="{F12C9C47-5BFB-236B-570C-183FBBF90B48}"/>
                    </a:ext>
                  </a:extLst>
                </p:cNvPr>
                <p:cNvGrpSpPr/>
                <p:nvPr/>
              </p:nvGrpSpPr>
              <p:grpSpPr>
                <a:xfrm flipH="1">
                  <a:off x="2707634" y="1922023"/>
                  <a:ext cx="113951" cy="89549"/>
                  <a:chOff x="4664905" y="1359031"/>
                  <a:chExt cx="174478" cy="137115"/>
                </a:xfrm>
                <a:grpFill/>
              </p:grpSpPr>
              <p:sp>
                <p:nvSpPr>
                  <p:cNvPr id="314" name="箭號: ＞形 313">
                    <a:extLst>
                      <a:ext uri="{FF2B5EF4-FFF2-40B4-BE49-F238E27FC236}">
                        <a16:creationId xmlns:a16="http://schemas.microsoft.com/office/drawing/2014/main" id="{DD3D1FC0-D7BE-02DC-905D-F349959B5C06}"/>
                      </a:ext>
                    </a:extLst>
                  </p:cNvPr>
                  <p:cNvSpPr/>
                  <p:nvPr/>
                </p:nvSpPr>
                <p:spPr>
                  <a:xfrm>
                    <a:off x="4664905" y="1359031"/>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315" name="箭號: ＞形 314">
                    <a:extLst>
                      <a:ext uri="{FF2B5EF4-FFF2-40B4-BE49-F238E27FC236}">
                        <a16:creationId xmlns:a16="http://schemas.microsoft.com/office/drawing/2014/main" id="{83E52D3D-3F92-A153-69C1-5C8CBEE59F4C}"/>
                      </a:ext>
                    </a:extLst>
                  </p:cNvPr>
                  <p:cNvSpPr/>
                  <p:nvPr/>
                </p:nvSpPr>
                <p:spPr>
                  <a:xfrm>
                    <a:off x="4734608" y="1359031"/>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grpSp>
      </p:grpSp>
      <p:grpSp>
        <p:nvGrpSpPr>
          <p:cNvPr id="334" name="群組 333">
            <a:extLst>
              <a:ext uri="{FF2B5EF4-FFF2-40B4-BE49-F238E27FC236}">
                <a16:creationId xmlns:a16="http://schemas.microsoft.com/office/drawing/2014/main" id="{C99AA4CE-9605-69BF-770E-BE17B2216FDB}"/>
              </a:ext>
            </a:extLst>
          </p:cNvPr>
          <p:cNvGrpSpPr/>
          <p:nvPr/>
        </p:nvGrpSpPr>
        <p:grpSpPr>
          <a:xfrm>
            <a:off x="225303" y="2117747"/>
            <a:ext cx="9190893" cy="5121767"/>
            <a:chOff x="225303" y="2056581"/>
            <a:chExt cx="9190893" cy="5121767"/>
          </a:xfrm>
        </p:grpSpPr>
        <p:grpSp>
          <p:nvGrpSpPr>
            <p:cNvPr id="7" name="群組 6">
              <a:extLst>
                <a:ext uri="{FF2B5EF4-FFF2-40B4-BE49-F238E27FC236}">
                  <a16:creationId xmlns:a16="http://schemas.microsoft.com/office/drawing/2014/main" id="{2884E89F-CB28-2FA1-BE49-F0E1ADB6E643}"/>
                </a:ext>
              </a:extLst>
            </p:cNvPr>
            <p:cNvGrpSpPr/>
            <p:nvPr/>
          </p:nvGrpSpPr>
          <p:grpSpPr>
            <a:xfrm>
              <a:off x="225303" y="5282385"/>
              <a:ext cx="4036730" cy="1895963"/>
              <a:chOff x="-3269511" y="4719636"/>
              <a:chExt cx="12350011" cy="1895963"/>
            </a:xfrm>
          </p:grpSpPr>
          <p:sp>
            <p:nvSpPr>
              <p:cNvPr id="20" name="Line 20">
                <a:extLst>
                  <a:ext uri="{FF2B5EF4-FFF2-40B4-BE49-F238E27FC236}">
                    <a16:creationId xmlns:a16="http://schemas.microsoft.com/office/drawing/2014/main" id="{8250F84A-2732-5303-9271-275C64FDA31B}"/>
                  </a:ext>
                </a:extLst>
              </p:cNvPr>
              <p:cNvSpPr/>
              <p:nvPr/>
            </p:nvSpPr>
            <p:spPr bwMode="auto">
              <a:xfrm>
                <a:off x="-3254939" y="6186490"/>
                <a:ext cx="10121769"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28" name="Freeform 1001">
                <a:extLst>
                  <a:ext uri="{FF2B5EF4-FFF2-40B4-BE49-F238E27FC236}">
                    <a16:creationId xmlns:a16="http://schemas.microsoft.com/office/drawing/2014/main" id="{43862EF9-948F-51AA-0249-E6FE2E8E6339}"/>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9" name="Freeform 1002">
                <a:extLst>
                  <a:ext uri="{FF2B5EF4-FFF2-40B4-BE49-F238E27FC236}">
                    <a16:creationId xmlns:a16="http://schemas.microsoft.com/office/drawing/2014/main" id="{5AC65CA3-FAC5-572C-F694-5500A0C2115C}"/>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0" name="Freeform 1003">
                <a:extLst>
                  <a:ext uri="{FF2B5EF4-FFF2-40B4-BE49-F238E27FC236}">
                    <a16:creationId xmlns:a16="http://schemas.microsoft.com/office/drawing/2014/main" id="{D455736C-4E99-9E77-34E6-E24B1FD50311}"/>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1" name="Line 20">
                <a:extLst>
                  <a:ext uri="{FF2B5EF4-FFF2-40B4-BE49-F238E27FC236}">
                    <a16:creationId xmlns:a16="http://schemas.microsoft.com/office/drawing/2014/main" id="{FC5F15E5-F055-E523-B80D-E0E53CF60603}"/>
                  </a:ext>
                </a:extLst>
              </p:cNvPr>
              <p:cNvSpPr/>
              <p:nvPr/>
            </p:nvSpPr>
            <p:spPr bwMode="auto">
              <a:xfrm>
                <a:off x="6854130" y="5961550"/>
                <a:ext cx="2226370"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297" name="Freeform 1002">
                <a:extLst>
                  <a:ext uri="{FF2B5EF4-FFF2-40B4-BE49-F238E27FC236}">
                    <a16:creationId xmlns:a16="http://schemas.microsoft.com/office/drawing/2014/main" id="{CEADCB4B-0CAB-1BBF-2DCF-2696D6AA1CCB}"/>
                  </a:ext>
                </a:extLst>
              </p:cNvPr>
              <p:cNvSpPr/>
              <p:nvPr/>
            </p:nvSpPr>
            <p:spPr bwMode="auto">
              <a:xfrm>
                <a:off x="-3269511" y="4719636"/>
                <a:ext cx="1292289" cy="1486446"/>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 name="connsiteX0" fmla="*/ 0 w 10000"/>
                  <a:gd name="connsiteY0" fmla="*/ 0 h 9957"/>
                  <a:gd name="connsiteX1" fmla="*/ 10000 w 10000"/>
                  <a:gd name="connsiteY1" fmla="*/ 4994 h 9957"/>
                  <a:gd name="connsiteX2" fmla="*/ 146 w 10000"/>
                  <a:gd name="connsiteY2" fmla="*/ 9957 h 9957"/>
                  <a:gd name="connsiteX0" fmla="*/ 9854 w 9854"/>
                  <a:gd name="connsiteY0" fmla="*/ 0 h 4984"/>
                  <a:gd name="connsiteX1" fmla="*/ 0 w 9854"/>
                  <a:gd name="connsiteY1" fmla="*/ 4984 h 4984"/>
                  <a:gd name="connsiteX0" fmla="*/ 9090 w 9090"/>
                  <a:gd name="connsiteY0" fmla="*/ 0 h 10551"/>
                  <a:gd name="connsiteX1" fmla="*/ 0 w 9090"/>
                  <a:gd name="connsiteY1" fmla="*/ 10551 h 10551"/>
                </a:gdLst>
                <a:ahLst/>
                <a:cxnLst>
                  <a:cxn ang="0">
                    <a:pos x="connsiteX0" y="connsiteY0"/>
                  </a:cxn>
                  <a:cxn ang="0">
                    <a:pos x="connsiteX1" y="connsiteY1"/>
                  </a:cxn>
                </a:cxnLst>
                <a:rect l="l" t="t" r="r" b="b"/>
                <a:pathLst>
                  <a:path w="9090" h="10551">
                    <a:moveTo>
                      <a:pt x="9090" y="0"/>
                    </a:moveTo>
                    <a:lnTo>
                      <a:pt x="0" y="10551"/>
                    </a:lnTo>
                  </a:path>
                </a:pathLst>
              </a:custGeom>
              <a:noFill/>
              <a:ln w="1905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sp>
          <p:nvSpPr>
            <p:cNvPr id="8" name="文字方塊 7">
              <a:extLst>
                <a:ext uri="{FF2B5EF4-FFF2-40B4-BE49-F238E27FC236}">
                  <a16:creationId xmlns:a16="http://schemas.microsoft.com/office/drawing/2014/main" id="{779FFB03-BF0D-8E73-0C1D-4D2EABA192A0}"/>
                </a:ext>
              </a:extLst>
            </p:cNvPr>
            <p:cNvSpPr txBox="1"/>
            <p:nvPr/>
          </p:nvSpPr>
          <p:spPr>
            <a:xfrm>
              <a:off x="1469612" y="2267180"/>
              <a:ext cx="2441694" cy="338554"/>
            </a:xfrm>
            <a:prstGeom prst="rect">
              <a:avLst/>
            </a:prstGeom>
            <a:noFill/>
          </p:spPr>
          <p:txBody>
            <a:bodyPr wrap="none">
              <a:spAutoFit/>
            </a:bodyPr>
            <a:lstStyle/>
            <a:p>
              <a:r>
                <a:rPr kumimoji="1" lang="ja-JP" altLang="en-US" sz="1600" b="1">
                  <a:solidFill>
                    <a:srgbClr val="002855"/>
                  </a:solidFill>
                  <a:latin typeface="+mj-ea"/>
                  <a:ea typeface="+mj-ea"/>
                  <a:cs typeface="Meiryo" charset="-128"/>
                </a:rPr>
                <a:t>独自開発の</a:t>
              </a:r>
              <a:r>
                <a:rPr lang="ja-JP" altLang="en-US" sz="1600" b="1">
                  <a:solidFill>
                    <a:srgbClr val="002855"/>
                  </a:solidFill>
                  <a:latin typeface="+mj-ea"/>
                  <a:ea typeface="+mj-ea"/>
                  <a:cs typeface="Meiryo" charset="-128"/>
                </a:rPr>
                <a:t>画像データ化</a:t>
              </a:r>
              <a:endParaRPr kumimoji="1" lang="en-US" altLang="ja-JP" sz="1600" b="1">
                <a:solidFill>
                  <a:srgbClr val="002855"/>
                </a:solidFill>
                <a:latin typeface="+mj-ea"/>
                <a:ea typeface="+mj-ea"/>
                <a:cs typeface="Meiryo" charset="-128"/>
              </a:endParaRPr>
            </a:p>
          </p:txBody>
        </p:sp>
        <p:grpSp>
          <p:nvGrpSpPr>
            <p:cNvPr id="9" name="群組 8">
              <a:extLst>
                <a:ext uri="{FF2B5EF4-FFF2-40B4-BE49-F238E27FC236}">
                  <a16:creationId xmlns:a16="http://schemas.microsoft.com/office/drawing/2014/main" id="{C92C14D6-CC5D-40D0-EE35-EE172806E343}"/>
                </a:ext>
              </a:extLst>
            </p:cNvPr>
            <p:cNvGrpSpPr/>
            <p:nvPr/>
          </p:nvGrpSpPr>
          <p:grpSpPr>
            <a:xfrm>
              <a:off x="4872695" y="6105453"/>
              <a:ext cx="4543501" cy="1071563"/>
              <a:chOff x="4611638" y="5544036"/>
              <a:chExt cx="13900434" cy="1071563"/>
            </a:xfrm>
          </p:grpSpPr>
          <p:sp>
            <p:nvSpPr>
              <p:cNvPr id="14" name="Line 20">
                <a:extLst>
                  <a:ext uri="{FF2B5EF4-FFF2-40B4-BE49-F238E27FC236}">
                    <a16:creationId xmlns:a16="http://schemas.microsoft.com/office/drawing/2014/main" id="{48A3BFD2-4554-C0A1-6423-331B84FD4A36}"/>
                  </a:ext>
                </a:extLst>
              </p:cNvPr>
              <p:cNvSpPr/>
              <p:nvPr/>
            </p:nvSpPr>
            <p:spPr bwMode="auto">
              <a:xfrm>
                <a:off x="6838007" y="6186490"/>
                <a:ext cx="11674065"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5" name="Freeform 1001">
                <a:extLst>
                  <a:ext uri="{FF2B5EF4-FFF2-40B4-BE49-F238E27FC236}">
                    <a16:creationId xmlns:a16="http://schemas.microsoft.com/office/drawing/2014/main" id="{75FA7371-1D86-5D47-6D62-466403E68304}"/>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6" name="Freeform 1002">
                <a:extLst>
                  <a:ext uri="{FF2B5EF4-FFF2-40B4-BE49-F238E27FC236}">
                    <a16:creationId xmlns:a16="http://schemas.microsoft.com/office/drawing/2014/main" id="{62200433-18DA-7163-A01B-F697008E25D1}"/>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7" name="Freeform 1003">
                <a:extLst>
                  <a:ext uri="{FF2B5EF4-FFF2-40B4-BE49-F238E27FC236}">
                    <a16:creationId xmlns:a16="http://schemas.microsoft.com/office/drawing/2014/main" id="{BF0A3673-B50C-2517-5F29-EABF637D6386}"/>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9" name="Line 20">
                <a:extLst>
                  <a:ext uri="{FF2B5EF4-FFF2-40B4-BE49-F238E27FC236}">
                    <a16:creationId xmlns:a16="http://schemas.microsoft.com/office/drawing/2014/main" id="{B1E93629-3247-0419-C3BD-411E4D34500B}"/>
                  </a:ext>
                </a:extLst>
              </p:cNvPr>
              <p:cNvSpPr/>
              <p:nvPr/>
            </p:nvSpPr>
            <p:spPr bwMode="auto">
              <a:xfrm>
                <a:off x="4611638" y="5961550"/>
                <a:ext cx="2226369"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sp>
          <p:nvSpPr>
            <p:cNvPr id="10" name="文字方塊 9">
              <a:extLst>
                <a:ext uri="{FF2B5EF4-FFF2-40B4-BE49-F238E27FC236}">
                  <a16:creationId xmlns:a16="http://schemas.microsoft.com/office/drawing/2014/main" id="{67AA7422-8108-00D7-68F9-4A45DE8CAF60}"/>
                </a:ext>
              </a:extLst>
            </p:cNvPr>
            <p:cNvSpPr txBox="1"/>
            <p:nvPr/>
          </p:nvSpPr>
          <p:spPr>
            <a:xfrm>
              <a:off x="5764392" y="2265847"/>
              <a:ext cx="2646878" cy="338554"/>
            </a:xfrm>
            <a:prstGeom prst="rect">
              <a:avLst/>
            </a:prstGeom>
            <a:noFill/>
          </p:spPr>
          <p:txBody>
            <a:bodyPr wrap="none">
              <a:spAutoFit/>
            </a:bodyPr>
            <a:lstStyle/>
            <a:p>
              <a:r>
                <a:rPr kumimoji="1" lang="zh-TW" altLang="en-US" sz="1600" b="1">
                  <a:solidFill>
                    <a:srgbClr val="002855"/>
                  </a:solidFill>
                  <a:latin typeface="+mj-ea"/>
                  <a:ea typeface="+mj-ea"/>
                  <a:cs typeface="Meiryo" charset="-128"/>
                </a:rPr>
                <a:t>即時</a:t>
              </a:r>
              <a:r>
                <a:rPr lang="zh-TW" altLang="en-US" sz="1600" b="1">
                  <a:solidFill>
                    <a:srgbClr val="002855"/>
                  </a:solidFill>
                  <a:latin typeface="+mj-ea"/>
                  <a:ea typeface="+mj-ea"/>
                  <a:cs typeface="Meiryo" charset="-128"/>
                </a:rPr>
                <a:t>、</a:t>
              </a:r>
              <a:r>
                <a:rPr kumimoji="1" lang="zh-TW" altLang="en-US" sz="1600" b="1">
                  <a:solidFill>
                    <a:srgbClr val="002855"/>
                  </a:solidFill>
                  <a:latin typeface="+mj-ea"/>
                  <a:ea typeface="+mj-ea"/>
                  <a:cs typeface="Meiryo" charset="-128"/>
                </a:rPr>
                <a:t>定量</a:t>
              </a:r>
              <a:r>
                <a:rPr kumimoji="1" lang="ja-JP" altLang="en-US" sz="1600" b="1">
                  <a:solidFill>
                    <a:srgbClr val="002855"/>
                  </a:solidFill>
                  <a:latin typeface="+mj-ea"/>
                  <a:ea typeface="+mj-ea"/>
                  <a:cs typeface="Meiryo" charset="-128"/>
                </a:rPr>
                <a:t>化のデータ変化</a:t>
              </a:r>
              <a:endParaRPr kumimoji="1" lang="en-US" altLang="ja-JP" sz="1600" b="1">
                <a:solidFill>
                  <a:srgbClr val="002855"/>
                </a:solidFill>
                <a:latin typeface="+mj-ea"/>
                <a:ea typeface="+mj-ea"/>
                <a:cs typeface="Meiryo" charset="-128"/>
              </a:endParaRPr>
            </a:p>
          </p:txBody>
        </p:sp>
        <p:sp>
          <p:nvSpPr>
            <p:cNvPr id="11" name="文字方塊 10">
              <a:extLst>
                <a:ext uri="{FF2B5EF4-FFF2-40B4-BE49-F238E27FC236}">
                  <a16:creationId xmlns:a16="http://schemas.microsoft.com/office/drawing/2014/main" id="{7B8E1DD4-8B3C-1684-BA6C-3A3423BDBE40}"/>
                </a:ext>
              </a:extLst>
            </p:cNvPr>
            <p:cNvSpPr txBox="1"/>
            <p:nvPr/>
          </p:nvSpPr>
          <p:spPr>
            <a:xfrm>
              <a:off x="6520156" y="2558722"/>
              <a:ext cx="2852063" cy="338554"/>
            </a:xfrm>
            <a:prstGeom prst="rect">
              <a:avLst/>
            </a:prstGeom>
            <a:noFill/>
          </p:spPr>
          <p:txBody>
            <a:bodyPr wrap="none">
              <a:spAutoFit/>
            </a:bodyPr>
            <a:lstStyle/>
            <a:p>
              <a:r>
                <a:rPr kumimoji="1" lang="zh-TW" altLang="en-US" sz="1600" b="1">
                  <a:solidFill>
                    <a:srgbClr val="002855"/>
                  </a:solidFill>
                  <a:latin typeface="+mj-ea"/>
                  <a:ea typeface="+mj-ea"/>
                  <a:cs typeface="Meiryo" charset="-128"/>
                </a:rPr>
                <a:t>品質操作</a:t>
              </a:r>
              <a:r>
                <a:rPr kumimoji="1" lang="ja-JP" altLang="en-US" sz="1600" b="1">
                  <a:solidFill>
                    <a:srgbClr val="002855"/>
                  </a:solidFill>
                  <a:latin typeface="+mj-ea"/>
                  <a:ea typeface="+mj-ea"/>
                  <a:cs typeface="Meiryo" charset="-128"/>
                </a:rPr>
                <a:t>はもっと</a:t>
              </a:r>
              <a:r>
                <a:rPr kumimoji="1" lang="zh-TW" altLang="en-US" sz="1600" b="1">
                  <a:solidFill>
                    <a:srgbClr val="002855"/>
                  </a:solidFill>
                  <a:latin typeface="+mj-ea"/>
                  <a:ea typeface="+mj-ea"/>
                  <a:cs typeface="Meiryo" charset="-128"/>
                </a:rPr>
                <a:t>迅速、</a:t>
              </a:r>
              <a:r>
                <a:rPr kumimoji="1" lang="ja-JP" altLang="en-US" sz="1600" b="1">
                  <a:solidFill>
                    <a:srgbClr val="002855"/>
                  </a:solidFill>
                  <a:latin typeface="+mj-ea"/>
                  <a:ea typeface="+mj-ea"/>
                  <a:cs typeface="Meiryo" charset="-128"/>
                </a:rPr>
                <a:t>客観</a:t>
              </a:r>
              <a:endParaRPr kumimoji="1" lang="en-US" altLang="ja-JP" sz="1600" b="1">
                <a:solidFill>
                  <a:srgbClr val="002855"/>
                </a:solidFill>
                <a:latin typeface="+mj-ea"/>
                <a:ea typeface="+mj-ea"/>
                <a:cs typeface="Meiryo" charset="-128"/>
              </a:endParaRPr>
            </a:p>
          </p:txBody>
        </p:sp>
        <p:grpSp>
          <p:nvGrpSpPr>
            <p:cNvPr id="235" name="群組 234">
              <a:extLst>
                <a:ext uri="{FF2B5EF4-FFF2-40B4-BE49-F238E27FC236}">
                  <a16:creationId xmlns:a16="http://schemas.microsoft.com/office/drawing/2014/main" id="{C6C044EC-26D2-5194-5C83-2631E2E85B23}"/>
                </a:ext>
              </a:extLst>
            </p:cNvPr>
            <p:cNvGrpSpPr/>
            <p:nvPr/>
          </p:nvGrpSpPr>
          <p:grpSpPr>
            <a:xfrm>
              <a:off x="4068388" y="2056581"/>
              <a:ext cx="987085" cy="798417"/>
              <a:chOff x="4068388" y="2103115"/>
              <a:chExt cx="987085" cy="798417"/>
            </a:xfrm>
          </p:grpSpPr>
          <p:sp>
            <p:nvSpPr>
              <p:cNvPr id="225" name="矩形: 圓角 224">
                <a:extLst>
                  <a:ext uri="{FF2B5EF4-FFF2-40B4-BE49-F238E27FC236}">
                    <a16:creationId xmlns:a16="http://schemas.microsoft.com/office/drawing/2014/main" id="{E4983BA5-798A-2590-D2E3-38A388DB66EF}"/>
                  </a:ext>
                </a:extLst>
              </p:cNvPr>
              <p:cNvSpPr/>
              <p:nvPr/>
            </p:nvSpPr>
            <p:spPr>
              <a:xfrm rot="3603847">
                <a:off x="4263875" y="2109934"/>
                <a:ext cx="596111" cy="987085"/>
              </a:xfrm>
              <a:custGeom>
                <a:avLst/>
                <a:gdLst>
                  <a:gd name="connsiteX0" fmla="*/ 0 w 686061"/>
                  <a:gd name="connsiteY0" fmla="*/ 44699 h 648000"/>
                  <a:gd name="connsiteX1" fmla="*/ 44699 w 686061"/>
                  <a:gd name="connsiteY1" fmla="*/ 0 h 648000"/>
                  <a:gd name="connsiteX2" fmla="*/ 641362 w 686061"/>
                  <a:gd name="connsiteY2" fmla="*/ 0 h 648000"/>
                  <a:gd name="connsiteX3" fmla="*/ 686061 w 686061"/>
                  <a:gd name="connsiteY3" fmla="*/ 44699 h 648000"/>
                  <a:gd name="connsiteX4" fmla="*/ 686061 w 686061"/>
                  <a:gd name="connsiteY4" fmla="*/ 603301 h 648000"/>
                  <a:gd name="connsiteX5" fmla="*/ 641362 w 686061"/>
                  <a:gd name="connsiteY5" fmla="*/ 648000 h 648000"/>
                  <a:gd name="connsiteX6" fmla="*/ 44699 w 686061"/>
                  <a:gd name="connsiteY6" fmla="*/ 648000 h 648000"/>
                  <a:gd name="connsiteX7" fmla="*/ 0 w 686061"/>
                  <a:gd name="connsiteY7" fmla="*/ 603301 h 648000"/>
                  <a:gd name="connsiteX8" fmla="*/ 0 w 686061"/>
                  <a:gd name="connsiteY8" fmla="*/ 44699 h 648000"/>
                  <a:gd name="connsiteX0" fmla="*/ 0 w 687064"/>
                  <a:gd name="connsiteY0" fmla="*/ 79843 h 648000"/>
                  <a:gd name="connsiteX1" fmla="*/ 45702 w 687064"/>
                  <a:gd name="connsiteY1" fmla="*/ 0 h 648000"/>
                  <a:gd name="connsiteX2" fmla="*/ 642365 w 687064"/>
                  <a:gd name="connsiteY2" fmla="*/ 0 h 648000"/>
                  <a:gd name="connsiteX3" fmla="*/ 687064 w 687064"/>
                  <a:gd name="connsiteY3" fmla="*/ 44699 h 648000"/>
                  <a:gd name="connsiteX4" fmla="*/ 687064 w 687064"/>
                  <a:gd name="connsiteY4" fmla="*/ 603301 h 648000"/>
                  <a:gd name="connsiteX5" fmla="*/ 642365 w 687064"/>
                  <a:gd name="connsiteY5" fmla="*/ 648000 h 648000"/>
                  <a:gd name="connsiteX6" fmla="*/ 45702 w 687064"/>
                  <a:gd name="connsiteY6" fmla="*/ 648000 h 648000"/>
                  <a:gd name="connsiteX7" fmla="*/ 1003 w 687064"/>
                  <a:gd name="connsiteY7" fmla="*/ 603301 h 648000"/>
                  <a:gd name="connsiteX8" fmla="*/ 0 w 687064"/>
                  <a:gd name="connsiteY8" fmla="*/ 79843 h 648000"/>
                  <a:gd name="connsiteX0" fmla="*/ 0 w 687064"/>
                  <a:gd name="connsiteY0" fmla="*/ 79843 h 648000"/>
                  <a:gd name="connsiteX1" fmla="*/ 44762 w 687064"/>
                  <a:gd name="connsiteY1" fmla="*/ 15947 h 648000"/>
                  <a:gd name="connsiteX2" fmla="*/ 642365 w 687064"/>
                  <a:gd name="connsiteY2" fmla="*/ 0 h 648000"/>
                  <a:gd name="connsiteX3" fmla="*/ 687064 w 687064"/>
                  <a:gd name="connsiteY3" fmla="*/ 44699 h 648000"/>
                  <a:gd name="connsiteX4" fmla="*/ 687064 w 687064"/>
                  <a:gd name="connsiteY4" fmla="*/ 603301 h 648000"/>
                  <a:gd name="connsiteX5" fmla="*/ 642365 w 687064"/>
                  <a:gd name="connsiteY5" fmla="*/ 648000 h 648000"/>
                  <a:gd name="connsiteX6" fmla="*/ 45702 w 687064"/>
                  <a:gd name="connsiteY6" fmla="*/ 648000 h 648000"/>
                  <a:gd name="connsiteX7" fmla="*/ 1003 w 687064"/>
                  <a:gd name="connsiteY7" fmla="*/ 603301 h 648000"/>
                  <a:gd name="connsiteX8" fmla="*/ 0 w 687064"/>
                  <a:gd name="connsiteY8" fmla="*/ 79843 h 648000"/>
                  <a:gd name="connsiteX0" fmla="*/ 0 w 687064"/>
                  <a:gd name="connsiteY0" fmla="*/ 356750 h 924907"/>
                  <a:gd name="connsiteX1" fmla="*/ 44762 w 687064"/>
                  <a:gd name="connsiteY1" fmla="*/ 292854 h 924907"/>
                  <a:gd name="connsiteX2" fmla="*/ 595735 w 687064"/>
                  <a:gd name="connsiteY2" fmla="*/ 0 h 924907"/>
                  <a:gd name="connsiteX3" fmla="*/ 687064 w 687064"/>
                  <a:gd name="connsiteY3" fmla="*/ 321606 h 924907"/>
                  <a:gd name="connsiteX4" fmla="*/ 687064 w 687064"/>
                  <a:gd name="connsiteY4" fmla="*/ 880208 h 924907"/>
                  <a:gd name="connsiteX5" fmla="*/ 642365 w 687064"/>
                  <a:gd name="connsiteY5" fmla="*/ 924907 h 924907"/>
                  <a:gd name="connsiteX6" fmla="*/ 45702 w 687064"/>
                  <a:gd name="connsiteY6" fmla="*/ 924907 h 924907"/>
                  <a:gd name="connsiteX7" fmla="*/ 1003 w 687064"/>
                  <a:gd name="connsiteY7" fmla="*/ 880208 h 924907"/>
                  <a:gd name="connsiteX8" fmla="*/ 0 w 687064"/>
                  <a:gd name="connsiteY8" fmla="*/ 356750 h 924907"/>
                  <a:gd name="connsiteX0" fmla="*/ 0 w 687083"/>
                  <a:gd name="connsiteY0" fmla="*/ 356750 h 924907"/>
                  <a:gd name="connsiteX1" fmla="*/ 44762 w 687083"/>
                  <a:gd name="connsiteY1" fmla="*/ 292854 h 924907"/>
                  <a:gd name="connsiteX2" fmla="*/ 595735 w 687083"/>
                  <a:gd name="connsiteY2" fmla="*/ 0 h 924907"/>
                  <a:gd name="connsiteX3" fmla="*/ 687083 w 687083"/>
                  <a:gd name="connsiteY3" fmla="*/ 49580 h 924907"/>
                  <a:gd name="connsiteX4" fmla="*/ 687064 w 687083"/>
                  <a:gd name="connsiteY4" fmla="*/ 880208 h 924907"/>
                  <a:gd name="connsiteX5" fmla="*/ 642365 w 687083"/>
                  <a:gd name="connsiteY5" fmla="*/ 924907 h 924907"/>
                  <a:gd name="connsiteX6" fmla="*/ 45702 w 687083"/>
                  <a:gd name="connsiteY6" fmla="*/ 924907 h 924907"/>
                  <a:gd name="connsiteX7" fmla="*/ 1003 w 687083"/>
                  <a:gd name="connsiteY7" fmla="*/ 880208 h 924907"/>
                  <a:gd name="connsiteX8" fmla="*/ 0 w 687083"/>
                  <a:gd name="connsiteY8" fmla="*/ 356750 h 924907"/>
                  <a:gd name="connsiteX0" fmla="*/ 0 w 687704"/>
                  <a:gd name="connsiteY0" fmla="*/ 356750 h 924907"/>
                  <a:gd name="connsiteX1" fmla="*/ 44762 w 687704"/>
                  <a:gd name="connsiteY1" fmla="*/ 292854 h 924907"/>
                  <a:gd name="connsiteX2" fmla="*/ 595735 w 687704"/>
                  <a:gd name="connsiteY2" fmla="*/ 0 h 924907"/>
                  <a:gd name="connsiteX3" fmla="*/ 687083 w 687704"/>
                  <a:gd name="connsiteY3" fmla="*/ 49580 h 924907"/>
                  <a:gd name="connsiteX4" fmla="*/ 687704 w 687704"/>
                  <a:gd name="connsiteY4" fmla="*/ 688227 h 924907"/>
                  <a:gd name="connsiteX5" fmla="*/ 642365 w 687704"/>
                  <a:gd name="connsiteY5" fmla="*/ 924907 h 924907"/>
                  <a:gd name="connsiteX6" fmla="*/ 45702 w 687704"/>
                  <a:gd name="connsiteY6" fmla="*/ 924907 h 924907"/>
                  <a:gd name="connsiteX7" fmla="*/ 1003 w 687704"/>
                  <a:gd name="connsiteY7" fmla="*/ 880208 h 924907"/>
                  <a:gd name="connsiteX8" fmla="*/ 0 w 687704"/>
                  <a:gd name="connsiteY8" fmla="*/ 356750 h 924907"/>
                  <a:gd name="connsiteX0" fmla="*/ 0 w 687704"/>
                  <a:gd name="connsiteY0" fmla="*/ 356750 h 924907"/>
                  <a:gd name="connsiteX1" fmla="*/ 44762 w 687704"/>
                  <a:gd name="connsiteY1" fmla="*/ 292854 h 924907"/>
                  <a:gd name="connsiteX2" fmla="*/ 595735 w 687704"/>
                  <a:gd name="connsiteY2" fmla="*/ 0 h 924907"/>
                  <a:gd name="connsiteX3" fmla="*/ 687083 w 687704"/>
                  <a:gd name="connsiteY3" fmla="*/ 49580 h 924907"/>
                  <a:gd name="connsiteX4" fmla="*/ 687704 w 687704"/>
                  <a:gd name="connsiteY4" fmla="*/ 688227 h 924907"/>
                  <a:gd name="connsiteX5" fmla="*/ 642891 w 687704"/>
                  <a:gd name="connsiteY5" fmla="*/ 589972 h 924907"/>
                  <a:gd name="connsiteX6" fmla="*/ 45702 w 687704"/>
                  <a:gd name="connsiteY6" fmla="*/ 924907 h 924907"/>
                  <a:gd name="connsiteX7" fmla="*/ 1003 w 687704"/>
                  <a:gd name="connsiteY7" fmla="*/ 880208 h 924907"/>
                  <a:gd name="connsiteX8" fmla="*/ 0 w 687704"/>
                  <a:gd name="connsiteY8" fmla="*/ 356750 h 924907"/>
                  <a:gd name="connsiteX0" fmla="*/ 0 w 687083"/>
                  <a:gd name="connsiteY0" fmla="*/ 356750 h 924907"/>
                  <a:gd name="connsiteX1" fmla="*/ 44762 w 687083"/>
                  <a:gd name="connsiteY1" fmla="*/ 292854 h 924907"/>
                  <a:gd name="connsiteX2" fmla="*/ 595735 w 687083"/>
                  <a:gd name="connsiteY2" fmla="*/ 0 h 924907"/>
                  <a:gd name="connsiteX3" fmla="*/ 687083 w 687083"/>
                  <a:gd name="connsiteY3" fmla="*/ 49580 h 924907"/>
                  <a:gd name="connsiteX4" fmla="*/ 686778 w 687083"/>
                  <a:gd name="connsiteY4" fmla="*/ 522823 h 924907"/>
                  <a:gd name="connsiteX5" fmla="*/ 642891 w 687083"/>
                  <a:gd name="connsiteY5" fmla="*/ 589972 h 924907"/>
                  <a:gd name="connsiteX6" fmla="*/ 45702 w 687083"/>
                  <a:gd name="connsiteY6" fmla="*/ 924907 h 924907"/>
                  <a:gd name="connsiteX7" fmla="*/ 1003 w 687083"/>
                  <a:gd name="connsiteY7" fmla="*/ 880208 h 924907"/>
                  <a:gd name="connsiteX8" fmla="*/ 0 w 687083"/>
                  <a:gd name="connsiteY8" fmla="*/ 356750 h 924907"/>
                  <a:gd name="connsiteX0" fmla="*/ 0 w 687083"/>
                  <a:gd name="connsiteY0" fmla="*/ 385143 h 953300"/>
                  <a:gd name="connsiteX1" fmla="*/ 44762 w 687083"/>
                  <a:gd name="connsiteY1" fmla="*/ 321247 h 953300"/>
                  <a:gd name="connsiteX2" fmla="*/ 584605 w 687083"/>
                  <a:gd name="connsiteY2" fmla="*/ 0 h 953300"/>
                  <a:gd name="connsiteX3" fmla="*/ 687083 w 687083"/>
                  <a:gd name="connsiteY3" fmla="*/ 77973 h 953300"/>
                  <a:gd name="connsiteX4" fmla="*/ 686778 w 687083"/>
                  <a:gd name="connsiteY4" fmla="*/ 551216 h 953300"/>
                  <a:gd name="connsiteX5" fmla="*/ 642891 w 687083"/>
                  <a:gd name="connsiteY5" fmla="*/ 618365 h 953300"/>
                  <a:gd name="connsiteX6" fmla="*/ 45702 w 687083"/>
                  <a:gd name="connsiteY6" fmla="*/ 953300 h 953300"/>
                  <a:gd name="connsiteX7" fmla="*/ 1003 w 687083"/>
                  <a:gd name="connsiteY7" fmla="*/ 908601 h 953300"/>
                  <a:gd name="connsiteX8" fmla="*/ 0 w 687083"/>
                  <a:gd name="connsiteY8" fmla="*/ 385143 h 953300"/>
                  <a:gd name="connsiteX0" fmla="*/ 0 w 687083"/>
                  <a:gd name="connsiteY0" fmla="*/ 397837 h 965994"/>
                  <a:gd name="connsiteX1" fmla="*/ 44762 w 687083"/>
                  <a:gd name="connsiteY1" fmla="*/ 333941 h 965994"/>
                  <a:gd name="connsiteX2" fmla="*/ 586420 w 687083"/>
                  <a:gd name="connsiteY2" fmla="*/ 0 h 965994"/>
                  <a:gd name="connsiteX3" fmla="*/ 687083 w 687083"/>
                  <a:gd name="connsiteY3" fmla="*/ 90667 h 965994"/>
                  <a:gd name="connsiteX4" fmla="*/ 686778 w 687083"/>
                  <a:gd name="connsiteY4" fmla="*/ 563910 h 965994"/>
                  <a:gd name="connsiteX5" fmla="*/ 642891 w 687083"/>
                  <a:gd name="connsiteY5" fmla="*/ 631059 h 965994"/>
                  <a:gd name="connsiteX6" fmla="*/ 45702 w 687083"/>
                  <a:gd name="connsiteY6" fmla="*/ 965994 h 965994"/>
                  <a:gd name="connsiteX7" fmla="*/ 1003 w 687083"/>
                  <a:gd name="connsiteY7" fmla="*/ 921295 h 965994"/>
                  <a:gd name="connsiteX8" fmla="*/ 0 w 687083"/>
                  <a:gd name="connsiteY8" fmla="*/ 397837 h 965994"/>
                  <a:gd name="connsiteX0" fmla="*/ 0 w 688215"/>
                  <a:gd name="connsiteY0" fmla="*/ 398927 h 967084"/>
                  <a:gd name="connsiteX1" fmla="*/ 44762 w 688215"/>
                  <a:gd name="connsiteY1" fmla="*/ 335031 h 967084"/>
                  <a:gd name="connsiteX2" fmla="*/ 586420 w 688215"/>
                  <a:gd name="connsiteY2" fmla="*/ 1090 h 967084"/>
                  <a:gd name="connsiteX3" fmla="*/ 688215 w 688215"/>
                  <a:gd name="connsiteY3" fmla="*/ 18217 h 967084"/>
                  <a:gd name="connsiteX4" fmla="*/ 686778 w 688215"/>
                  <a:gd name="connsiteY4" fmla="*/ 565000 h 967084"/>
                  <a:gd name="connsiteX5" fmla="*/ 642891 w 688215"/>
                  <a:gd name="connsiteY5" fmla="*/ 632149 h 967084"/>
                  <a:gd name="connsiteX6" fmla="*/ 45702 w 688215"/>
                  <a:gd name="connsiteY6" fmla="*/ 967084 h 967084"/>
                  <a:gd name="connsiteX7" fmla="*/ 1003 w 688215"/>
                  <a:gd name="connsiteY7" fmla="*/ 922385 h 967084"/>
                  <a:gd name="connsiteX8" fmla="*/ 0 w 688215"/>
                  <a:gd name="connsiteY8" fmla="*/ 398927 h 967084"/>
                  <a:gd name="connsiteX0" fmla="*/ 0 w 688215"/>
                  <a:gd name="connsiteY0" fmla="*/ 413435 h 981592"/>
                  <a:gd name="connsiteX1" fmla="*/ 44762 w 688215"/>
                  <a:gd name="connsiteY1" fmla="*/ 349539 h 981592"/>
                  <a:gd name="connsiteX2" fmla="*/ 586420 w 688215"/>
                  <a:gd name="connsiteY2" fmla="*/ 15598 h 981592"/>
                  <a:gd name="connsiteX3" fmla="*/ 688215 w 688215"/>
                  <a:gd name="connsiteY3" fmla="*/ 32725 h 981592"/>
                  <a:gd name="connsiteX4" fmla="*/ 686778 w 688215"/>
                  <a:gd name="connsiteY4" fmla="*/ 579508 h 981592"/>
                  <a:gd name="connsiteX5" fmla="*/ 642891 w 688215"/>
                  <a:gd name="connsiteY5" fmla="*/ 646657 h 981592"/>
                  <a:gd name="connsiteX6" fmla="*/ 45702 w 688215"/>
                  <a:gd name="connsiteY6" fmla="*/ 981592 h 981592"/>
                  <a:gd name="connsiteX7" fmla="*/ 1003 w 688215"/>
                  <a:gd name="connsiteY7" fmla="*/ 936893 h 981592"/>
                  <a:gd name="connsiteX8" fmla="*/ 0 w 688215"/>
                  <a:gd name="connsiteY8" fmla="*/ 413435 h 981592"/>
                  <a:gd name="connsiteX0" fmla="*/ 0 w 688215"/>
                  <a:gd name="connsiteY0" fmla="*/ 413435 h 981592"/>
                  <a:gd name="connsiteX1" fmla="*/ 44762 w 688215"/>
                  <a:gd name="connsiteY1" fmla="*/ 349539 h 981592"/>
                  <a:gd name="connsiteX2" fmla="*/ 586420 w 688215"/>
                  <a:gd name="connsiteY2" fmla="*/ 15598 h 981592"/>
                  <a:gd name="connsiteX3" fmla="*/ 688215 w 688215"/>
                  <a:gd name="connsiteY3" fmla="*/ 32725 h 981592"/>
                  <a:gd name="connsiteX4" fmla="*/ 686778 w 688215"/>
                  <a:gd name="connsiteY4" fmla="*/ 579508 h 981592"/>
                  <a:gd name="connsiteX5" fmla="*/ 642169 w 688215"/>
                  <a:gd name="connsiteY5" fmla="*/ 657288 h 981592"/>
                  <a:gd name="connsiteX6" fmla="*/ 45702 w 688215"/>
                  <a:gd name="connsiteY6" fmla="*/ 981592 h 981592"/>
                  <a:gd name="connsiteX7" fmla="*/ 1003 w 688215"/>
                  <a:gd name="connsiteY7" fmla="*/ 936893 h 981592"/>
                  <a:gd name="connsiteX8" fmla="*/ 0 w 688215"/>
                  <a:gd name="connsiteY8" fmla="*/ 413435 h 981592"/>
                  <a:gd name="connsiteX0" fmla="*/ 0 w 688215"/>
                  <a:gd name="connsiteY0" fmla="*/ 413435 h 981592"/>
                  <a:gd name="connsiteX1" fmla="*/ 44762 w 688215"/>
                  <a:gd name="connsiteY1" fmla="*/ 349539 h 981592"/>
                  <a:gd name="connsiteX2" fmla="*/ 586420 w 688215"/>
                  <a:gd name="connsiteY2" fmla="*/ 15598 h 981592"/>
                  <a:gd name="connsiteX3" fmla="*/ 688215 w 688215"/>
                  <a:gd name="connsiteY3" fmla="*/ 32725 h 981592"/>
                  <a:gd name="connsiteX4" fmla="*/ 686778 w 688215"/>
                  <a:gd name="connsiteY4" fmla="*/ 579508 h 981592"/>
                  <a:gd name="connsiteX5" fmla="*/ 642817 w 688215"/>
                  <a:gd name="connsiteY5" fmla="*/ 665855 h 981592"/>
                  <a:gd name="connsiteX6" fmla="*/ 45702 w 688215"/>
                  <a:gd name="connsiteY6" fmla="*/ 981592 h 981592"/>
                  <a:gd name="connsiteX7" fmla="*/ 1003 w 688215"/>
                  <a:gd name="connsiteY7" fmla="*/ 936893 h 981592"/>
                  <a:gd name="connsiteX8" fmla="*/ 0 w 688215"/>
                  <a:gd name="connsiteY8" fmla="*/ 413435 h 981592"/>
                  <a:gd name="connsiteX0" fmla="*/ 0 w 688215"/>
                  <a:gd name="connsiteY0" fmla="*/ 413435 h 981592"/>
                  <a:gd name="connsiteX1" fmla="*/ 44762 w 688215"/>
                  <a:gd name="connsiteY1" fmla="*/ 349539 h 981592"/>
                  <a:gd name="connsiteX2" fmla="*/ 586420 w 688215"/>
                  <a:gd name="connsiteY2" fmla="*/ 15598 h 981592"/>
                  <a:gd name="connsiteX3" fmla="*/ 688215 w 688215"/>
                  <a:gd name="connsiteY3" fmla="*/ 32725 h 981592"/>
                  <a:gd name="connsiteX4" fmla="*/ 688075 w 688215"/>
                  <a:gd name="connsiteY4" fmla="*/ 596642 h 981592"/>
                  <a:gd name="connsiteX5" fmla="*/ 642817 w 688215"/>
                  <a:gd name="connsiteY5" fmla="*/ 665855 h 981592"/>
                  <a:gd name="connsiteX6" fmla="*/ 45702 w 688215"/>
                  <a:gd name="connsiteY6" fmla="*/ 981592 h 981592"/>
                  <a:gd name="connsiteX7" fmla="*/ 1003 w 688215"/>
                  <a:gd name="connsiteY7" fmla="*/ 936893 h 981592"/>
                  <a:gd name="connsiteX8" fmla="*/ 0 w 688215"/>
                  <a:gd name="connsiteY8" fmla="*/ 413435 h 981592"/>
                  <a:gd name="connsiteX0" fmla="*/ 0 w 688215"/>
                  <a:gd name="connsiteY0" fmla="*/ 413435 h 981592"/>
                  <a:gd name="connsiteX1" fmla="*/ 44762 w 688215"/>
                  <a:gd name="connsiteY1" fmla="*/ 349539 h 981592"/>
                  <a:gd name="connsiteX2" fmla="*/ 586420 w 688215"/>
                  <a:gd name="connsiteY2" fmla="*/ 15598 h 981592"/>
                  <a:gd name="connsiteX3" fmla="*/ 688215 w 688215"/>
                  <a:gd name="connsiteY3" fmla="*/ 32725 h 981592"/>
                  <a:gd name="connsiteX4" fmla="*/ 688075 w 688215"/>
                  <a:gd name="connsiteY4" fmla="*/ 596642 h 981592"/>
                  <a:gd name="connsiteX5" fmla="*/ 642817 w 688215"/>
                  <a:gd name="connsiteY5" fmla="*/ 665855 h 981592"/>
                  <a:gd name="connsiteX6" fmla="*/ 45702 w 688215"/>
                  <a:gd name="connsiteY6" fmla="*/ 981592 h 981592"/>
                  <a:gd name="connsiteX7" fmla="*/ 1003 w 688215"/>
                  <a:gd name="connsiteY7" fmla="*/ 936893 h 981592"/>
                  <a:gd name="connsiteX8" fmla="*/ 0 w 688215"/>
                  <a:gd name="connsiteY8" fmla="*/ 413435 h 981592"/>
                  <a:gd name="connsiteX0" fmla="*/ 0 w 688215"/>
                  <a:gd name="connsiteY0" fmla="*/ 413435 h 981592"/>
                  <a:gd name="connsiteX1" fmla="*/ 44762 w 688215"/>
                  <a:gd name="connsiteY1" fmla="*/ 349539 h 981592"/>
                  <a:gd name="connsiteX2" fmla="*/ 586420 w 688215"/>
                  <a:gd name="connsiteY2" fmla="*/ 15598 h 981592"/>
                  <a:gd name="connsiteX3" fmla="*/ 688215 w 688215"/>
                  <a:gd name="connsiteY3" fmla="*/ 32725 h 981592"/>
                  <a:gd name="connsiteX4" fmla="*/ 688075 w 688215"/>
                  <a:gd name="connsiteY4" fmla="*/ 596642 h 981592"/>
                  <a:gd name="connsiteX5" fmla="*/ 642817 w 688215"/>
                  <a:gd name="connsiteY5" fmla="*/ 665855 h 981592"/>
                  <a:gd name="connsiteX6" fmla="*/ 45702 w 688215"/>
                  <a:gd name="connsiteY6" fmla="*/ 981592 h 981592"/>
                  <a:gd name="connsiteX7" fmla="*/ 1003 w 688215"/>
                  <a:gd name="connsiteY7" fmla="*/ 936893 h 981592"/>
                  <a:gd name="connsiteX8" fmla="*/ 0 w 688215"/>
                  <a:gd name="connsiteY8" fmla="*/ 413435 h 981592"/>
                  <a:gd name="connsiteX0" fmla="*/ 0 w 688215"/>
                  <a:gd name="connsiteY0" fmla="*/ 413435 h 981592"/>
                  <a:gd name="connsiteX1" fmla="*/ 44762 w 688215"/>
                  <a:gd name="connsiteY1" fmla="*/ 349539 h 981592"/>
                  <a:gd name="connsiteX2" fmla="*/ 586420 w 688215"/>
                  <a:gd name="connsiteY2" fmla="*/ 15598 h 981592"/>
                  <a:gd name="connsiteX3" fmla="*/ 688215 w 688215"/>
                  <a:gd name="connsiteY3" fmla="*/ 32725 h 981592"/>
                  <a:gd name="connsiteX4" fmla="*/ 688075 w 688215"/>
                  <a:gd name="connsiteY4" fmla="*/ 596642 h 981592"/>
                  <a:gd name="connsiteX5" fmla="*/ 642817 w 688215"/>
                  <a:gd name="connsiteY5" fmla="*/ 665855 h 981592"/>
                  <a:gd name="connsiteX6" fmla="*/ 45702 w 688215"/>
                  <a:gd name="connsiteY6" fmla="*/ 981592 h 981592"/>
                  <a:gd name="connsiteX7" fmla="*/ 1003 w 688215"/>
                  <a:gd name="connsiteY7" fmla="*/ 936893 h 981592"/>
                  <a:gd name="connsiteX8" fmla="*/ 0 w 688215"/>
                  <a:gd name="connsiteY8" fmla="*/ 413435 h 981592"/>
                  <a:gd name="connsiteX0" fmla="*/ 0 w 688215"/>
                  <a:gd name="connsiteY0" fmla="*/ 413435 h 981592"/>
                  <a:gd name="connsiteX1" fmla="*/ 44762 w 688215"/>
                  <a:gd name="connsiteY1" fmla="*/ 349539 h 981592"/>
                  <a:gd name="connsiteX2" fmla="*/ 586420 w 688215"/>
                  <a:gd name="connsiteY2" fmla="*/ 15598 h 981592"/>
                  <a:gd name="connsiteX3" fmla="*/ 688215 w 688215"/>
                  <a:gd name="connsiteY3" fmla="*/ 32725 h 981592"/>
                  <a:gd name="connsiteX4" fmla="*/ 688075 w 688215"/>
                  <a:gd name="connsiteY4" fmla="*/ 596642 h 981592"/>
                  <a:gd name="connsiteX5" fmla="*/ 642817 w 688215"/>
                  <a:gd name="connsiteY5" fmla="*/ 665855 h 981592"/>
                  <a:gd name="connsiteX6" fmla="*/ 45702 w 688215"/>
                  <a:gd name="connsiteY6" fmla="*/ 981592 h 981592"/>
                  <a:gd name="connsiteX7" fmla="*/ 1003 w 688215"/>
                  <a:gd name="connsiteY7" fmla="*/ 936893 h 981592"/>
                  <a:gd name="connsiteX8" fmla="*/ 0 w 688215"/>
                  <a:gd name="connsiteY8" fmla="*/ 413435 h 981592"/>
                  <a:gd name="connsiteX0" fmla="*/ 0 w 688215"/>
                  <a:gd name="connsiteY0" fmla="*/ 413435 h 981592"/>
                  <a:gd name="connsiteX1" fmla="*/ 44762 w 688215"/>
                  <a:gd name="connsiteY1" fmla="*/ 349539 h 981592"/>
                  <a:gd name="connsiteX2" fmla="*/ 586420 w 688215"/>
                  <a:gd name="connsiteY2" fmla="*/ 15598 h 981592"/>
                  <a:gd name="connsiteX3" fmla="*/ 688215 w 688215"/>
                  <a:gd name="connsiteY3" fmla="*/ 32725 h 981592"/>
                  <a:gd name="connsiteX4" fmla="*/ 688075 w 688215"/>
                  <a:gd name="connsiteY4" fmla="*/ 596642 h 981592"/>
                  <a:gd name="connsiteX5" fmla="*/ 642817 w 688215"/>
                  <a:gd name="connsiteY5" fmla="*/ 665855 h 981592"/>
                  <a:gd name="connsiteX6" fmla="*/ 45702 w 688215"/>
                  <a:gd name="connsiteY6" fmla="*/ 981592 h 981592"/>
                  <a:gd name="connsiteX7" fmla="*/ 1003 w 688215"/>
                  <a:gd name="connsiteY7" fmla="*/ 936893 h 981592"/>
                  <a:gd name="connsiteX8" fmla="*/ 0 w 688215"/>
                  <a:gd name="connsiteY8" fmla="*/ 413435 h 981592"/>
                  <a:gd name="connsiteX0" fmla="*/ 0 w 688215"/>
                  <a:gd name="connsiteY0" fmla="*/ 411912 h 980069"/>
                  <a:gd name="connsiteX1" fmla="*/ 44762 w 688215"/>
                  <a:gd name="connsiteY1" fmla="*/ 348016 h 980069"/>
                  <a:gd name="connsiteX2" fmla="*/ 586420 w 688215"/>
                  <a:gd name="connsiteY2" fmla="*/ 14075 h 980069"/>
                  <a:gd name="connsiteX3" fmla="*/ 688215 w 688215"/>
                  <a:gd name="connsiteY3" fmla="*/ 31202 h 980069"/>
                  <a:gd name="connsiteX4" fmla="*/ 688075 w 688215"/>
                  <a:gd name="connsiteY4" fmla="*/ 595119 h 980069"/>
                  <a:gd name="connsiteX5" fmla="*/ 642817 w 688215"/>
                  <a:gd name="connsiteY5" fmla="*/ 664332 h 980069"/>
                  <a:gd name="connsiteX6" fmla="*/ 45702 w 688215"/>
                  <a:gd name="connsiteY6" fmla="*/ 980069 h 980069"/>
                  <a:gd name="connsiteX7" fmla="*/ 1003 w 688215"/>
                  <a:gd name="connsiteY7" fmla="*/ 935370 h 980069"/>
                  <a:gd name="connsiteX8" fmla="*/ 0 w 688215"/>
                  <a:gd name="connsiteY8" fmla="*/ 411912 h 980069"/>
                  <a:gd name="connsiteX0" fmla="*/ 0 w 688215"/>
                  <a:gd name="connsiteY0" fmla="*/ 411475 h 979632"/>
                  <a:gd name="connsiteX1" fmla="*/ 44762 w 688215"/>
                  <a:gd name="connsiteY1" fmla="*/ 347579 h 979632"/>
                  <a:gd name="connsiteX2" fmla="*/ 588802 w 688215"/>
                  <a:gd name="connsiteY2" fmla="*/ 14827 h 979632"/>
                  <a:gd name="connsiteX3" fmla="*/ 688215 w 688215"/>
                  <a:gd name="connsiteY3" fmla="*/ 30765 h 979632"/>
                  <a:gd name="connsiteX4" fmla="*/ 688075 w 688215"/>
                  <a:gd name="connsiteY4" fmla="*/ 594682 h 979632"/>
                  <a:gd name="connsiteX5" fmla="*/ 642817 w 688215"/>
                  <a:gd name="connsiteY5" fmla="*/ 663895 h 979632"/>
                  <a:gd name="connsiteX6" fmla="*/ 45702 w 688215"/>
                  <a:gd name="connsiteY6" fmla="*/ 979632 h 979632"/>
                  <a:gd name="connsiteX7" fmla="*/ 1003 w 688215"/>
                  <a:gd name="connsiteY7" fmla="*/ 934933 h 979632"/>
                  <a:gd name="connsiteX8" fmla="*/ 0 w 688215"/>
                  <a:gd name="connsiteY8" fmla="*/ 411475 h 979632"/>
                  <a:gd name="connsiteX0" fmla="*/ 0 w 688215"/>
                  <a:gd name="connsiteY0" fmla="*/ 411911 h 980068"/>
                  <a:gd name="connsiteX1" fmla="*/ 44762 w 688215"/>
                  <a:gd name="connsiteY1" fmla="*/ 348015 h 980068"/>
                  <a:gd name="connsiteX2" fmla="*/ 586420 w 688215"/>
                  <a:gd name="connsiteY2" fmla="*/ 14075 h 980068"/>
                  <a:gd name="connsiteX3" fmla="*/ 688215 w 688215"/>
                  <a:gd name="connsiteY3" fmla="*/ 31201 h 980068"/>
                  <a:gd name="connsiteX4" fmla="*/ 688075 w 688215"/>
                  <a:gd name="connsiteY4" fmla="*/ 595118 h 980068"/>
                  <a:gd name="connsiteX5" fmla="*/ 642817 w 688215"/>
                  <a:gd name="connsiteY5" fmla="*/ 664331 h 980068"/>
                  <a:gd name="connsiteX6" fmla="*/ 45702 w 688215"/>
                  <a:gd name="connsiteY6" fmla="*/ 980068 h 980068"/>
                  <a:gd name="connsiteX7" fmla="*/ 1003 w 688215"/>
                  <a:gd name="connsiteY7" fmla="*/ 935369 h 980068"/>
                  <a:gd name="connsiteX8" fmla="*/ 0 w 688215"/>
                  <a:gd name="connsiteY8" fmla="*/ 411911 h 980068"/>
                  <a:gd name="connsiteX0" fmla="*/ 0 w 688215"/>
                  <a:gd name="connsiteY0" fmla="*/ 417560 h 985717"/>
                  <a:gd name="connsiteX1" fmla="*/ 44762 w 688215"/>
                  <a:gd name="connsiteY1" fmla="*/ 353664 h 985717"/>
                  <a:gd name="connsiteX2" fmla="*/ 586420 w 688215"/>
                  <a:gd name="connsiteY2" fmla="*/ 19724 h 985717"/>
                  <a:gd name="connsiteX3" fmla="*/ 688215 w 688215"/>
                  <a:gd name="connsiteY3" fmla="*/ 36850 h 985717"/>
                  <a:gd name="connsiteX4" fmla="*/ 688075 w 688215"/>
                  <a:gd name="connsiteY4" fmla="*/ 600767 h 985717"/>
                  <a:gd name="connsiteX5" fmla="*/ 642817 w 688215"/>
                  <a:gd name="connsiteY5" fmla="*/ 669980 h 985717"/>
                  <a:gd name="connsiteX6" fmla="*/ 45702 w 688215"/>
                  <a:gd name="connsiteY6" fmla="*/ 985717 h 985717"/>
                  <a:gd name="connsiteX7" fmla="*/ 1003 w 688215"/>
                  <a:gd name="connsiteY7" fmla="*/ 941018 h 985717"/>
                  <a:gd name="connsiteX8" fmla="*/ 0 w 688215"/>
                  <a:gd name="connsiteY8" fmla="*/ 417560 h 985717"/>
                  <a:gd name="connsiteX0" fmla="*/ 0 w 688215"/>
                  <a:gd name="connsiteY0" fmla="*/ 417560 h 985717"/>
                  <a:gd name="connsiteX1" fmla="*/ 46856 w 688215"/>
                  <a:gd name="connsiteY1" fmla="*/ 340969 h 985717"/>
                  <a:gd name="connsiteX2" fmla="*/ 586420 w 688215"/>
                  <a:gd name="connsiteY2" fmla="*/ 19724 h 985717"/>
                  <a:gd name="connsiteX3" fmla="*/ 688215 w 688215"/>
                  <a:gd name="connsiteY3" fmla="*/ 36850 h 985717"/>
                  <a:gd name="connsiteX4" fmla="*/ 688075 w 688215"/>
                  <a:gd name="connsiteY4" fmla="*/ 600767 h 985717"/>
                  <a:gd name="connsiteX5" fmla="*/ 642817 w 688215"/>
                  <a:gd name="connsiteY5" fmla="*/ 669980 h 985717"/>
                  <a:gd name="connsiteX6" fmla="*/ 45702 w 688215"/>
                  <a:gd name="connsiteY6" fmla="*/ 985717 h 985717"/>
                  <a:gd name="connsiteX7" fmla="*/ 1003 w 688215"/>
                  <a:gd name="connsiteY7" fmla="*/ 941018 h 985717"/>
                  <a:gd name="connsiteX8" fmla="*/ 0 w 688215"/>
                  <a:gd name="connsiteY8" fmla="*/ 417560 h 985717"/>
                  <a:gd name="connsiteX0" fmla="*/ 0 w 688215"/>
                  <a:gd name="connsiteY0" fmla="*/ 417560 h 985717"/>
                  <a:gd name="connsiteX1" fmla="*/ 46856 w 688215"/>
                  <a:gd name="connsiteY1" fmla="*/ 340969 h 985717"/>
                  <a:gd name="connsiteX2" fmla="*/ 586420 w 688215"/>
                  <a:gd name="connsiteY2" fmla="*/ 19724 h 985717"/>
                  <a:gd name="connsiteX3" fmla="*/ 688215 w 688215"/>
                  <a:gd name="connsiteY3" fmla="*/ 36850 h 985717"/>
                  <a:gd name="connsiteX4" fmla="*/ 688075 w 688215"/>
                  <a:gd name="connsiteY4" fmla="*/ 600767 h 985717"/>
                  <a:gd name="connsiteX5" fmla="*/ 642817 w 688215"/>
                  <a:gd name="connsiteY5" fmla="*/ 669980 h 985717"/>
                  <a:gd name="connsiteX6" fmla="*/ 45702 w 688215"/>
                  <a:gd name="connsiteY6" fmla="*/ 985717 h 985717"/>
                  <a:gd name="connsiteX7" fmla="*/ 1003 w 688215"/>
                  <a:gd name="connsiteY7" fmla="*/ 941018 h 985717"/>
                  <a:gd name="connsiteX8" fmla="*/ 0 w 688215"/>
                  <a:gd name="connsiteY8" fmla="*/ 417560 h 985717"/>
                  <a:gd name="connsiteX0" fmla="*/ 0 w 688215"/>
                  <a:gd name="connsiteY0" fmla="*/ 424969 h 993126"/>
                  <a:gd name="connsiteX1" fmla="*/ 46856 w 688215"/>
                  <a:gd name="connsiteY1" fmla="*/ 348378 h 993126"/>
                  <a:gd name="connsiteX2" fmla="*/ 608296 w 688215"/>
                  <a:gd name="connsiteY2" fmla="*/ 13315 h 993126"/>
                  <a:gd name="connsiteX3" fmla="*/ 688215 w 688215"/>
                  <a:gd name="connsiteY3" fmla="*/ 44259 h 993126"/>
                  <a:gd name="connsiteX4" fmla="*/ 688075 w 688215"/>
                  <a:gd name="connsiteY4" fmla="*/ 608176 h 993126"/>
                  <a:gd name="connsiteX5" fmla="*/ 642817 w 688215"/>
                  <a:gd name="connsiteY5" fmla="*/ 677389 h 993126"/>
                  <a:gd name="connsiteX6" fmla="*/ 45702 w 688215"/>
                  <a:gd name="connsiteY6" fmla="*/ 993126 h 993126"/>
                  <a:gd name="connsiteX7" fmla="*/ 1003 w 688215"/>
                  <a:gd name="connsiteY7" fmla="*/ 948427 h 993126"/>
                  <a:gd name="connsiteX8" fmla="*/ 0 w 688215"/>
                  <a:gd name="connsiteY8" fmla="*/ 424969 h 993126"/>
                  <a:gd name="connsiteX0" fmla="*/ 0 w 688215"/>
                  <a:gd name="connsiteY0" fmla="*/ 423349 h 991506"/>
                  <a:gd name="connsiteX1" fmla="*/ 46856 w 688215"/>
                  <a:gd name="connsiteY1" fmla="*/ 346758 h 991506"/>
                  <a:gd name="connsiteX2" fmla="*/ 608296 w 688215"/>
                  <a:gd name="connsiteY2" fmla="*/ 11695 h 991506"/>
                  <a:gd name="connsiteX3" fmla="*/ 688215 w 688215"/>
                  <a:gd name="connsiteY3" fmla="*/ 42639 h 991506"/>
                  <a:gd name="connsiteX4" fmla="*/ 688075 w 688215"/>
                  <a:gd name="connsiteY4" fmla="*/ 606556 h 991506"/>
                  <a:gd name="connsiteX5" fmla="*/ 642817 w 688215"/>
                  <a:gd name="connsiteY5" fmla="*/ 675769 h 991506"/>
                  <a:gd name="connsiteX6" fmla="*/ 45702 w 688215"/>
                  <a:gd name="connsiteY6" fmla="*/ 991506 h 991506"/>
                  <a:gd name="connsiteX7" fmla="*/ 1003 w 688215"/>
                  <a:gd name="connsiteY7" fmla="*/ 946807 h 991506"/>
                  <a:gd name="connsiteX8" fmla="*/ 0 w 688215"/>
                  <a:gd name="connsiteY8" fmla="*/ 423349 h 991506"/>
                  <a:gd name="connsiteX0" fmla="*/ 0 w 688215"/>
                  <a:gd name="connsiteY0" fmla="*/ 416746 h 984903"/>
                  <a:gd name="connsiteX1" fmla="*/ 46856 w 688215"/>
                  <a:gd name="connsiteY1" fmla="*/ 340155 h 984903"/>
                  <a:gd name="connsiteX2" fmla="*/ 608296 w 688215"/>
                  <a:gd name="connsiteY2" fmla="*/ 5092 h 984903"/>
                  <a:gd name="connsiteX3" fmla="*/ 688215 w 688215"/>
                  <a:gd name="connsiteY3" fmla="*/ 36036 h 984903"/>
                  <a:gd name="connsiteX4" fmla="*/ 688075 w 688215"/>
                  <a:gd name="connsiteY4" fmla="*/ 599953 h 984903"/>
                  <a:gd name="connsiteX5" fmla="*/ 642817 w 688215"/>
                  <a:gd name="connsiteY5" fmla="*/ 669166 h 984903"/>
                  <a:gd name="connsiteX6" fmla="*/ 45702 w 688215"/>
                  <a:gd name="connsiteY6" fmla="*/ 984903 h 984903"/>
                  <a:gd name="connsiteX7" fmla="*/ 1003 w 688215"/>
                  <a:gd name="connsiteY7" fmla="*/ 940204 h 984903"/>
                  <a:gd name="connsiteX8" fmla="*/ 0 w 688215"/>
                  <a:gd name="connsiteY8" fmla="*/ 416746 h 984903"/>
                  <a:gd name="connsiteX0" fmla="*/ 0 w 688215"/>
                  <a:gd name="connsiteY0" fmla="*/ 413560 h 981717"/>
                  <a:gd name="connsiteX1" fmla="*/ 46856 w 688215"/>
                  <a:gd name="connsiteY1" fmla="*/ 336969 h 981717"/>
                  <a:gd name="connsiteX2" fmla="*/ 608296 w 688215"/>
                  <a:gd name="connsiteY2" fmla="*/ 1906 h 981717"/>
                  <a:gd name="connsiteX3" fmla="*/ 688215 w 688215"/>
                  <a:gd name="connsiteY3" fmla="*/ 32850 h 981717"/>
                  <a:gd name="connsiteX4" fmla="*/ 688075 w 688215"/>
                  <a:gd name="connsiteY4" fmla="*/ 596767 h 981717"/>
                  <a:gd name="connsiteX5" fmla="*/ 642817 w 688215"/>
                  <a:gd name="connsiteY5" fmla="*/ 665980 h 981717"/>
                  <a:gd name="connsiteX6" fmla="*/ 45702 w 688215"/>
                  <a:gd name="connsiteY6" fmla="*/ 981717 h 981717"/>
                  <a:gd name="connsiteX7" fmla="*/ 1003 w 688215"/>
                  <a:gd name="connsiteY7" fmla="*/ 937018 h 981717"/>
                  <a:gd name="connsiteX8" fmla="*/ 0 w 688215"/>
                  <a:gd name="connsiteY8" fmla="*/ 413560 h 981717"/>
                  <a:gd name="connsiteX0" fmla="*/ 0 w 688215"/>
                  <a:gd name="connsiteY0" fmla="*/ 414893 h 983050"/>
                  <a:gd name="connsiteX1" fmla="*/ 46856 w 688215"/>
                  <a:gd name="connsiteY1" fmla="*/ 338302 h 983050"/>
                  <a:gd name="connsiteX2" fmla="*/ 608296 w 688215"/>
                  <a:gd name="connsiteY2" fmla="*/ 3239 h 983050"/>
                  <a:gd name="connsiteX3" fmla="*/ 688215 w 688215"/>
                  <a:gd name="connsiteY3" fmla="*/ 34183 h 983050"/>
                  <a:gd name="connsiteX4" fmla="*/ 688075 w 688215"/>
                  <a:gd name="connsiteY4" fmla="*/ 598100 h 983050"/>
                  <a:gd name="connsiteX5" fmla="*/ 642817 w 688215"/>
                  <a:gd name="connsiteY5" fmla="*/ 667313 h 983050"/>
                  <a:gd name="connsiteX6" fmla="*/ 45702 w 688215"/>
                  <a:gd name="connsiteY6" fmla="*/ 983050 h 983050"/>
                  <a:gd name="connsiteX7" fmla="*/ 1003 w 688215"/>
                  <a:gd name="connsiteY7" fmla="*/ 938351 h 983050"/>
                  <a:gd name="connsiteX8" fmla="*/ 0 w 688215"/>
                  <a:gd name="connsiteY8" fmla="*/ 414893 h 983050"/>
                  <a:gd name="connsiteX0" fmla="*/ 0 w 688215"/>
                  <a:gd name="connsiteY0" fmla="*/ 418928 h 987085"/>
                  <a:gd name="connsiteX1" fmla="*/ 46856 w 688215"/>
                  <a:gd name="connsiteY1" fmla="*/ 342337 h 987085"/>
                  <a:gd name="connsiteX2" fmla="*/ 608296 w 688215"/>
                  <a:gd name="connsiteY2" fmla="*/ 7274 h 987085"/>
                  <a:gd name="connsiteX3" fmla="*/ 688215 w 688215"/>
                  <a:gd name="connsiteY3" fmla="*/ 38218 h 987085"/>
                  <a:gd name="connsiteX4" fmla="*/ 688075 w 688215"/>
                  <a:gd name="connsiteY4" fmla="*/ 602135 h 987085"/>
                  <a:gd name="connsiteX5" fmla="*/ 642817 w 688215"/>
                  <a:gd name="connsiteY5" fmla="*/ 671348 h 987085"/>
                  <a:gd name="connsiteX6" fmla="*/ 45702 w 688215"/>
                  <a:gd name="connsiteY6" fmla="*/ 987085 h 987085"/>
                  <a:gd name="connsiteX7" fmla="*/ 1003 w 688215"/>
                  <a:gd name="connsiteY7" fmla="*/ 942386 h 987085"/>
                  <a:gd name="connsiteX8" fmla="*/ 0 w 688215"/>
                  <a:gd name="connsiteY8" fmla="*/ 418928 h 98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215" h="987085">
                    <a:moveTo>
                      <a:pt x="0" y="418928"/>
                    </a:moveTo>
                    <a:cubicBezTo>
                      <a:pt x="0" y="394241"/>
                      <a:pt x="18700" y="357095"/>
                      <a:pt x="46856" y="342337"/>
                    </a:cubicBezTo>
                    <a:lnTo>
                      <a:pt x="608296" y="7274"/>
                    </a:lnTo>
                    <a:cubicBezTo>
                      <a:pt x="651468" y="-10987"/>
                      <a:pt x="677904" y="7276"/>
                      <a:pt x="688215" y="38218"/>
                    </a:cubicBezTo>
                    <a:cubicBezTo>
                      <a:pt x="688209" y="315094"/>
                      <a:pt x="688081" y="325259"/>
                      <a:pt x="688075" y="602135"/>
                    </a:cubicBezTo>
                    <a:cubicBezTo>
                      <a:pt x="688075" y="626822"/>
                      <a:pt x="683605" y="651901"/>
                      <a:pt x="642817" y="671348"/>
                    </a:cubicBezTo>
                    <a:lnTo>
                      <a:pt x="45702" y="987085"/>
                    </a:lnTo>
                    <a:cubicBezTo>
                      <a:pt x="13867" y="983519"/>
                      <a:pt x="11182" y="980394"/>
                      <a:pt x="1003" y="942386"/>
                    </a:cubicBezTo>
                    <a:cubicBezTo>
                      <a:pt x="1003" y="756185"/>
                      <a:pt x="0" y="605129"/>
                      <a:pt x="0" y="418928"/>
                    </a:cubicBezTo>
                    <a:close/>
                  </a:path>
                </a:pathLst>
              </a:custGeom>
              <a:solidFill>
                <a:srgbClr val="97E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234" name="圖片 233">
                <a:extLst>
                  <a:ext uri="{FF2B5EF4-FFF2-40B4-BE49-F238E27FC236}">
                    <a16:creationId xmlns:a16="http://schemas.microsoft.com/office/drawing/2014/main" id="{5150AFA5-1EEB-C04B-54FB-EE754ED6AD62}"/>
                  </a:ext>
                </a:extLst>
              </p:cNvPr>
              <p:cNvPicPr>
                <a:picLocks noChangeAspect="1"/>
              </p:cNvPicPr>
              <p:nvPr/>
            </p:nvPicPr>
            <p:blipFill>
              <a:blip r:embed="rId6"/>
              <a:stretch>
                <a:fillRect/>
              </a:stretch>
            </p:blipFill>
            <p:spPr>
              <a:xfrm>
                <a:off x="4160346" y="2103115"/>
                <a:ext cx="774355" cy="774355"/>
              </a:xfrm>
              <a:prstGeom prst="rect">
                <a:avLst/>
              </a:prstGeom>
            </p:spPr>
          </p:pic>
        </p:grpSp>
        <p:pic>
          <p:nvPicPr>
            <p:cNvPr id="333" name="圖片 332">
              <a:extLst>
                <a:ext uri="{FF2B5EF4-FFF2-40B4-BE49-F238E27FC236}">
                  <a16:creationId xmlns:a16="http://schemas.microsoft.com/office/drawing/2014/main" id="{C6F4F4B5-3450-C4EE-8D9F-C077D64D6058}"/>
                </a:ext>
              </a:extLst>
            </p:cNvPr>
            <p:cNvPicPr/>
            <p:nvPr/>
          </p:nvPicPr>
          <p:blipFill>
            <a:blip r:embed="rId7">
              <a:clrChange>
                <a:clrFrom>
                  <a:srgbClr val="FFFFFF"/>
                </a:clrFrom>
                <a:clrTo>
                  <a:srgbClr val="FFFFFF">
                    <a:alpha val="0"/>
                  </a:srgbClr>
                </a:clrTo>
              </a:clrChange>
            </a:blip>
            <a:stretch>
              <a:fillRect/>
            </a:stretch>
          </p:blipFill>
          <p:spPr>
            <a:xfrm>
              <a:off x="512668" y="2584871"/>
              <a:ext cx="1076398" cy="377554"/>
            </a:xfrm>
            <a:prstGeom prst="rect">
              <a:avLst/>
            </a:prstGeom>
          </p:spPr>
        </p:pic>
      </p:grpSp>
      <p:sp>
        <p:nvSpPr>
          <p:cNvPr id="335" name="平行四邊形 334">
            <a:extLst>
              <a:ext uri="{FF2B5EF4-FFF2-40B4-BE49-F238E27FC236}">
                <a16:creationId xmlns:a16="http://schemas.microsoft.com/office/drawing/2014/main" id="{56BB9A9F-10D3-E2A6-B674-FD04ED2C8099}"/>
              </a:ext>
            </a:extLst>
          </p:cNvPr>
          <p:cNvSpPr/>
          <p:nvPr/>
        </p:nvSpPr>
        <p:spPr>
          <a:xfrm>
            <a:off x="-329783" y="3200299"/>
            <a:ext cx="9663535" cy="1039555"/>
          </a:xfrm>
          <a:prstGeom prst="parallelogram">
            <a:avLst>
              <a:gd name="adj" fmla="val 83506"/>
            </a:avLst>
          </a:prstGeom>
          <a:solidFill>
            <a:srgbClr val="E5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343" name="群組 342">
            <a:extLst>
              <a:ext uri="{FF2B5EF4-FFF2-40B4-BE49-F238E27FC236}">
                <a16:creationId xmlns:a16="http://schemas.microsoft.com/office/drawing/2014/main" id="{E4F1844B-25E3-215E-2AD0-7FA67CD4A3DB}"/>
              </a:ext>
            </a:extLst>
          </p:cNvPr>
          <p:cNvGrpSpPr/>
          <p:nvPr/>
        </p:nvGrpSpPr>
        <p:grpSpPr>
          <a:xfrm>
            <a:off x="-181178" y="3428181"/>
            <a:ext cx="1235819" cy="506814"/>
            <a:chOff x="-97436" y="1092238"/>
            <a:chExt cx="1235819" cy="506814"/>
          </a:xfrm>
        </p:grpSpPr>
        <p:sp>
          <p:nvSpPr>
            <p:cNvPr id="344" name="TextBox 15">
              <a:extLst>
                <a:ext uri="{FF2B5EF4-FFF2-40B4-BE49-F238E27FC236}">
                  <a16:creationId xmlns:a16="http://schemas.microsoft.com/office/drawing/2014/main" id="{8C3DF8F7-047B-CAA4-6A67-BDD58F7DF5D7}"/>
                </a:ext>
              </a:extLst>
            </p:cNvPr>
            <p:cNvSpPr txBox="1"/>
            <p:nvPr/>
          </p:nvSpPr>
          <p:spPr>
            <a:xfrm>
              <a:off x="91481" y="1092238"/>
              <a:ext cx="697627" cy="400110"/>
            </a:xfrm>
            <a:prstGeom prst="rect">
              <a:avLst/>
            </a:prstGeom>
            <a:noFill/>
          </p:spPr>
          <p:txBody>
            <a:bodyPr wrap="none" rtlCol="0">
              <a:spAutoFit/>
            </a:bodyPr>
            <a:lstStyle/>
            <a:p>
              <a:pPr algn="ctr"/>
              <a:r>
                <a:rPr lang="zh-TW" altLang="en-US" sz="2000" b="1">
                  <a:solidFill>
                    <a:schemeClr val="tx2">
                      <a:lumMod val="50000"/>
                    </a:schemeClr>
                  </a:solidFill>
                  <a:latin typeface="+mj-ea"/>
                  <a:ea typeface="+mj-ea"/>
                </a:rPr>
                <a:t>現在</a:t>
              </a:r>
              <a:endParaRPr lang="ja-JP" altLang="en-US" sz="2000" b="1">
                <a:solidFill>
                  <a:schemeClr val="tx2">
                    <a:lumMod val="50000"/>
                  </a:schemeClr>
                </a:solidFill>
                <a:latin typeface="+mj-ea"/>
                <a:ea typeface="+mj-ea"/>
              </a:endParaRPr>
            </a:p>
          </p:txBody>
        </p:sp>
        <p:grpSp>
          <p:nvGrpSpPr>
            <p:cNvPr id="345" name="群組 344">
              <a:extLst>
                <a:ext uri="{FF2B5EF4-FFF2-40B4-BE49-F238E27FC236}">
                  <a16:creationId xmlns:a16="http://schemas.microsoft.com/office/drawing/2014/main" id="{3C5140FD-511E-F986-5D73-9167D2400D85}"/>
                </a:ext>
              </a:extLst>
            </p:cNvPr>
            <p:cNvGrpSpPr/>
            <p:nvPr/>
          </p:nvGrpSpPr>
          <p:grpSpPr>
            <a:xfrm>
              <a:off x="-97436" y="1248800"/>
              <a:ext cx="1235819" cy="350252"/>
              <a:chOff x="4029711" y="5544036"/>
              <a:chExt cx="3780877" cy="1071563"/>
            </a:xfrm>
          </p:grpSpPr>
          <p:sp>
            <p:nvSpPr>
              <p:cNvPr id="346" name="Line 20">
                <a:extLst>
                  <a:ext uri="{FF2B5EF4-FFF2-40B4-BE49-F238E27FC236}">
                    <a16:creationId xmlns:a16="http://schemas.microsoft.com/office/drawing/2014/main" id="{85A4F7AF-B042-54A4-31ED-08BCB7607FF3}"/>
                  </a:ext>
                </a:extLst>
              </p:cNvPr>
              <p:cNvSpPr/>
              <p:nvPr/>
            </p:nvSpPr>
            <p:spPr bwMode="auto">
              <a:xfrm>
                <a:off x="4029711" y="6186490"/>
                <a:ext cx="2837116"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347" name="Freeform 1001">
                <a:extLst>
                  <a:ext uri="{FF2B5EF4-FFF2-40B4-BE49-F238E27FC236}">
                    <a16:creationId xmlns:a16="http://schemas.microsoft.com/office/drawing/2014/main" id="{6B73FF36-E8CA-4C2F-2AAE-22DA2888096C}"/>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48" name="Freeform 1002">
                <a:extLst>
                  <a:ext uri="{FF2B5EF4-FFF2-40B4-BE49-F238E27FC236}">
                    <a16:creationId xmlns:a16="http://schemas.microsoft.com/office/drawing/2014/main" id="{8FCB87CC-5BFF-748B-83C5-8BF6C0F305A9}"/>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49" name="Freeform 1003">
                <a:extLst>
                  <a:ext uri="{FF2B5EF4-FFF2-40B4-BE49-F238E27FC236}">
                    <a16:creationId xmlns:a16="http://schemas.microsoft.com/office/drawing/2014/main" id="{194A11A6-D379-94F0-D265-683ECE902947}"/>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50" name="Line 20">
                <a:extLst>
                  <a:ext uri="{FF2B5EF4-FFF2-40B4-BE49-F238E27FC236}">
                    <a16:creationId xmlns:a16="http://schemas.microsoft.com/office/drawing/2014/main" id="{EB46CCF3-FB3B-8183-2430-D776BC1F3A88}"/>
                  </a:ext>
                </a:extLst>
              </p:cNvPr>
              <p:cNvSpPr/>
              <p:nvPr/>
            </p:nvSpPr>
            <p:spPr bwMode="auto">
              <a:xfrm>
                <a:off x="6854131" y="5961550"/>
                <a:ext cx="956457"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grpSp>
      <p:grpSp>
        <p:nvGrpSpPr>
          <p:cNvPr id="351" name="群組 350">
            <a:extLst>
              <a:ext uri="{FF2B5EF4-FFF2-40B4-BE49-F238E27FC236}">
                <a16:creationId xmlns:a16="http://schemas.microsoft.com/office/drawing/2014/main" id="{2458F335-C4BA-FD06-2256-903A47BFB14D}"/>
              </a:ext>
            </a:extLst>
          </p:cNvPr>
          <p:cNvGrpSpPr/>
          <p:nvPr/>
        </p:nvGrpSpPr>
        <p:grpSpPr>
          <a:xfrm>
            <a:off x="1062503" y="3264466"/>
            <a:ext cx="921184" cy="921184"/>
            <a:chOff x="1144948" y="869497"/>
            <a:chExt cx="921184" cy="921184"/>
          </a:xfrm>
        </p:grpSpPr>
        <p:grpSp>
          <p:nvGrpSpPr>
            <p:cNvPr id="352" name="群組 351">
              <a:extLst>
                <a:ext uri="{FF2B5EF4-FFF2-40B4-BE49-F238E27FC236}">
                  <a16:creationId xmlns:a16="http://schemas.microsoft.com/office/drawing/2014/main" id="{BCF652D2-42B1-1AB7-B84C-E344FDED10E7}"/>
                </a:ext>
              </a:extLst>
            </p:cNvPr>
            <p:cNvGrpSpPr/>
            <p:nvPr/>
          </p:nvGrpSpPr>
          <p:grpSpPr>
            <a:xfrm>
              <a:off x="1168559" y="895386"/>
              <a:ext cx="880487" cy="880487"/>
              <a:chOff x="386715" y="999133"/>
              <a:chExt cx="985837" cy="985837"/>
            </a:xfrm>
          </p:grpSpPr>
          <p:sp>
            <p:nvSpPr>
              <p:cNvPr id="354" name="橢圓 353">
                <a:extLst>
                  <a:ext uri="{FF2B5EF4-FFF2-40B4-BE49-F238E27FC236}">
                    <a16:creationId xmlns:a16="http://schemas.microsoft.com/office/drawing/2014/main" id="{F1214A9B-DF14-A896-1769-FA757A8A4A6E}"/>
                  </a:ext>
                </a:extLst>
              </p:cNvPr>
              <p:cNvSpPr/>
              <p:nvPr/>
            </p:nvSpPr>
            <p:spPr>
              <a:xfrm>
                <a:off x="386715" y="999133"/>
                <a:ext cx="985837" cy="985837"/>
              </a:xfrm>
              <a:prstGeom prst="ellipse">
                <a:avLst/>
              </a:prstGeom>
              <a:solidFill>
                <a:srgbClr val="009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355" name="圖片 354">
                <a:extLst>
                  <a:ext uri="{FF2B5EF4-FFF2-40B4-BE49-F238E27FC236}">
                    <a16:creationId xmlns:a16="http://schemas.microsoft.com/office/drawing/2014/main" id="{5A9F1FDF-D9D2-AD7E-6D7A-1A37EFDCF4F7}"/>
                  </a:ext>
                </a:extLst>
              </p:cNvPr>
              <p:cNvPicPr>
                <a:picLocks noChangeAspect="1"/>
              </p:cNvPicPr>
              <p:nvPr/>
            </p:nvPicPr>
            <p:blipFill>
              <a:blip r:embed="rId4"/>
              <a:stretch>
                <a:fillRect/>
              </a:stretch>
            </p:blipFill>
            <p:spPr>
              <a:xfrm>
                <a:off x="512668" y="1023076"/>
                <a:ext cx="835224" cy="877900"/>
              </a:xfrm>
              <a:prstGeom prst="rect">
                <a:avLst/>
              </a:prstGeom>
            </p:spPr>
          </p:pic>
        </p:grpSp>
        <p:sp>
          <p:nvSpPr>
            <p:cNvPr id="353" name="弧形 352">
              <a:extLst>
                <a:ext uri="{FF2B5EF4-FFF2-40B4-BE49-F238E27FC236}">
                  <a16:creationId xmlns:a16="http://schemas.microsoft.com/office/drawing/2014/main" id="{89BECB94-89C6-0528-352E-3B9441B6D0FC}"/>
                </a:ext>
              </a:extLst>
            </p:cNvPr>
            <p:cNvSpPr/>
            <p:nvPr/>
          </p:nvSpPr>
          <p:spPr>
            <a:xfrm>
              <a:off x="1144948" y="869497"/>
              <a:ext cx="921184" cy="921184"/>
            </a:xfrm>
            <a:prstGeom prst="arc">
              <a:avLst>
                <a:gd name="adj1" fmla="val 10731987"/>
                <a:gd name="adj2" fmla="val 71082"/>
              </a:avLst>
            </a:prstGeom>
            <a:ln w="15875">
              <a:solidFill>
                <a:srgbClr val="001F6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sp>
        <p:nvSpPr>
          <p:cNvPr id="356" name="Line 20">
            <a:extLst>
              <a:ext uri="{FF2B5EF4-FFF2-40B4-BE49-F238E27FC236}">
                <a16:creationId xmlns:a16="http://schemas.microsoft.com/office/drawing/2014/main" id="{45136A86-5F54-745A-DF9F-D710E393E24E}"/>
              </a:ext>
            </a:extLst>
          </p:cNvPr>
          <p:cNvSpPr/>
          <p:nvPr/>
        </p:nvSpPr>
        <p:spPr bwMode="auto">
          <a:xfrm>
            <a:off x="1983687" y="3721072"/>
            <a:ext cx="847507"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nvGrpSpPr>
          <p:cNvPr id="357" name="群組 356">
            <a:extLst>
              <a:ext uri="{FF2B5EF4-FFF2-40B4-BE49-F238E27FC236}">
                <a16:creationId xmlns:a16="http://schemas.microsoft.com/office/drawing/2014/main" id="{963C3E69-2EFE-E49E-DD8D-A79D987D3675}"/>
              </a:ext>
            </a:extLst>
          </p:cNvPr>
          <p:cNvGrpSpPr/>
          <p:nvPr/>
        </p:nvGrpSpPr>
        <p:grpSpPr>
          <a:xfrm>
            <a:off x="2831194" y="3344966"/>
            <a:ext cx="942108" cy="840684"/>
            <a:chOff x="2913639" y="949997"/>
            <a:chExt cx="942108" cy="840684"/>
          </a:xfrm>
        </p:grpSpPr>
        <p:pic>
          <p:nvPicPr>
            <p:cNvPr id="358" name="圖片 357">
              <a:extLst>
                <a:ext uri="{FF2B5EF4-FFF2-40B4-BE49-F238E27FC236}">
                  <a16:creationId xmlns:a16="http://schemas.microsoft.com/office/drawing/2014/main" id="{1C7F32BE-5218-665D-7A46-0BA0229EC53A}"/>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2913639" y="949997"/>
              <a:ext cx="942108" cy="840684"/>
            </a:xfrm>
            <a:prstGeom prst="rect">
              <a:avLst/>
            </a:prstGeom>
          </p:spPr>
        </p:pic>
        <p:sp>
          <p:nvSpPr>
            <p:cNvPr id="359" name="矩形: 圓角 101">
              <a:extLst>
                <a:ext uri="{FF2B5EF4-FFF2-40B4-BE49-F238E27FC236}">
                  <a16:creationId xmlns:a16="http://schemas.microsoft.com/office/drawing/2014/main" id="{1020CBEF-391E-6EF4-F020-EE113ED6563B}"/>
                </a:ext>
              </a:extLst>
            </p:cNvPr>
            <p:cNvSpPr/>
            <p:nvPr/>
          </p:nvSpPr>
          <p:spPr>
            <a:xfrm>
              <a:off x="2913639" y="961232"/>
              <a:ext cx="935527" cy="379352"/>
            </a:xfrm>
            <a:custGeom>
              <a:avLst/>
              <a:gdLst>
                <a:gd name="connsiteX0" fmla="*/ 0 w 935527"/>
                <a:gd name="connsiteY0" fmla="*/ 50713 h 590029"/>
                <a:gd name="connsiteX1" fmla="*/ 50713 w 935527"/>
                <a:gd name="connsiteY1" fmla="*/ 0 h 590029"/>
                <a:gd name="connsiteX2" fmla="*/ 884814 w 935527"/>
                <a:gd name="connsiteY2" fmla="*/ 0 h 590029"/>
                <a:gd name="connsiteX3" fmla="*/ 935527 w 935527"/>
                <a:gd name="connsiteY3" fmla="*/ 50713 h 590029"/>
                <a:gd name="connsiteX4" fmla="*/ 935527 w 935527"/>
                <a:gd name="connsiteY4" fmla="*/ 539316 h 590029"/>
                <a:gd name="connsiteX5" fmla="*/ 884814 w 935527"/>
                <a:gd name="connsiteY5" fmla="*/ 590029 h 590029"/>
                <a:gd name="connsiteX6" fmla="*/ 50713 w 935527"/>
                <a:gd name="connsiteY6" fmla="*/ 590029 h 590029"/>
                <a:gd name="connsiteX7" fmla="*/ 0 w 935527"/>
                <a:gd name="connsiteY7" fmla="*/ 539316 h 590029"/>
                <a:gd name="connsiteX8" fmla="*/ 0 w 935527"/>
                <a:gd name="connsiteY8" fmla="*/ 50713 h 590029"/>
                <a:gd name="connsiteX0" fmla="*/ 0 w 935527"/>
                <a:gd name="connsiteY0" fmla="*/ 50713 h 590029"/>
                <a:gd name="connsiteX1" fmla="*/ 50713 w 935527"/>
                <a:gd name="connsiteY1" fmla="*/ 0 h 590029"/>
                <a:gd name="connsiteX2" fmla="*/ 884814 w 935527"/>
                <a:gd name="connsiteY2" fmla="*/ 0 h 590029"/>
                <a:gd name="connsiteX3" fmla="*/ 935527 w 935527"/>
                <a:gd name="connsiteY3" fmla="*/ 50713 h 590029"/>
                <a:gd name="connsiteX4" fmla="*/ 935527 w 935527"/>
                <a:gd name="connsiteY4" fmla="*/ 539316 h 590029"/>
                <a:gd name="connsiteX5" fmla="*/ 884814 w 935527"/>
                <a:gd name="connsiteY5" fmla="*/ 590029 h 590029"/>
                <a:gd name="connsiteX6" fmla="*/ 0 w 935527"/>
                <a:gd name="connsiteY6" fmla="*/ 539316 h 590029"/>
                <a:gd name="connsiteX7" fmla="*/ 0 w 935527"/>
                <a:gd name="connsiteY7" fmla="*/ 50713 h 590029"/>
                <a:gd name="connsiteX0" fmla="*/ 884814 w 976254"/>
                <a:gd name="connsiteY0" fmla="*/ 590029 h 681469"/>
                <a:gd name="connsiteX1" fmla="*/ 0 w 976254"/>
                <a:gd name="connsiteY1" fmla="*/ 539316 h 681469"/>
                <a:gd name="connsiteX2" fmla="*/ 0 w 976254"/>
                <a:gd name="connsiteY2" fmla="*/ 50713 h 681469"/>
                <a:gd name="connsiteX3" fmla="*/ 50713 w 976254"/>
                <a:gd name="connsiteY3" fmla="*/ 0 h 681469"/>
                <a:gd name="connsiteX4" fmla="*/ 884814 w 976254"/>
                <a:gd name="connsiteY4" fmla="*/ 0 h 681469"/>
                <a:gd name="connsiteX5" fmla="*/ 935527 w 976254"/>
                <a:gd name="connsiteY5" fmla="*/ 50713 h 681469"/>
                <a:gd name="connsiteX6" fmla="*/ 935527 w 976254"/>
                <a:gd name="connsiteY6" fmla="*/ 539316 h 681469"/>
                <a:gd name="connsiteX7" fmla="*/ 976254 w 976254"/>
                <a:gd name="connsiteY7" fmla="*/ 681469 h 681469"/>
                <a:gd name="connsiteX0" fmla="*/ 884814 w 935527"/>
                <a:gd name="connsiteY0" fmla="*/ 590029 h 590029"/>
                <a:gd name="connsiteX1" fmla="*/ 0 w 935527"/>
                <a:gd name="connsiteY1" fmla="*/ 539316 h 590029"/>
                <a:gd name="connsiteX2" fmla="*/ 0 w 935527"/>
                <a:gd name="connsiteY2" fmla="*/ 50713 h 590029"/>
                <a:gd name="connsiteX3" fmla="*/ 50713 w 935527"/>
                <a:gd name="connsiteY3" fmla="*/ 0 h 590029"/>
                <a:gd name="connsiteX4" fmla="*/ 884814 w 935527"/>
                <a:gd name="connsiteY4" fmla="*/ 0 h 590029"/>
                <a:gd name="connsiteX5" fmla="*/ 935527 w 935527"/>
                <a:gd name="connsiteY5" fmla="*/ 50713 h 590029"/>
                <a:gd name="connsiteX6" fmla="*/ 935527 w 935527"/>
                <a:gd name="connsiteY6" fmla="*/ 539316 h 590029"/>
                <a:gd name="connsiteX0" fmla="*/ 0 w 935527"/>
                <a:gd name="connsiteY0" fmla="*/ 539316 h 539316"/>
                <a:gd name="connsiteX1" fmla="*/ 0 w 935527"/>
                <a:gd name="connsiteY1" fmla="*/ 50713 h 539316"/>
                <a:gd name="connsiteX2" fmla="*/ 50713 w 935527"/>
                <a:gd name="connsiteY2" fmla="*/ 0 h 539316"/>
                <a:gd name="connsiteX3" fmla="*/ 884814 w 935527"/>
                <a:gd name="connsiteY3" fmla="*/ 0 h 539316"/>
                <a:gd name="connsiteX4" fmla="*/ 935527 w 935527"/>
                <a:gd name="connsiteY4" fmla="*/ 50713 h 539316"/>
                <a:gd name="connsiteX5" fmla="*/ 935527 w 935527"/>
                <a:gd name="connsiteY5" fmla="*/ 539316 h 53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5527" h="539316">
                  <a:moveTo>
                    <a:pt x="0" y="539316"/>
                  </a:moveTo>
                  <a:lnTo>
                    <a:pt x="0" y="50713"/>
                  </a:lnTo>
                  <a:cubicBezTo>
                    <a:pt x="0" y="22705"/>
                    <a:pt x="22705" y="0"/>
                    <a:pt x="50713" y="0"/>
                  </a:cubicBezTo>
                  <a:lnTo>
                    <a:pt x="884814" y="0"/>
                  </a:lnTo>
                  <a:cubicBezTo>
                    <a:pt x="912822" y="0"/>
                    <a:pt x="935527" y="22705"/>
                    <a:pt x="935527" y="50713"/>
                  </a:cubicBezTo>
                  <a:lnTo>
                    <a:pt x="935527" y="539316"/>
                  </a:lnTo>
                </a:path>
              </a:pathLst>
            </a:custGeom>
            <a:noFill/>
            <a:ln w="15875">
              <a:solidFill>
                <a:srgbClr val="001F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360" name="TextBox 15">
            <a:extLst>
              <a:ext uri="{FF2B5EF4-FFF2-40B4-BE49-F238E27FC236}">
                <a16:creationId xmlns:a16="http://schemas.microsoft.com/office/drawing/2014/main" id="{44BDFE57-3850-47C3-EAF3-66F5C57A8FF7}"/>
              </a:ext>
            </a:extLst>
          </p:cNvPr>
          <p:cNvSpPr txBox="1"/>
          <p:nvPr/>
        </p:nvSpPr>
        <p:spPr>
          <a:xfrm>
            <a:off x="1898179" y="3432319"/>
            <a:ext cx="1210588" cy="338554"/>
          </a:xfrm>
          <a:prstGeom prst="rect">
            <a:avLst/>
          </a:prstGeom>
          <a:noFill/>
        </p:spPr>
        <p:txBody>
          <a:bodyPr wrap="none" rtlCol="0">
            <a:spAutoFit/>
          </a:bodyPr>
          <a:lstStyle/>
          <a:p>
            <a:r>
              <a:rPr lang="zh-TW" altLang="en-US" sz="1600" b="1">
                <a:solidFill>
                  <a:schemeClr val="tx2">
                    <a:lumMod val="50000"/>
                  </a:schemeClr>
                </a:solidFill>
                <a:latin typeface="+mj-ea"/>
                <a:ea typeface="+mj-ea"/>
              </a:rPr>
              <a:t>監視</a:t>
            </a:r>
            <a:r>
              <a:rPr lang="ja-JP" altLang="en-US" sz="1600" b="1">
                <a:solidFill>
                  <a:schemeClr val="tx2">
                    <a:lumMod val="50000"/>
                  </a:schemeClr>
                </a:solidFill>
                <a:latin typeface="+mj-ea"/>
                <a:ea typeface="+mj-ea"/>
              </a:rPr>
              <a:t>カメラ</a:t>
            </a:r>
          </a:p>
        </p:txBody>
      </p:sp>
      <p:sp>
        <p:nvSpPr>
          <p:cNvPr id="361" name="TextBox 15">
            <a:extLst>
              <a:ext uri="{FF2B5EF4-FFF2-40B4-BE49-F238E27FC236}">
                <a16:creationId xmlns:a16="http://schemas.microsoft.com/office/drawing/2014/main" id="{30988B97-16C4-A6DE-01FE-CB4802544C1A}"/>
              </a:ext>
            </a:extLst>
          </p:cNvPr>
          <p:cNvSpPr txBox="1"/>
          <p:nvPr/>
        </p:nvSpPr>
        <p:spPr>
          <a:xfrm>
            <a:off x="3686383" y="3432319"/>
            <a:ext cx="595035" cy="338554"/>
          </a:xfrm>
          <a:prstGeom prst="rect">
            <a:avLst/>
          </a:prstGeom>
          <a:noFill/>
        </p:spPr>
        <p:txBody>
          <a:bodyPr wrap="none" rtlCol="0">
            <a:spAutoFit/>
          </a:bodyPr>
          <a:lstStyle/>
          <a:p>
            <a:r>
              <a:rPr lang="ja-JP" altLang="en-US" sz="1600" b="1">
                <a:solidFill>
                  <a:schemeClr val="tx2">
                    <a:lumMod val="50000"/>
                  </a:schemeClr>
                </a:solidFill>
                <a:latin typeface="+mj-ea"/>
                <a:ea typeface="+mj-ea"/>
              </a:rPr>
              <a:t>画像</a:t>
            </a:r>
          </a:p>
        </p:txBody>
      </p:sp>
      <p:sp>
        <p:nvSpPr>
          <p:cNvPr id="367" name="Line 20">
            <a:extLst>
              <a:ext uri="{FF2B5EF4-FFF2-40B4-BE49-F238E27FC236}">
                <a16:creationId xmlns:a16="http://schemas.microsoft.com/office/drawing/2014/main" id="{FB201051-6B20-6083-AF09-CF135475A203}"/>
              </a:ext>
            </a:extLst>
          </p:cNvPr>
          <p:cNvSpPr/>
          <p:nvPr/>
        </p:nvSpPr>
        <p:spPr bwMode="auto">
          <a:xfrm>
            <a:off x="3761959" y="3721072"/>
            <a:ext cx="613296"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nvGrpSpPr>
          <p:cNvPr id="411" name="群組 410">
            <a:extLst>
              <a:ext uri="{FF2B5EF4-FFF2-40B4-BE49-F238E27FC236}">
                <a16:creationId xmlns:a16="http://schemas.microsoft.com/office/drawing/2014/main" id="{8B1CB067-929E-0E69-68CD-7D3466E15BA8}"/>
              </a:ext>
            </a:extLst>
          </p:cNvPr>
          <p:cNvGrpSpPr/>
          <p:nvPr/>
        </p:nvGrpSpPr>
        <p:grpSpPr>
          <a:xfrm>
            <a:off x="4375255" y="3358505"/>
            <a:ext cx="912255" cy="827145"/>
            <a:chOff x="4539220" y="3358505"/>
            <a:chExt cx="912255" cy="827145"/>
          </a:xfrm>
        </p:grpSpPr>
        <p:pic>
          <p:nvPicPr>
            <p:cNvPr id="409" name="圖片 408">
              <a:extLst>
                <a:ext uri="{FF2B5EF4-FFF2-40B4-BE49-F238E27FC236}">
                  <a16:creationId xmlns:a16="http://schemas.microsoft.com/office/drawing/2014/main" id="{192A50DF-3D8D-10AF-C859-5A2CF717CF9B}"/>
                </a:ext>
              </a:extLst>
            </p:cNvPr>
            <p:cNvPicPr>
              <a:picLocks noChangeAspect="1"/>
            </p:cNvPicPr>
            <p:nvPr/>
          </p:nvPicPr>
          <p:blipFill>
            <a:blip r:embed="rId8">
              <a:extLst>
                <a:ext uri="{BEBA8EAE-BF5A-486C-A8C5-ECC9F3942E4B}">
                  <a14:imgProps xmlns:a14="http://schemas.microsoft.com/office/drawing/2010/main">
                    <a14:imgLayer r:embed="rId9">
                      <a14:imgEffect>
                        <a14:saturation sat="400000"/>
                      </a14:imgEffect>
                      <a14:imgEffect>
                        <a14:brightnessContrast bright="20000" contrast="40000"/>
                      </a14:imgEffect>
                    </a14:imgLayer>
                  </a14:imgProps>
                </a:ext>
              </a:extLst>
            </a:blip>
            <a:stretch>
              <a:fillRect/>
            </a:stretch>
          </p:blipFill>
          <p:spPr>
            <a:xfrm>
              <a:off x="4576734" y="3391755"/>
              <a:ext cx="835224" cy="793895"/>
            </a:xfrm>
            <a:prstGeom prst="rect">
              <a:avLst/>
            </a:prstGeom>
          </p:spPr>
        </p:pic>
        <p:sp>
          <p:nvSpPr>
            <p:cNvPr id="410" name="矩形: 圓角 101">
              <a:extLst>
                <a:ext uri="{FF2B5EF4-FFF2-40B4-BE49-F238E27FC236}">
                  <a16:creationId xmlns:a16="http://schemas.microsoft.com/office/drawing/2014/main" id="{39D2E331-3317-0AFA-450A-D2F01B6FC70E}"/>
                </a:ext>
              </a:extLst>
            </p:cNvPr>
            <p:cNvSpPr/>
            <p:nvPr/>
          </p:nvSpPr>
          <p:spPr>
            <a:xfrm>
              <a:off x="4539220" y="3358505"/>
              <a:ext cx="912255" cy="379352"/>
            </a:xfrm>
            <a:custGeom>
              <a:avLst/>
              <a:gdLst>
                <a:gd name="connsiteX0" fmla="*/ 0 w 935527"/>
                <a:gd name="connsiteY0" fmla="*/ 50713 h 590029"/>
                <a:gd name="connsiteX1" fmla="*/ 50713 w 935527"/>
                <a:gd name="connsiteY1" fmla="*/ 0 h 590029"/>
                <a:gd name="connsiteX2" fmla="*/ 884814 w 935527"/>
                <a:gd name="connsiteY2" fmla="*/ 0 h 590029"/>
                <a:gd name="connsiteX3" fmla="*/ 935527 w 935527"/>
                <a:gd name="connsiteY3" fmla="*/ 50713 h 590029"/>
                <a:gd name="connsiteX4" fmla="*/ 935527 w 935527"/>
                <a:gd name="connsiteY4" fmla="*/ 539316 h 590029"/>
                <a:gd name="connsiteX5" fmla="*/ 884814 w 935527"/>
                <a:gd name="connsiteY5" fmla="*/ 590029 h 590029"/>
                <a:gd name="connsiteX6" fmla="*/ 50713 w 935527"/>
                <a:gd name="connsiteY6" fmla="*/ 590029 h 590029"/>
                <a:gd name="connsiteX7" fmla="*/ 0 w 935527"/>
                <a:gd name="connsiteY7" fmla="*/ 539316 h 590029"/>
                <a:gd name="connsiteX8" fmla="*/ 0 w 935527"/>
                <a:gd name="connsiteY8" fmla="*/ 50713 h 590029"/>
                <a:gd name="connsiteX0" fmla="*/ 0 w 935527"/>
                <a:gd name="connsiteY0" fmla="*/ 50713 h 590029"/>
                <a:gd name="connsiteX1" fmla="*/ 50713 w 935527"/>
                <a:gd name="connsiteY1" fmla="*/ 0 h 590029"/>
                <a:gd name="connsiteX2" fmla="*/ 884814 w 935527"/>
                <a:gd name="connsiteY2" fmla="*/ 0 h 590029"/>
                <a:gd name="connsiteX3" fmla="*/ 935527 w 935527"/>
                <a:gd name="connsiteY3" fmla="*/ 50713 h 590029"/>
                <a:gd name="connsiteX4" fmla="*/ 935527 w 935527"/>
                <a:gd name="connsiteY4" fmla="*/ 539316 h 590029"/>
                <a:gd name="connsiteX5" fmla="*/ 884814 w 935527"/>
                <a:gd name="connsiteY5" fmla="*/ 590029 h 590029"/>
                <a:gd name="connsiteX6" fmla="*/ 0 w 935527"/>
                <a:gd name="connsiteY6" fmla="*/ 539316 h 590029"/>
                <a:gd name="connsiteX7" fmla="*/ 0 w 935527"/>
                <a:gd name="connsiteY7" fmla="*/ 50713 h 590029"/>
                <a:gd name="connsiteX0" fmla="*/ 884814 w 976254"/>
                <a:gd name="connsiteY0" fmla="*/ 590029 h 681469"/>
                <a:gd name="connsiteX1" fmla="*/ 0 w 976254"/>
                <a:gd name="connsiteY1" fmla="*/ 539316 h 681469"/>
                <a:gd name="connsiteX2" fmla="*/ 0 w 976254"/>
                <a:gd name="connsiteY2" fmla="*/ 50713 h 681469"/>
                <a:gd name="connsiteX3" fmla="*/ 50713 w 976254"/>
                <a:gd name="connsiteY3" fmla="*/ 0 h 681469"/>
                <a:gd name="connsiteX4" fmla="*/ 884814 w 976254"/>
                <a:gd name="connsiteY4" fmla="*/ 0 h 681469"/>
                <a:gd name="connsiteX5" fmla="*/ 935527 w 976254"/>
                <a:gd name="connsiteY5" fmla="*/ 50713 h 681469"/>
                <a:gd name="connsiteX6" fmla="*/ 935527 w 976254"/>
                <a:gd name="connsiteY6" fmla="*/ 539316 h 681469"/>
                <a:gd name="connsiteX7" fmla="*/ 976254 w 976254"/>
                <a:gd name="connsiteY7" fmla="*/ 681469 h 681469"/>
                <a:gd name="connsiteX0" fmla="*/ 884814 w 935527"/>
                <a:gd name="connsiteY0" fmla="*/ 590029 h 590029"/>
                <a:gd name="connsiteX1" fmla="*/ 0 w 935527"/>
                <a:gd name="connsiteY1" fmla="*/ 539316 h 590029"/>
                <a:gd name="connsiteX2" fmla="*/ 0 w 935527"/>
                <a:gd name="connsiteY2" fmla="*/ 50713 h 590029"/>
                <a:gd name="connsiteX3" fmla="*/ 50713 w 935527"/>
                <a:gd name="connsiteY3" fmla="*/ 0 h 590029"/>
                <a:gd name="connsiteX4" fmla="*/ 884814 w 935527"/>
                <a:gd name="connsiteY4" fmla="*/ 0 h 590029"/>
                <a:gd name="connsiteX5" fmla="*/ 935527 w 935527"/>
                <a:gd name="connsiteY5" fmla="*/ 50713 h 590029"/>
                <a:gd name="connsiteX6" fmla="*/ 935527 w 935527"/>
                <a:gd name="connsiteY6" fmla="*/ 539316 h 590029"/>
                <a:gd name="connsiteX0" fmla="*/ 0 w 935527"/>
                <a:gd name="connsiteY0" fmla="*/ 539316 h 539316"/>
                <a:gd name="connsiteX1" fmla="*/ 0 w 935527"/>
                <a:gd name="connsiteY1" fmla="*/ 50713 h 539316"/>
                <a:gd name="connsiteX2" fmla="*/ 50713 w 935527"/>
                <a:gd name="connsiteY2" fmla="*/ 0 h 539316"/>
                <a:gd name="connsiteX3" fmla="*/ 884814 w 935527"/>
                <a:gd name="connsiteY3" fmla="*/ 0 h 539316"/>
                <a:gd name="connsiteX4" fmla="*/ 935527 w 935527"/>
                <a:gd name="connsiteY4" fmla="*/ 50713 h 539316"/>
                <a:gd name="connsiteX5" fmla="*/ 935527 w 935527"/>
                <a:gd name="connsiteY5" fmla="*/ 539316 h 53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5527" h="539316">
                  <a:moveTo>
                    <a:pt x="0" y="539316"/>
                  </a:moveTo>
                  <a:lnTo>
                    <a:pt x="0" y="50713"/>
                  </a:lnTo>
                  <a:cubicBezTo>
                    <a:pt x="0" y="22705"/>
                    <a:pt x="22705" y="0"/>
                    <a:pt x="50713" y="0"/>
                  </a:cubicBezTo>
                  <a:lnTo>
                    <a:pt x="884814" y="0"/>
                  </a:lnTo>
                  <a:cubicBezTo>
                    <a:pt x="912822" y="0"/>
                    <a:pt x="935527" y="22705"/>
                    <a:pt x="935527" y="50713"/>
                  </a:cubicBezTo>
                  <a:lnTo>
                    <a:pt x="935527" y="539316"/>
                  </a:lnTo>
                </a:path>
              </a:pathLst>
            </a:custGeom>
            <a:noFill/>
            <a:ln w="15875">
              <a:solidFill>
                <a:srgbClr val="001F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412" name="TextBox 15">
            <a:extLst>
              <a:ext uri="{FF2B5EF4-FFF2-40B4-BE49-F238E27FC236}">
                <a16:creationId xmlns:a16="http://schemas.microsoft.com/office/drawing/2014/main" id="{1D1FDD27-9E37-E259-8532-1F2123536EE1}"/>
              </a:ext>
            </a:extLst>
          </p:cNvPr>
          <p:cNvSpPr txBox="1"/>
          <p:nvPr/>
        </p:nvSpPr>
        <p:spPr>
          <a:xfrm>
            <a:off x="5213331" y="3432319"/>
            <a:ext cx="777777" cy="584775"/>
          </a:xfrm>
          <a:prstGeom prst="rect">
            <a:avLst/>
          </a:prstGeom>
          <a:noFill/>
        </p:spPr>
        <p:txBody>
          <a:bodyPr wrap="none" rtlCol="0">
            <a:spAutoFit/>
          </a:bodyPr>
          <a:lstStyle/>
          <a:p>
            <a:r>
              <a:rPr lang="ja-JP" altLang="en-US" sz="1600" b="1">
                <a:solidFill>
                  <a:schemeClr val="tx2">
                    <a:lumMod val="50000"/>
                  </a:schemeClr>
                </a:solidFill>
                <a:latin typeface="+mj-ea"/>
                <a:ea typeface="+mj-ea"/>
              </a:rPr>
              <a:t>画像</a:t>
            </a:r>
            <a:endParaRPr lang="en-US" altLang="zh-TW" sz="1600" b="1">
              <a:solidFill>
                <a:schemeClr val="tx2">
                  <a:lumMod val="50000"/>
                </a:schemeClr>
              </a:solidFill>
              <a:latin typeface="+mj-ea"/>
              <a:ea typeface="+mj-ea"/>
            </a:endParaRPr>
          </a:p>
          <a:p>
            <a:r>
              <a:rPr lang="zh-TW" altLang="en-US" sz="1600" b="1">
                <a:solidFill>
                  <a:schemeClr val="tx2">
                    <a:lumMod val="50000"/>
                  </a:schemeClr>
                </a:solidFill>
                <a:latin typeface="+mj-ea"/>
                <a:ea typeface="+mj-ea"/>
              </a:rPr>
              <a:t>   </a:t>
            </a:r>
            <a:r>
              <a:rPr lang="ja-JP" altLang="en-US" sz="1600" b="1">
                <a:solidFill>
                  <a:schemeClr val="tx2">
                    <a:lumMod val="50000"/>
                  </a:schemeClr>
                </a:solidFill>
                <a:latin typeface="+mj-ea"/>
                <a:ea typeface="+mj-ea"/>
              </a:rPr>
              <a:t>処理</a:t>
            </a:r>
          </a:p>
        </p:txBody>
      </p:sp>
      <p:sp>
        <p:nvSpPr>
          <p:cNvPr id="413" name="Line 20">
            <a:extLst>
              <a:ext uri="{FF2B5EF4-FFF2-40B4-BE49-F238E27FC236}">
                <a16:creationId xmlns:a16="http://schemas.microsoft.com/office/drawing/2014/main" id="{857FD88F-FF8D-0FB0-7E93-2E0F39BFFE0F}"/>
              </a:ext>
            </a:extLst>
          </p:cNvPr>
          <p:cNvSpPr/>
          <p:nvPr/>
        </p:nvSpPr>
        <p:spPr bwMode="auto">
          <a:xfrm>
            <a:off x="5288906" y="3721072"/>
            <a:ext cx="827082"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419" name="TextBox 15">
            <a:extLst>
              <a:ext uri="{FF2B5EF4-FFF2-40B4-BE49-F238E27FC236}">
                <a16:creationId xmlns:a16="http://schemas.microsoft.com/office/drawing/2014/main" id="{63810FC4-05A6-295F-0506-FDCCBCBEC37F}"/>
              </a:ext>
            </a:extLst>
          </p:cNvPr>
          <p:cNvSpPr txBox="1"/>
          <p:nvPr/>
        </p:nvSpPr>
        <p:spPr>
          <a:xfrm>
            <a:off x="6974129" y="3432319"/>
            <a:ext cx="800219" cy="584775"/>
          </a:xfrm>
          <a:prstGeom prst="rect">
            <a:avLst/>
          </a:prstGeom>
          <a:noFill/>
        </p:spPr>
        <p:txBody>
          <a:bodyPr wrap="none" rtlCol="0">
            <a:spAutoFit/>
          </a:bodyPr>
          <a:lstStyle/>
          <a:p>
            <a:r>
              <a:rPr lang="ja-JP" altLang="en-US" sz="1600" b="1">
                <a:solidFill>
                  <a:schemeClr val="tx2">
                    <a:lumMod val="50000"/>
                  </a:schemeClr>
                </a:solidFill>
                <a:latin typeface="+mj-ea"/>
                <a:ea typeface="+mj-ea"/>
              </a:rPr>
              <a:t>テータ</a:t>
            </a:r>
            <a:endParaRPr lang="en-US" altLang="zh-TW" sz="1600" b="1">
              <a:solidFill>
                <a:schemeClr val="tx2">
                  <a:lumMod val="50000"/>
                </a:schemeClr>
              </a:solidFill>
              <a:latin typeface="+mj-ea"/>
              <a:ea typeface="+mj-ea"/>
            </a:endParaRPr>
          </a:p>
          <a:p>
            <a:r>
              <a:rPr lang="zh-TW" altLang="en-US" sz="1600" b="1">
                <a:solidFill>
                  <a:schemeClr val="tx2">
                    <a:lumMod val="50000"/>
                  </a:schemeClr>
                </a:solidFill>
                <a:latin typeface="+mj-ea"/>
                <a:ea typeface="+mj-ea"/>
              </a:rPr>
              <a:t>   </a:t>
            </a:r>
            <a:r>
              <a:rPr lang="ja-JP" altLang="en-US" sz="1600" b="1">
                <a:solidFill>
                  <a:schemeClr val="tx2">
                    <a:lumMod val="50000"/>
                  </a:schemeClr>
                </a:solidFill>
                <a:latin typeface="+mj-ea"/>
                <a:ea typeface="+mj-ea"/>
              </a:rPr>
              <a:t>転換</a:t>
            </a:r>
          </a:p>
        </p:txBody>
      </p:sp>
      <p:sp>
        <p:nvSpPr>
          <p:cNvPr id="420" name="Line 20">
            <a:extLst>
              <a:ext uri="{FF2B5EF4-FFF2-40B4-BE49-F238E27FC236}">
                <a16:creationId xmlns:a16="http://schemas.microsoft.com/office/drawing/2014/main" id="{2804A259-4A86-8F4E-5BC2-2ED468D532E1}"/>
              </a:ext>
            </a:extLst>
          </p:cNvPr>
          <p:cNvSpPr/>
          <p:nvPr/>
        </p:nvSpPr>
        <p:spPr bwMode="auto">
          <a:xfrm>
            <a:off x="7049704" y="3721072"/>
            <a:ext cx="827082"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nvGrpSpPr>
          <p:cNvPr id="430" name="群組 429">
            <a:extLst>
              <a:ext uri="{FF2B5EF4-FFF2-40B4-BE49-F238E27FC236}">
                <a16:creationId xmlns:a16="http://schemas.microsoft.com/office/drawing/2014/main" id="{A1F86C1A-4251-092A-D95A-5834C70D8495}"/>
              </a:ext>
            </a:extLst>
          </p:cNvPr>
          <p:cNvGrpSpPr/>
          <p:nvPr/>
        </p:nvGrpSpPr>
        <p:grpSpPr>
          <a:xfrm>
            <a:off x="6115988" y="3356201"/>
            <a:ext cx="942108" cy="810071"/>
            <a:chOff x="6198433" y="3356201"/>
            <a:chExt cx="942108" cy="810071"/>
          </a:xfrm>
        </p:grpSpPr>
        <p:sp>
          <p:nvSpPr>
            <p:cNvPr id="416" name="矩形: 圓角 101">
              <a:extLst>
                <a:ext uri="{FF2B5EF4-FFF2-40B4-BE49-F238E27FC236}">
                  <a16:creationId xmlns:a16="http://schemas.microsoft.com/office/drawing/2014/main" id="{4D179632-FDDD-3D30-E1E6-04981BACEDAD}"/>
                </a:ext>
              </a:extLst>
            </p:cNvPr>
            <p:cNvSpPr/>
            <p:nvPr/>
          </p:nvSpPr>
          <p:spPr>
            <a:xfrm>
              <a:off x="6198433" y="3356201"/>
              <a:ext cx="942108" cy="379352"/>
            </a:xfrm>
            <a:custGeom>
              <a:avLst/>
              <a:gdLst>
                <a:gd name="connsiteX0" fmla="*/ 0 w 935527"/>
                <a:gd name="connsiteY0" fmla="*/ 50713 h 590029"/>
                <a:gd name="connsiteX1" fmla="*/ 50713 w 935527"/>
                <a:gd name="connsiteY1" fmla="*/ 0 h 590029"/>
                <a:gd name="connsiteX2" fmla="*/ 884814 w 935527"/>
                <a:gd name="connsiteY2" fmla="*/ 0 h 590029"/>
                <a:gd name="connsiteX3" fmla="*/ 935527 w 935527"/>
                <a:gd name="connsiteY3" fmla="*/ 50713 h 590029"/>
                <a:gd name="connsiteX4" fmla="*/ 935527 w 935527"/>
                <a:gd name="connsiteY4" fmla="*/ 539316 h 590029"/>
                <a:gd name="connsiteX5" fmla="*/ 884814 w 935527"/>
                <a:gd name="connsiteY5" fmla="*/ 590029 h 590029"/>
                <a:gd name="connsiteX6" fmla="*/ 50713 w 935527"/>
                <a:gd name="connsiteY6" fmla="*/ 590029 h 590029"/>
                <a:gd name="connsiteX7" fmla="*/ 0 w 935527"/>
                <a:gd name="connsiteY7" fmla="*/ 539316 h 590029"/>
                <a:gd name="connsiteX8" fmla="*/ 0 w 935527"/>
                <a:gd name="connsiteY8" fmla="*/ 50713 h 590029"/>
                <a:gd name="connsiteX0" fmla="*/ 0 w 935527"/>
                <a:gd name="connsiteY0" fmla="*/ 50713 h 590029"/>
                <a:gd name="connsiteX1" fmla="*/ 50713 w 935527"/>
                <a:gd name="connsiteY1" fmla="*/ 0 h 590029"/>
                <a:gd name="connsiteX2" fmla="*/ 884814 w 935527"/>
                <a:gd name="connsiteY2" fmla="*/ 0 h 590029"/>
                <a:gd name="connsiteX3" fmla="*/ 935527 w 935527"/>
                <a:gd name="connsiteY3" fmla="*/ 50713 h 590029"/>
                <a:gd name="connsiteX4" fmla="*/ 935527 w 935527"/>
                <a:gd name="connsiteY4" fmla="*/ 539316 h 590029"/>
                <a:gd name="connsiteX5" fmla="*/ 884814 w 935527"/>
                <a:gd name="connsiteY5" fmla="*/ 590029 h 590029"/>
                <a:gd name="connsiteX6" fmla="*/ 0 w 935527"/>
                <a:gd name="connsiteY6" fmla="*/ 539316 h 590029"/>
                <a:gd name="connsiteX7" fmla="*/ 0 w 935527"/>
                <a:gd name="connsiteY7" fmla="*/ 50713 h 590029"/>
                <a:gd name="connsiteX0" fmla="*/ 884814 w 976254"/>
                <a:gd name="connsiteY0" fmla="*/ 590029 h 681469"/>
                <a:gd name="connsiteX1" fmla="*/ 0 w 976254"/>
                <a:gd name="connsiteY1" fmla="*/ 539316 h 681469"/>
                <a:gd name="connsiteX2" fmla="*/ 0 w 976254"/>
                <a:gd name="connsiteY2" fmla="*/ 50713 h 681469"/>
                <a:gd name="connsiteX3" fmla="*/ 50713 w 976254"/>
                <a:gd name="connsiteY3" fmla="*/ 0 h 681469"/>
                <a:gd name="connsiteX4" fmla="*/ 884814 w 976254"/>
                <a:gd name="connsiteY4" fmla="*/ 0 h 681469"/>
                <a:gd name="connsiteX5" fmla="*/ 935527 w 976254"/>
                <a:gd name="connsiteY5" fmla="*/ 50713 h 681469"/>
                <a:gd name="connsiteX6" fmla="*/ 935527 w 976254"/>
                <a:gd name="connsiteY6" fmla="*/ 539316 h 681469"/>
                <a:gd name="connsiteX7" fmla="*/ 976254 w 976254"/>
                <a:gd name="connsiteY7" fmla="*/ 681469 h 681469"/>
                <a:gd name="connsiteX0" fmla="*/ 884814 w 935527"/>
                <a:gd name="connsiteY0" fmla="*/ 590029 h 590029"/>
                <a:gd name="connsiteX1" fmla="*/ 0 w 935527"/>
                <a:gd name="connsiteY1" fmla="*/ 539316 h 590029"/>
                <a:gd name="connsiteX2" fmla="*/ 0 w 935527"/>
                <a:gd name="connsiteY2" fmla="*/ 50713 h 590029"/>
                <a:gd name="connsiteX3" fmla="*/ 50713 w 935527"/>
                <a:gd name="connsiteY3" fmla="*/ 0 h 590029"/>
                <a:gd name="connsiteX4" fmla="*/ 884814 w 935527"/>
                <a:gd name="connsiteY4" fmla="*/ 0 h 590029"/>
                <a:gd name="connsiteX5" fmla="*/ 935527 w 935527"/>
                <a:gd name="connsiteY5" fmla="*/ 50713 h 590029"/>
                <a:gd name="connsiteX6" fmla="*/ 935527 w 935527"/>
                <a:gd name="connsiteY6" fmla="*/ 539316 h 590029"/>
                <a:gd name="connsiteX0" fmla="*/ 0 w 935527"/>
                <a:gd name="connsiteY0" fmla="*/ 539316 h 539316"/>
                <a:gd name="connsiteX1" fmla="*/ 0 w 935527"/>
                <a:gd name="connsiteY1" fmla="*/ 50713 h 539316"/>
                <a:gd name="connsiteX2" fmla="*/ 50713 w 935527"/>
                <a:gd name="connsiteY2" fmla="*/ 0 h 539316"/>
                <a:gd name="connsiteX3" fmla="*/ 884814 w 935527"/>
                <a:gd name="connsiteY3" fmla="*/ 0 h 539316"/>
                <a:gd name="connsiteX4" fmla="*/ 935527 w 935527"/>
                <a:gd name="connsiteY4" fmla="*/ 50713 h 539316"/>
                <a:gd name="connsiteX5" fmla="*/ 935527 w 935527"/>
                <a:gd name="connsiteY5" fmla="*/ 539316 h 53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5527" h="539316">
                  <a:moveTo>
                    <a:pt x="0" y="539316"/>
                  </a:moveTo>
                  <a:lnTo>
                    <a:pt x="0" y="50713"/>
                  </a:lnTo>
                  <a:cubicBezTo>
                    <a:pt x="0" y="22705"/>
                    <a:pt x="22705" y="0"/>
                    <a:pt x="50713" y="0"/>
                  </a:cubicBezTo>
                  <a:lnTo>
                    <a:pt x="884814" y="0"/>
                  </a:lnTo>
                  <a:cubicBezTo>
                    <a:pt x="912822" y="0"/>
                    <a:pt x="935527" y="22705"/>
                    <a:pt x="935527" y="50713"/>
                  </a:cubicBezTo>
                  <a:lnTo>
                    <a:pt x="935527" y="539316"/>
                  </a:lnTo>
                </a:path>
              </a:pathLst>
            </a:custGeom>
            <a:noFill/>
            <a:ln w="15875">
              <a:solidFill>
                <a:srgbClr val="001F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428" name="圖片 427">
              <a:extLst>
                <a:ext uri="{FF2B5EF4-FFF2-40B4-BE49-F238E27FC236}">
                  <a16:creationId xmlns:a16="http://schemas.microsoft.com/office/drawing/2014/main" id="{C14FA4A0-B04F-0176-DB08-DAB8260F27C9}"/>
                </a:ext>
              </a:extLst>
            </p:cNvPr>
            <p:cNvPicPr>
              <a:picLocks noChangeAspect="1"/>
            </p:cNvPicPr>
            <p:nvPr/>
          </p:nvPicPr>
          <p:blipFill>
            <a:blip r:embed="rId10"/>
            <a:stretch>
              <a:fillRect/>
            </a:stretch>
          </p:blipFill>
          <p:spPr>
            <a:xfrm>
              <a:off x="6227115" y="3379705"/>
              <a:ext cx="890530" cy="786567"/>
            </a:xfrm>
            <a:prstGeom prst="rect">
              <a:avLst/>
            </a:prstGeom>
          </p:spPr>
        </p:pic>
      </p:grpSp>
      <p:grpSp>
        <p:nvGrpSpPr>
          <p:cNvPr id="433" name="群組 432">
            <a:extLst>
              <a:ext uri="{FF2B5EF4-FFF2-40B4-BE49-F238E27FC236}">
                <a16:creationId xmlns:a16="http://schemas.microsoft.com/office/drawing/2014/main" id="{86E61BF8-0E8C-079A-F980-381D6BA8FA9F}"/>
              </a:ext>
            </a:extLst>
          </p:cNvPr>
          <p:cNvGrpSpPr/>
          <p:nvPr/>
        </p:nvGrpSpPr>
        <p:grpSpPr>
          <a:xfrm flipH="1">
            <a:off x="2632225" y="3583202"/>
            <a:ext cx="155654" cy="122323"/>
            <a:chOff x="3134467" y="2222005"/>
            <a:chExt cx="113950" cy="89549"/>
          </a:xfrm>
        </p:grpSpPr>
        <p:sp>
          <p:nvSpPr>
            <p:cNvPr id="431" name="箭號: ＞形 430">
              <a:extLst>
                <a:ext uri="{FF2B5EF4-FFF2-40B4-BE49-F238E27FC236}">
                  <a16:creationId xmlns:a16="http://schemas.microsoft.com/office/drawing/2014/main" id="{C627AF83-FC0E-113F-9753-28530F3C77FC}"/>
                </a:ext>
              </a:extLst>
            </p:cNvPr>
            <p:cNvSpPr/>
            <p:nvPr/>
          </p:nvSpPr>
          <p:spPr>
            <a:xfrm flipH="1">
              <a:off x="3179989" y="2222005"/>
              <a:ext cx="68428" cy="89549"/>
            </a:xfrm>
            <a:prstGeom prst="chevr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32" name="箭號: ＞形 431">
              <a:extLst>
                <a:ext uri="{FF2B5EF4-FFF2-40B4-BE49-F238E27FC236}">
                  <a16:creationId xmlns:a16="http://schemas.microsoft.com/office/drawing/2014/main" id="{EAA04A9D-C991-26B2-4012-953340B8113F}"/>
                </a:ext>
              </a:extLst>
            </p:cNvPr>
            <p:cNvSpPr/>
            <p:nvPr/>
          </p:nvSpPr>
          <p:spPr>
            <a:xfrm flipH="1">
              <a:off x="3134467" y="2222005"/>
              <a:ext cx="68428" cy="89549"/>
            </a:xfrm>
            <a:prstGeom prst="chevr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434" name="群組 433">
            <a:extLst>
              <a:ext uri="{FF2B5EF4-FFF2-40B4-BE49-F238E27FC236}">
                <a16:creationId xmlns:a16="http://schemas.microsoft.com/office/drawing/2014/main" id="{B6405F95-2040-9CB7-0C60-E65D84A6B323}"/>
              </a:ext>
            </a:extLst>
          </p:cNvPr>
          <p:cNvGrpSpPr/>
          <p:nvPr/>
        </p:nvGrpSpPr>
        <p:grpSpPr>
          <a:xfrm flipH="1">
            <a:off x="4194675" y="3583202"/>
            <a:ext cx="155654" cy="122323"/>
            <a:chOff x="3134467" y="2222005"/>
            <a:chExt cx="113950" cy="89549"/>
          </a:xfrm>
        </p:grpSpPr>
        <p:sp>
          <p:nvSpPr>
            <p:cNvPr id="435" name="箭號: ＞形 434">
              <a:extLst>
                <a:ext uri="{FF2B5EF4-FFF2-40B4-BE49-F238E27FC236}">
                  <a16:creationId xmlns:a16="http://schemas.microsoft.com/office/drawing/2014/main" id="{3C68B043-E16C-52C9-6DE7-8940E42A7F44}"/>
                </a:ext>
              </a:extLst>
            </p:cNvPr>
            <p:cNvSpPr/>
            <p:nvPr/>
          </p:nvSpPr>
          <p:spPr>
            <a:xfrm flipH="1">
              <a:off x="3179989" y="2222005"/>
              <a:ext cx="68428" cy="89549"/>
            </a:xfrm>
            <a:prstGeom prst="chevr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36" name="箭號: ＞形 435">
              <a:extLst>
                <a:ext uri="{FF2B5EF4-FFF2-40B4-BE49-F238E27FC236}">
                  <a16:creationId xmlns:a16="http://schemas.microsoft.com/office/drawing/2014/main" id="{9B9CD013-5931-00EA-7E34-722EA7083590}"/>
                </a:ext>
              </a:extLst>
            </p:cNvPr>
            <p:cNvSpPr/>
            <p:nvPr/>
          </p:nvSpPr>
          <p:spPr>
            <a:xfrm flipH="1">
              <a:off x="3134467" y="2222005"/>
              <a:ext cx="68428" cy="89549"/>
            </a:xfrm>
            <a:prstGeom prst="chevr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437" name="群組 436">
            <a:extLst>
              <a:ext uri="{FF2B5EF4-FFF2-40B4-BE49-F238E27FC236}">
                <a16:creationId xmlns:a16="http://schemas.microsoft.com/office/drawing/2014/main" id="{A2391E38-2E4D-3906-7DEE-815F1A198FA8}"/>
              </a:ext>
            </a:extLst>
          </p:cNvPr>
          <p:cNvGrpSpPr/>
          <p:nvPr/>
        </p:nvGrpSpPr>
        <p:grpSpPr>
          <a:xfrm flipH="1">
            <a:off x="5922451" y="3583202"/>
            <a:ext cx="155654" cy="122323"/>
            <a:chOff x="3134467" y="2222005"/>
            <a:chExt cx="113950" cy="89549"/>
          </a:xfrm>
        </p:grpSpPr>
        <p:sp>
          <p:nvSpPr>
            <p:cNvPr id="438" name="箭號: ＞形 437">
              <a:extLst>
                <a:ext uri="{FF2B5EF4-FFF2-40B4-BE49-F238E27FC236}">
                  <a16:creationId xmlns:a16="http://schemas.microsoft.com/office/drawing/2014/main" id="{18E7B304-60E0-878F-98F7-1413570E7A6E}"/>
                </a:ext>
              </a:extLst>
            </p:cNvPr>
            <p:cNvSpPr/>
            <p:nvPr/>
          </p:nvSpPr>
          <p:spPr>
            <a:xfrm flipH="1">
              <a:off x="3179989" y="2222005"/>
              <a:ext cx="68428" cy="89549"/>
            </a:xfrm>
            <a:prstGeom prst="chevr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39" name="箭號: ＞形 438">
              <a:extLst>
                <a:ext uri="{FF2B5EF4-FFF2-40B4-BE49-F238E27FC236}">
                  <a16:creationId xmlns:a16="http://schemas.microsoft.com/office/drawing/2014/main" id="{878B0610-9781-6F1B-DEA3-0B73F12E9A3B}"/>
                </a:ext>
              </a:extLst>
            </p:cNvPr>
            <p:cNvSpPr/>
            <p:nvPr/>
          </p:nvSpPr>
          <p:spPr>
            <a:xfrm flipH="1">
              <a:off x="3134467" y="2222005"/>
              <a:ext cx="68428" cy="89549"/>
            </a:xfrm>
            <a:prstGeom prst="chevr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42" name="群組 241">
            <a:extLst>
              <a:ext uri="{FF2B5EF4-FFF2-40B4-BE49-F238E27FC236}">
                <a16:creationId xmlns:a16="http://schemas.microsoft.com/office/drawing/2014/main" id="{B5A6BA78-5D0E-EFD5-8819-2670D5B4B011}"/>
              </a:ext>
            </a:extLst>
          </p:cNvPr>
          <p:cNvGrpSpPr/>
          <p:nvPr/>
        </p:nvGrpSpPr>
        <p:grpSpPr>
          <a:xfrm>
            <a:off x="7780649" y="3172663"/>
            <a:ext cx="1238009" cy="1167444"/>
            <a:chOff x="7780649" y="3172663"/>
            <a:chExt cx="1238009" cy="1167444"/>
          </a:xfrm>
        </p:grpSpPr>
        <p:pic>
          <p:nvPicPr>
            <p:cNvPr id="232" name="圖片 231">
              <a:extLst>
                <a:ext uri="{FF2B5EF4-FFF2-40B4-BE49-F238E27FC236}">
                  <a16:creationId xmlns:a16="http://schemas.microsoft.com/office/drawing/2014/main" id="{EADC32A5-7AF5-37CA-75B0-3EE1240A36F1}"/>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7780649" y="3172663"/>
              <a:ext cx="1238009" cy="857865"/>
            </a:xfrm>
            <a:prstGeom prst="rect">
              <a:avLst/>
            </a:prstGeom>
          </p:spPr>
        </p:pic>
        <p:sp>
          <p:nvSpPr>
            <p:cNvPr id="239" name="TextBox 15">
              <a:extLst>
                <a:ext uri="{FF2B5EF4-FFF2-40B4-BE49-F238E27FC236}">
                  <a16:creationId xmlns:a16="http://schemas.microsoft.com/office/drawing/2014/main" id="{C7B7FAFD-051B-3333-60B0-030E9257ECE4}"/>
                </a:ext>
              </a:extLst>
            </p:cNvPr>
            <p:cNvSpPr txBox="1"/>
            <p:nvPr/>
          </p:nvSpPr>
          <p:spPr>
            <a:xfrm>
              <a:off x="7963551" y="4001553"/>
              <a:ext cx="1005403" cy="338554"/>
            </a:xfrm>
            <a:prstGeom prst="rect">
              <a:avLst/>
            </a:prstGeom>
            <a:noFill/>
          </p:spPr>
          <p:txBody>
            <a:bodyPr wrap="none" rtlCol="0">
              <a:spAutoFit/>
            </a:bodyPr>
            <a:lstStyle/>
            <a:p>
              <a:r>
                <a:rPr lang="zh-TW" altLang="en-US" sz="1600" b="1">
                  <a:solidFill>
                    <a:schemeClr val="tx2">
                      <a:lumMod val="50000"/>
                    </a:schemeClr>
                  </a:solidFill>
                  <a:latin typeface="+mj-ea"/>
                  <a:ea typeface="+mj-ea"/>
                </a:rPr>
                <a:t>定量分析</a:t>
              </a:r>
              <a:endParaRPr lang="en-US" altLang="zh-TW" sz="1600" b="1">
                <a:solidFill>
                  <a:schemeClr val="tx2">
                    <a:lumMod val="50000"/>
                  </a:schemeClr>
                </a:solidFill>
                <a:latin typeface="+mj-ea"/>
                <a:ea typeface="+mj-ea"/>
              </a:endParaRPr>
            </a:p>
          </p:txBody>
        </p:sp>
      </p:grpSp>
      <p:sp>
        <p:nvSpPr>
          <p:cNvPr id="243" name="文字方塊 242">
            <a:extLst>
              <a:ext uri="{FF2B5EF4-FFF2-40B4-BE49-F238E27FC236}">
                <a16:creationId xmlns:a16="http://schemas.microsoft.com/office/drawing/2014/main" id="{E545E21E-27BB-0CE4-C4A4-B95148D15C94}"/>
              </a:ext>
            </a:extLst>
          </p:cNvPr>
          <p:cNvSpPr txBox="1"/>
          <p:nvPr/>
        </p:nvSpPr>
        <p:spPr>
          <a:xfrm>
            <a:off x="1132606" y="4562461"/>
            <a:ext cx="6878806" cy="369332"/>
          </a:xfrm>
          <a:prstGeom prst="rect">
            <a:avLst/>
          </a:prstGeom>
          <a:noFill/>
        </p:spPr>
        <p:txBody>
          <a:bodyPr wrap="none">
            <a:spAutoFit/>
          </a:bodyPr>
          <a:lstStyle/>
          <a:p>
            <a:pPr algn="ctr"/>
            <a:r>
              <a:rPr lang="ja-JP" altLang="en-US" sz="1800" b="1">
                <a:solidFill>
                  <a:srgbClr val="002855"/>
                </a:solidFill>
                <a:latin typeface="+mj-ea"/>
                <a:ea typeface="+mj-ea"/>
                <a:cs typeface="Meiryo" charset="-128"/>
              </a:rPr>
              <a:t>定量的なデータ分析により、より客観的な結論が得られます</a:t>
            </a:r>
            <a:r>
              <a:rPr lang="zh-TW" altLang="en-US" sz="1800" b="1">
                <a:solidFill>
                  <a:srgbClr val="002855"/>
                </a:solidFill>
                <a:latin typeface="+mj-ea"/>
                <a:ea typeface="+mj-ea"/>
                <a:cs typeface="Meiryo" charset="-128"/>
              </a:rPr>
              <a:t>！</a:t>
            </a:r>
            <a:endParaRPr kumimoji="1" lang="en-US" altLang="ja-JP" sz="1800" b="1">
              <a:solidFill>
                <a:srgbClr val="002855"/>
              </a:solidFill>
              <a:latin typeface="+mj-ea"/>
              <a:ea typeface="+mj-ea"/>
              <a:cs typeface="Meiryo" charset="-128"/>
            </a:endParaRPr>
          </a:p>
        </p:txBody>
      </p:sp>
    </p:spTree>
    <p:extLst>
      <p:ext uri="{BB962C8B-B14F-4D97-AF65-F5344CB8AC3E}">
        <p14:creationId xmlns:p14="http://schemas.microsoft.com/office/powerpoint/2010/main" val="1909037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3">
            <a:extLst>
              <a:ext uri="{FF2B5EF4-FFF2-40B4-BE49-F238E27FC236}">
                <a16:creationId xmlns:a16="http://schemas.microsoft.com/office/drawing/2014/main" id="{B8C17E22-F4A3-B94E-B9F1-6F09D3F61E1C}"/>
              </a:ext>
            </a:extLst>
          </p:cNvPr>
          <p:cNvSpPr txBox="1"/>
          <p:nvPr/>
        </p:nvSpPr>
        <p:spPr bwMode="auto">
          <a:xfrm>
            <a:off x="120860" y="207574"/>
            <a:ext cx="4889480"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zh-TW" altLang="en-US" sz="2400">
                <a:solidFill>
                  <a:schemeClr val="tx1"/>
                </a:solidFill>
                <a:latin typeface="+mj-ea"/>
                <a:ea typeface="+mj-ea"/>
              </a:rPr>
              <a:t>新管理指標</a:t>
            </a:r>
            <a:r>
              <a:rPr lang="en-US" altLang="zh-TW" sz="2400">
                <a:solidFill>
                  <a:schemeClr val="tx1"/>
                </a:solidFill>
                <a:latin typeface="+mj-ea"/>
                <a:ea typeface="+mj-ea"/>
              </a:rPr>
              <a:t>『</a:t>
            </a:r>
            <a:r>
              <a:rPr lang="zh-TW" altLang="en-US" sz="2400">
                <a:solidFill>
                  <a:schemeClr val="tx1"/>
                </a:solidFill>
                <a:latin typeface="+mj-ea"/>
                <a:ea typeface="+mj-ea"/>
              </a:rPr>
              <a:t>定量化</a:t>
            </a:r>
            <a:r>
              <a:rPr lang="en-US" altLang="zh-TW" sz="2400">
                <a:solidFill>
                  <a:schemeClr val="tx1"/>
                </a:solidFill>
                <a:latin typeface="+mj-ea"/>
                <a:ea typeface="+mj-ea"/>
              </a:rPr>
              <a:t>』</a:t>
            </a:r>
            <a:r>
              <a:rPr lang="zh-TW" altLang="en-US" sz="2400">
                <a:solidFill>
                  <a:schemeClr val="tx1"/>
                </a:solidFill>
                <a:latin typeface="+mj-ea"/>
                <a:ea typeface="+mj-ea"/>
              </a:rPr>
              <a:t>建立的方式</a:t>
            </a:r>
            <a:endParaRPr lang="ja-JP" altLang="en-US" sz="2400">
              <a:solidFill>
                <a:schemeClr val="tx1"/>
              </a:solidFill>
              <a:latin typeface="+mj-ea"/>
              <a:ea typeface="+mj-ea"/>
            </a:endParaRPr>
          </a:p>
        </p:txBody>
      </p:sp>
      <p:grpSp>
        <p:nvGrpSpPr>
          <p:cNvPr id="233" name="群組 232">
            <a:extLst>
              <a:ext uri="{FF2B5EF4-FFF2-40B4-BE49-F238E27FC236}">
                <a16:creationId xmlns:a16="http://schemas.microsoft.com/office/drawing/2014/main" id="{555739E1-E8EB-20E0-2022-A0D0D8BD6024}"/>
              </a:ext>
            </a:extLst>
          </p:cNvPr>
          <p:cNvGrpSpPr/>
          <p:nvPr/>
        </p:nvGrpSpPr>
        <p:grpSpPr>
          <a:xfrm>
            <a:off x="237622" y="851012"/>
            <a:ext cx="2780764" cy="472485"/>
            <a:chOff x="3120281" y="934979"/>
            <a:chExt cx="2780764" cy="472485"/>
          </a:xfrm>
        </p:grpSpPr>
        <p:grpSp>
          <p:nvGrpSpPr>
            <p:cNvPr id="18" name="群組 17">
              <a:extLst>
                <a:ext uri="{FF2B5EF4-FFF2-40B4-BE49-F238E27FC236}">
                  <a16:creationId xmlns:a16="http://schemas.microsoft.com/office/drawing/2014/main" id="{336994F2-8EA9-B961-9462-C2400F102B7D}"/>
                </a:ext>
              </a:extLst>
            </p:cNvPr>
            <p:cNvGrpSpPr/>
            <p:nvPr/>
          </p:nvGrpSpPr>
          <p:grpSpPr>
            <a:xfrm flipV="1">
              <a:off x="3120281" y="1057212"/>
              <a:ext cx="2780764" cy="350252"/>
              <a:chOff x="-1185052" y="5544036"/>
              <a:chExt cx="8507495" cy="1071563"/>
            </a:xfrm>
          </p:grpSpPr>
          <p:sp>
            <p:nvSpPr>
              <p:cNvPr id="224" name="Line 20">
                <a:extLst>
                  <a:ext uri="{FF2B5EF4-FFF2-40B4-BE49-F238E27FC236}">
                    <a16:creationId xmlns:a16="http://schemas.microsoft.com/office/drawing/2014/main" id="{AF7374F2-EC23-6A0B-A153-1CC2ED239022}"/>
                  </a:ext>
                </a:extLst>
              </p:cNvPr>
              <p:cNvSpPr/>
              <p:nvPr/>
            </p:nvSpPr>
            <p:spPr bwMode="auto">
              <a:xfrm>
                <a:off x="-1185052" y="6186490"/>
                <a:ext cx="8051878"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226" name="Freeform 1001">
                <a:extLst>
                  <a:ext uri="{FF2B5EF4-FFF2-40B4-BE49-F238E27FC236}">
                    <a16:creationId xmlns:a16="http://schemas.microsoft.com/office/drawing/2014/main" id="{56566C7A-0BD5-D532-EEA7-4094031AAB44}"/>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27" name="Freeform 1002">
                <a:extLst>
                  <a:ext uri="{FF2B5EF4-FFF2-40B4-BE49-F238E27FC236}">
                    <a16:creationId xmlns:a16="http://schemas.microsoft.com/office/drawing/2014/main" id="{7C8545CD-58FE-8D0E-8CB0-B056202D1746}"/>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28" name="Freeform 1003">
                <a:extLst>
                  <a:ext uri="{FF2B5EF4-FFF2-40B4-BE49-F238E27FC236}">
                    <a16:creationId xmlns:a16="http://schemas.microsoft.com/office/drawing/2014/main" id="{46DEDF83-324F-CCE1-6451-3EE1CA58E3FB}"/>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sp>
          <p:nvSpPr>
            <p:cNvPr id="229" name="TextBox 15">
              <a:extLst>
                <a:ext uri="{FF2B5EF4-FFF2-40B4-BE49-F238E27FC236}">
                  <a16:creationId xmlns:a16="http://schemas.microsoft.com/office/drawing/2014/main" id="{08D48DAB-60D8-240D-0C04-D49E55364863}"/>
                </a:ext>
              </a:extLst>
            </p:cNvPr>
            <p:cNvSpPr txBox="1"/>
            <p:nvPr/>
          </p:nvSpPr>
          <p:spPr>
            <a:xfrm>
              <a:off x="3298781" y="934979"/>
              <a:ext cx="2191626" cy="338554"/>
            </a:xfrm>
            <a:prstGeom prst="rect">
              <a:avLst/>
            </a:prstGeom>
            <a:noFill/>
          </p:spPr>
          <p:txBody>
            <a:bodyPr wrap="none" rtlCol="0">
              <a:spAutoFit/>
            </a:bodyPr>
            <a:lstStyle/>
            <a:p>
              <a:pPr algn="ctr"/>
              <a:r>
                <a:rPr lang="zh-TW" altLang="en-US" sz="1600" b="1">
                  <a:solidFill>
                    <a:schemeClr val="tx2">
                      <a:lumMod val="50000"/>
                    </a:schemeClr>
                  </a:solidFill>
                  <a:latin typeface="+mj-ea"/>
                  <a:ea typeface="+mj-ea"/>
                </a:rPr>
                <a:t>斑馬紋輪廓影像</a:t>
              </a:r>
              <a:r>
                <a:rPr lang="en-US" altLang="zh-TW" sz="1600" b="1">
                  <a:solidFill>
                    <a:schemeClr val="tx2">
                      <a:lumMod val="50000"/>
                    </a:schemeClr>
                  </a:solidFill>
                  <a:latin typeface="+mj-ea"/>
                  <a:ea typeface="+mj-ea"/>
                </a:rPr>
                <a:t>(</a:t>
              </a:r>
              <a:r>
                <a:rPr lang="zh-TW" altLang="en-US" sz="1600" b="1">
                  <a:solidFill>
                    <a:schemeClr val="tx2">
                      <a:lumMod val="50000"/>
                    </a:schemeClr>
                  </a:solidFill>
                  <a:latin typeface="+mj-ea"/>
                  <a:ea typeface="+mj-ea"/>
                </a:rPr>
                <a:t>轉檔</a:t>
              </a:r>
              <a:r>
                <a:rPr lang="en-US" altLang="zh-TW" sz="1600" b="1">
                  <a:solidFill>
                    <a:schemeClr val="tx2">
                      <a:lumMod val="50000"/>
                    </a:schemeClr>
                  </a:solidFill>
                  <a:latin typeface="+mj-ea"/>
                  <a:ea typeface="+mj-ea"/>
                </a:rPr>
                <a:t>)</a:t>
              </a:r>
            </a:p>
          </p:txBody>
        </p:sp>
      </p:grpSp>
      <p:pic>
        <p:nvPicPr>
          <p:cNvPr id="378" name="圖片 377">
            <a:extLst>
              <a:ext uri="{FF2B5EF4-FFF2-40B4-BE49-F238E27FC236}">
                <a16:creationId xmlns:a16="http://schemas.microsoft.com/office/drawing/2014/main" id="{DCDD0C55-C101-9072-0876-F0B5691BA901}"/>
              </a:ext>
            </a:extLst>
          </p:cNvPr>
          <p:cNvPicPr>
            <a:picLocks noChangeAspect="1"/>
          </p:cNvPicPr>
          <p:nvPr/>
        </p:nvPicPr>
        <p:blipFill>
          <a:blip r:embed="rId3"/>
          <a:stretch>
            <a:fillRect/>
          </a:stretch>
        </p:blipFill>
        <p:spPr>
          <a:xfrm>
            <a:off x="3822457" y="1040701"/>
            <a:ext cx="1369182" cy="1517108"/>
          </a:xfrm>
          <a:prstGeom prst="rect">
            <a:avLst/>
          </a:prstGeom>
        </p:spPr>
      </p:pic>
      <p:pic>
        <p:nvPicPr>
          <p:cNvPr id="380" name="圖片 379">
            <a:extLst>
              <a:ext uri="{FF2B5EF4-FFF2-40B4-BE49-F238E27FC236}">
                <a16:creationId xmlns:a16="http://schemas.microsoft.com/office/drawing/2014/main" id="{783168C9-0991-F2B8-874E-CCDAC2AE55B7}"/>
              </a:ext>
            </a:extLst>
          </p:cNvPr>
          <p:cNvPicPr>
            <a:picLocks noChangeAspect="1"/>
          </p:cNvPicPr>
          <p:nvPr/>
        </p:nvPicPr>
        <p:blipFill>
          <a:blip r:embed="rId4"/>
          <a:stretch>
            <a:fillRect/>
          </a:stretch>
        </p:blipFill>
        <p:spPr>
          <a:xfrm>
            <a:off x="3857581" y="2818954"/>
            <a:ext cx="1334058" cy="1330645"/>
          </a:xfrm>
          <a:prstGeom prst="rect">
            <a:avLst/>
          </a:prstGeom>
        </p:spPr>
      </p:pic>
      <p:pic>
        <p:nvPicPr>
          <p:cNvPr id="381" name="圖片 380">
            <a:extLst>
              <a:ext uri="{FF2B5EF4-FFF2-40B4-BE49-F238E27FC236}">
                <a16:creationId xmlns:a16="http://schemas.microsoft.com/office/drawing/2014/main" id="{DF5B57AB-061E-80F9-CA05-784F05EDD094}"/>
              </a:ext>
            </a:extLst>
          </p:cNvPr>
          <p:cNvPicPr>
            <a:picLocks noChangeAspect="1"/>
          </p:cNvPicPr>
          <p:nvPr/>
        </p:nvPicPr>
        <p:blipFill>
          <a:blip r:embed="rId5"/>
          <a:stretch>
            <a:fillRect/>
          </a:stretch>
        </p:blipFill>
        <p:spPr>
          <a:xfrm>
            <a:off x="95522" y="1829133"/>
            <a:ext cx="3174892" cy="1202658"/>
          </a:xfrm>
          <a:prstGeom prst="rect">
            <a:avLst/>
          </a:prstGeom>
        </p:spPr>
      </p:pic>
      <p:sp>
        <p:nvSpPr>
          <p:cNvPr id="388" name="タイトル 1">
            <a:extLst>
              <a:ext uri="{FF2B5EF4-FFF2-40B4-BE49-F238E27FC236}">
                <a16:creationId xmlns:a16="http://schemas.microsoft.com/office/drawing/2014/main" id="{887C1FE0-8051-DC52-C885-D9300AB28946}"/>
              </a:ext>
            </a:extLst>
          </p:cNvPr>
          <p:cNvSpPr txBox="1">
            <a:spLocks/>
          </p:cNvSpPr>
          <p:nvPr/>
        </p:nvSpPr>
        <p:spPr bwMode="auto">
          <a:xfrm>
            <a:off x="171542" y="1353282"/>
            <a:ext cx="2191626" cy="423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18" rIns="45720" bIns="45718"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charset="-128"/>
              </a:defRPr>
            </a:lvl2pPr>
            <a:lvl3pPr algn="ctr" rtl="0" eaLnBrk="0" fontAlgn="base" hangingPunct="0">
              <a:spcBef>
                <a:spcPct val="0"/>
              </a:spcBef>
              <a:spcAft>
                <a:spcPct val="0"/>
              </a:spcAft>
              <a:defRPr kumimoji="1" sz="4400">
                <a:solidFill>
                  <a:schemeClr val="tx2"/>
                </a:solidFill>
                <a:latin typeface="Arial" charset="0"/>
                <a:ea typeface="ＭＳ Ｐゴシック" charset="-128"/>
              </a:defRPr>
            </a:lvl3pPr>
            <a:lvl4pPr algn="ctr" rtl="0" eaLnBrk="0" fontAlgn="base" hangingPunct="0">
              <a:spcBef>
                <a:spcPct val="0"/>
              </a:spcBef>
              <a:spcAft>
                <a:spcPct val="0"/>
              </a:spcAft>
              <a:defRPr kumimoji="1" sz="4400">
                <a:solidFill>
                  <a:schemeClr val="tx2"/>
                </a:solidFill>
                <a:latin typeface="Arial" charset="0"/>
                <a:ea typeface="ＭＳ Ｐゴシック" charset="-128"/>
              </a:defRPr>
            </a:lvl4pPr>
            <a:lvl5pPr algn="ctr" rtl="0" eaLnBrk="0" fontAlgn="base" hangingPunct="0">
              <a:spcBef>
                <a:spcPct val="0"/>
              </a:spcBef>
              <a:spcAft>
                <a:spcPct val="0"/>
              </a:spcAft>
              <a:defRPr kumimoji="1" sz="4400">
                <a:solidFill>
                  <a:schemeClr val="tx2"/>
                </a:solidFill>
                <a:latin typeface="Arial" charset="0"/>
                <a:ea typeface="ＭＳ Ｐゴシック" charset="-128"/>
              </a:defRPr>
            </a:lvl5pPr>
            <a:lvl6pPr marL="457200" algn="ctr" rtl="0" fontAlgn="base">
              <a:spcBef>
                <a:spcPct val="0"/>
              </a:spcBef>
              <a:spcAft>
                <a:spcPct val="0"/>
              </a:spcAft>
              <a:defRPr kumimoji="1" sz="4400">
                <a:solidFill>
                  <a:schemeClr val="tx2"/>
                </a:solidFill>
                <a:latin typeface="Arial" charset="0"/>
                <a:ea typeface="ＭＳ Ｐゴシック" charset="-128"/>
              </a:defRPr>
            </a:lvl6pPr>
            <a:lvl7pPr marL="914400" algn="ctr" rtl="0" fontAlgn="base">
              <a:spcBef>
                <a:spcPct val="0"/>
              </a:spcBef>
              <a:spcAft>
                <a:spcPct val="0"/>
              </a:spcAft>
              <a:defRPr kumimoji="1" sz="4400">
                <a:solidFill>
                  <a:schemeClr val="tx2"/>
                </a:solidFill>
                <a:latin typeface="Arial" charset="0"/>
                <a:ea typeface="ＭＳ Ｐゴシック" charset="-128"/>
              </a:defRPr>
            </a:lvl7pPr>
            <a:lvl8pPr marL="1371600" algn="ctr" rtl="0" fontAlgn="base">
              <a:spcBef>
                <a:spcPct val="0"/>
              </a:spcBef>
              <a:spcAft>
                <a:spcPct val="0"/>
              </a:spcAft>
              <a:defRPr kumimoji="1" sz="4400">
                <a:solidFill>
                  <a:schemeClr val="tx2"/>
                </a:solidFill>
                <a:latin typeface="Arial" charset="0"/>
                <a:ea typeface="ＭＳ Ｐゴシック" charset="-128"/>
              </a:defRPr>
            </a:lvl8pPr>
            <a:lvl9pPr marL="1828800" algn="ctr" rtl="0" fontAlgn="base">
              <a:spcBef>
                <a:spcPct val="0"/>
              </a:spcBef>
              <a:spcAft>
                <a:spcPct val="0"/>
              </a:spcAft>
              <a:defRPr kumimoji="1" sz="4400">
                <a:solidFill>
                  <a:schemeClr val="tx2"/>
                </a:solidFill>
                <a:latin typeface="Arial" charset="0"/>
                <a:ea typeface="ＭＳ Ｐゴシック" charset="-128"/>
              </a:defRPr>
            </a:lvl9pPr>
          </a:lstStyle>
          <a:p>
            <a:pPr algn="l" eaLnBrk="1" hangingPunct="1"/>
            <a:r>
              <a:rPr lang="en-US" altLang="ja-JP" sz="1600" kern="0">
                <a:latin typeface="Meiryo UI" panose="020B0604030504040204" pitchFamily="34" charset="-128"/>
                <a:ea typeface="Meiryo UI" panose="020B0604030504040204" pitchFamily="34" charset="-128"/>
              </a:rPr>
              <a:t>■WI</a:t>
            </a:r>
            <a:r>
              <a:rPr lang="zh-TW" altLang="en-US" sz="1600" kern="0">
                <a:latin typeface="Meiryo UI" panose="020B0604030504040204" pitchFamily="34" charset="-128"/>
                <a:ea typeface="Meiryo UI" panose="020B0604030504040204" pitchFamily="34" charset="-128"/>
              </a:rPr>
              <a:t>檢查機</a:t>
            </a:r>
            <a:endParaRPr lang="ja-JP" altLang="en-US" sz="2000" kern="0">
              <a:latin typeface="HG丸ｺﾞｼｯｸM-PRO" pitchFamily="50" charset="-128"/>
              <a:ea typeface="HG丸ｺﾞｼｯｸM-PRO" pitchFamily="50" charset="-128"/>
            </a:endParaRPr>
          </a:p>
        </p:txBody>
      </p:sp>
      <p:cxnSp>
        <p:nvCxnSpPr>
          <p:cNvPr id="390" name="直線單箭頭接點 389">
            <a:extLst>
              <a:ext uri="{FF2B5EF4-FFF2-40B4-BE49-F238E27FC236}">
                <a16:creationId xmlns:a16="http://schemas.microsoft.com/office/drawing/2014/main" id="{E2EFD4ED-5874-FF2A-61E7-B6E5EB04421F}"/>
              </a:ext>
            </a:extLst>
          </p:cNvPr>
          <p:cNvCxnSpPr>
            <a:cxnSpLocks/>
          </p:cNvCxnSpPr>
          <p:nvPr/>
        </p:nvCxnSpPr>
        <p:spPr>
          <a:xfrm>
            <a:off x="3188111" y="2368219"/>
            <a:ext cx="605345" cy="1226431"/>
          </a:xfrm>
          <a:prstGeom prst="straightConnector1">
            <a:avLst/>
          </a:prstGeom>
          <a:ln w="15875">
            <a:solidFill>
              <a:srgbClr val="001F6B"/>
            </a:solidFill>
            <a:tailEnd type="triangle"/>
          </a:ln>
        </p:spPr>
        <p:style>
          <a:lnRef idx="1">
            <a:schemeClr val="accent1"/>
          </a:lnRef>
          <a:fillRef idx="0">
            <a:schemeClr val="accent1"/>
          </a:fillRef>
          <a:effectRef idx="0">
            <a:schemeClr val="accent1"/>
          </a:effectRef>
          <a:fontRef idx="minor">
            <a:schemeClr val="tx1"/>
          </a:fontRef>
        </p:style>
      </p:cxnSp>
      <p:cxnSp>
        <p:nvCxnSpPr>
          <p:cNvPr id="394" name="直線單箭頭接點 393">
            <a:extLst>
              <a:ext uri="{FF2B5EF4-FFF2-40B4-BE49-F238E27FC236}">
                <a16:creationId xmlns:a16="http://schemas.microsoft.com/office/drawing/2014/main" id="{A3ED6F41-6CF0-BA45-7CED-182E96720AC7}"/>
              </a:ext>
            </a:extLst>
          </p:cNvPr>
          <p:cNvCxnSpPr>
            <a:cxnSpLocks/>
          </p:cNvCxnSpPr>
          <p:nvPr/>
        </p:nvCxnSpPr>
        <p:spPr>
          <a:xfrm flipV="1">
            <a:off x="3191848" y="1776611"/>
            <a:ext cx="601608" cy="600782"/>
          </a:xfrm>
          <a:prstGeom prst="straightConnector1">
            <a:avLst/>
          </a:prstGeom>
          <a:ln w="15875">
            <a:solidFill>
              <a:srgbClr val="001F6B"/>
            </a:solidFill>
            <a:tailEnd type="triangle"/>
          </a:ln>
        </p:spPr>
        <p:style>
          <a:lnRef idx="1">
            <a:schemeClr val="accent1"/>
          </a:lnRef>
          <a:fillRef idx="0">
            <a:schemeClr val="accent1"/>
          </a:fillRef>
          <a:effectRef idx="0">
            <a:schemeClr val="accent1"/>
          </a:effectRef>
          <a:fontRef idx="minor">
            <a:schemeClr val="tx1"/>
          </a:fontRef>
        </p:style>
      </p:cxnSp>
      <p:sp>
        <p:nvSpPr>
          <p:cNvPr id="404" name="矩形: 圓角 403">
            <a:extLst>
              <a:ext uri="{FF2B5EF4-FFF2-40B4-BE49-F238E27FC236}">
                <a16:creationId xmlns:a16="http://schemas.microsoft.com/office/drawing/2014/main" id="{3C3BD900-DAAE-1043-A374-582C11667EF0}"/>
              </a:ext>
            </a:extLst>
          </p:cNvPr>
          <p:cNvSpPr/>
          <p:nvPr/>
        </p:nvSpPr>
        <p:spPr>
          <a:xfrm>
            <a:off x="201863" y="3330809"/>
            <a:ext cx="3429000" cy="1028700"/>
          </a:xfrm>
          <a:prstGeom prst="round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05" name="タイトル 1">
            <a:extLst>
              <a:ext uri="{FF2B5EF4-FFF2-40B4-BE49-F238E27FC236}">
                <a16:creationId xmlns:a16="http://schemas.microsoft.com/office/drawing/2014/main" id="{C8F3D7E7-4103-2BD9-979B-ECC6D78DBC0A}"/>
              </a:ext>
            </a:extLst>
          </p:cNvPr>
          <p:cNvSpPr txBox="1">
            <a:spLocks/>
          </p:cNvSpPr>
          <p:nvPr/>
        </p:nvSpPr>
        <p:spPr bwMode="auto">
          <a:xfrm>
            <a:off x="327581" y="3559917"/>
            <a:ext cx="3177563" cy="589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18" rIns="45720" bIns="45718"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charset="-128"/>
              </a:defRPr>
            </a:lvl2pPr>
            <a:lvl3pPr algn="ctr" rtl="0" eaLnBrk="0" fontAlgn="base" hangingPunct="0">
              <a:spcBef>
                <a:spcPct val="0"/>
              </a:spcBef>
              <a:spcAft>
                <a:spcPct val="0"/>
              </a:spcAft>
              <a:defRPr kumimoji="1" sz="4400">
                <a:solidFill>
                  <a:schemeClr val="tx2"/>
                </a:solidFill>
                <a:latin typeface="Arial" charset="0"/>
                <a:ea typeface="ＭＳ Ｐゴシック" charset="-128"/>
              </a:defRPr>
            </a:lvl3pPr>
            <a:lvl4pPr algn="ctr" rtl="0" eaLnBrk="0" fontAlgn="base" hangingPunct="0">
              <a:spcBef>
                <a:spcPct val="0"/>
              </a:spcBef>
              <a:spcAft>
                <a:spcPct val="0"/>
              </a:spcAft>
              <a:defRPr kumimoji="1" sz="4400">
                <a:solidFill>
                  <a:schemeClr val="tx2"/>
                </a:solidFill>
                <a:latin typeface="Arial" charset="0"/>
                <a:ea typeface="ＭＳ Ｐゴシック" charset="-128"/>
              </a:defRPr>
            </a:lvl4pPr>
            <a:lvl5pPr algn="ctr" rtl="0" eaLnBrk="0" fontAlgn="base" hangingPunct="0">
              <a:spcBef>
                <a:spcPct val="0"/>
              </a:spcBef>
              <a:spcAft>
                <a:spcPct val="0"/>
              </a:spcAft>
              <a:defRPr kumimoji="1" sz="4400">
                <a:solidFill>
                  <a:schemeClr val="tx2"/>
                </a:solidFill>
                <a:latin typeface="Arial" charset="0"/>
                <a:ea typeface="ＭＳ Ｐゴシック" charset="-128"/>
              </a:defRPr>
            </a:lvl5pPr>
            <a:lvl6pPr marL="457200" algn="ctr" rtl="0" fontAlgn="base">
              <a:spcBef>
                <a:spcPct val="0"/>
              </a:spcBef>
              <a:spcAft>
                <a:spcPct val="0"/>
              </a:spcAft>
              <a:defRPr kumimoji="1" sz="4400">
                <a:solidFill>
                  <a:schemeClr val="tx2"/>
                </a:solidFill>
                <a:latin typeface="Arial" charset="0"/>
                <a:ea typeface="ＭＳ Ｐゴシック" charset="-128"/>
              </a:defRPr>
            </a:lvl6pPr>
            <a:lvl7pPr marL="914400" algn="ctr" rtl="0" fontAlgn="base">
              <a:spcBef>
                <a:spcPct val="0"/>
              </a:spcBef>
              <a:spcAft>
                <a:spcPct val="0"/>
              </a:spcAft>
              <a:defRPr kumimoji="1" sz="4400">
                <a:solidFill>
                  <a:schemeClr val="tx2"/>
                </a:solidFill>
                <a:latin typeface="Arial" charset="0"/>
                <a:ea typeface="ＭＳ Ｐゴシック" charset="-128"/>
              </a:defRPr>
            </a:lvl7pPr>
            <a:lvl8pPr marL="1371600" algn="ctr" rtl="0" fontAlgn="base">
              <a:spcBef>
                <a:spcPct val="0"/>
              </a:spcBef>
              <a:spcAft>
                <a:spcPct val="0"/>
              </a:spcAft>
              <a:defRPr kumimoji="1" sz="4400">
                <a:solidFill>
                  <a:schemeClr val="tx2"/>
                </a:solidFill>
                <a:latin typeface="Arial" charset="0"/>
                <a:ea typeface="ＭＳ Ｐゴシック" charset="-128"/>
              </a:defRPr>
            </a:lvl8pPr>
            <a:lvl9pPr marL="1828800" algn="ctr" rtl="0" fontAlgn="base">
              <a:spcBef>
                <a:spcPct val="0"/>
              </a:spcBef>
              <a:spcAft>
                <a:spcPct val="0"/>
              </a:spcAft>
              <a:defRPr kumimoji="1" sz="4400">
                <a:solidFill>
                  <a:schemeClr val="tx2"/>
                </a:solidFill>
                <a:latin typeface="Arial" charset="0"/>
                <a:ea typeface="ＭＳ Ｐゴシック" charset="-128"/>
              </a:defRPr>
            </a:lvl9pPr>
          </a:lstStyle>
          <a:p>
            <a:pPr algn="l" eaLnBrk="1" hangingPunct="1"/>
            <a:r>
              <a:rPr lang="zh-TW" altLang="en-US" sz="1400" b="1" kern="0">
                <a:solidFill>
                  <a:srgbClr val="FF0000"/>
                </a:solidFill>
                <a:latin typeface="Meiryo UI" panose="020B0604030504040204" pitchFamily="34" charset="-128"/>
                <a:ea typeface="Meiryo UI" panose="020B0604030504040204" pitchFamily="34" charset="-128"/>
              </a:rPr>
              <a:t>發想</a:t>
            </a:r>
            <a:r>
              <a:rPr lang="en-US" altLang="zh-TW" sz="1400" b="1" kern="0">
                <a:solidFill>
                  <a:srgbClr val="FF0000"/>
                </a:solidFill>
                <a:latin typeface="Meiryo UI" panose="020B0604030504040204" pitchFamily="34" charset="-128"/>
                <a:ea typeface="Meiryo UI" panose="020B0604030504040204" pitchFamily="34" charset="-128"/>
              </a:rPr>
              <a:t>:</a:t>
            </a:r>
          </a:p>
          <a:p>
            <a:pPr algn="l" eaLnBrk="1" hangingPunct="1"/>
            <a:r>
              <a:rPr lang="zh-TW" altLang="en-US" sz="1400" kern="0">
                <a:solidFill>
                  <a:schemeClr val="tx1"/>
                </a:solidFill>
                <a:latin typeface="Meiryo UI" panose="020B0604030504040204" pitchFamily="34" charset="-128"/>
                <a:ea typeface="Meiryo UI" panose="020B0604030504040204" pitchFamily="34" charset="-128"/>
              </a:rPr>
              <a:t>窯區的</a:t>
            </a:r>
            <a:r>
              <a:rPr lang="en-US" altLang="zh-TW" sz="1400" kern="0">
                <a:solidFill>
                  <a:schemeClr val="tx1"/>
                </a:solidFill>
                <a:latin typeface="Meiryo UI" panose="020B0604030504040204" pitchFamily="34" charset="-128"/>
                <a:ea typeface="Meiryo UI" panose="020B0604030504040204" pitchFamily="34" charset="-128"/>
              </a:rPr>
              <a:t>WI</a:t>
            </a:r>
            <a:r>
              <a:rPr lang="zh-TW" altLang="en-US" sz="1400" kern="0">
                <a:solidFill>
                  <a:schemeClr val="tx1"/>
                </a:solidFill>
                <a:latin typeface="Meiryo UI" panose="020B0604030504040204" pitchFamily="34" charset="-128"/>
                <a:ea typeface="Meiryo UI" panose="020B0604030504040204" pitchFamily="34" charset="-128"/>
              </a:rPr>
              <a:t>平坦度檢查機</a:t>
            </a:r>
            <a:r>
              <a:rPr lang="en-US" altLang="zh-TW" sz="1400" kern="0">
                <a:solidFill>
                  <a:schemeClr val="tx1"/>
                </a:solidFill>
                <a:latin typeface="Meiryo UI" panose="020B0604030504040204" pitchFamily="34" charset="-128"/>
                <a:ea typeface="Meiryo UI" panose="020B0604030504040204" pitchFamily="34" charset="-128"/>
              </a:rPr>
              <a:t>,</a:t>
            </a:r>
            <a:r>
              <a:rPr lang="zh-TW" altLang="en-US" sz="1400" kern="0">
                <a:solidFill>
                  <a:schemeClr val="tx1"/>
                </a:solidFill>
                <a:latin typeface="Meiryo UI" panose="020B0604030504040204" pitchFamily="34" charset="-128"/>
                <a:ea typeface="Meiryo UI" panose="020B0604030504040204" pitchFamily="34" charset="-128"/>
              </a:rPr>
              <a:t>也是利用條紋來計算玻璃的平坦度</a:t>
            </a:r>
            <a:r>
              <a:rPr lang="en-US" altLang="zh-TW" sz="1400" kern="0">
                <a:solidFill>
                  <a:schemeClr val="tx1"/>
                </a:solidFill>
                <a:latin typeface="Meiryo UI" panose="020B0604030504040204" pitchFamily="34" charset="-128"/>
                <a:ea typeface="Meiryo UI" panose="020B0604030504040204" pitchFamily="34" charset="-128"/>
              </a:rPr>
              <a:t>,</a:t>
            </a:r>
            <a:r>
              <a:rPr lang="zh-TW" altLang="en-US" sz="1400" kern="0">
                <a:solidFill>
                  <a:schemeClr val="tx1"/>
                </a:solidFill>
                <a:latin typeface="Meiryo UI" panose="020B0604030504040204" pitchFamily="34" charset="-128"/>
                <a:ea typeface="Meiryo UI" panose="020B0604030504040204" pitchFamily="34" charset="-128"/>
              </a:rPr>
              <a:t>如果可以取得線條資料</a:t>
            </a:r>
            <a:r>
              <a:rPr lang="en-US" altLang="zh-TW" sz="1400" kern="0">
                <a:solidFill>
                  <a:schemeClr val="tx1"/>
                </a:solidFill>
                <a:latin typeface="Meiryo UI" panose="020B0604030504040204" pitchFamily="34" charset="-128"/>
                <a:ea typeface="Meiryo UI" panose="020B0604030504040204" pitchFamily="34" charset="-128"/>
              </a:rPr>
              <a:t>,</a:t>
            </a:r>
            <a:r>
              <a:rPr lang="zh-TW" altLang="en-US" sz="1400" kern="0">
                <a:solidFill>
                  <a:schemeClr val="tx1"/>
                </a:solidFill>
                <a:latin typeface="Meiryo UI" panose="020B0604030504040204" pitchFamily="34" charset="-128"/>
                <a:ea typeface="Meiryo UI" panose="020B0604030504040204" pitchFamily="34" charset="-128"/>
              </a:rPr>
              <a:t>應該可以計算</a:t>
            </a:r>
            <a:r>
              <a:rPr lang="en-US" altLang="zh-TW" sz="1400" kern="0">
                <a:solidFill>
                  <a:schemeClr val="tx1"/>
                </a:solidFill>
                <a:latin typeface="Meiryo UI" panose="020B0604030504040204" pitchFamily="34" charset="-128"/>
                <a:ea typeface="Meiryo UI" panose="020B0604030504040204" pitchFamily="34" charset="-128"/>
              </a:rPr>
              <a:t>.</a:t>
            </a:r>
            <a:endParaRPr lang="ja-JP" altLang="en-US" sz="1400" kern="0">
              <a:solidFill>
                <a:schemeClr val="tx1"/>
              </a:solidFill>
              <a:latin typeface="Meiryo UI" panose="020B0604030504040204" pitchFamily="34" charset="-128"/>
              <a:ea typeface="Meiryo UI" panose="020B0604030504040204" pitchFamily="34" charset="-128"/>
            </a:endParaRPr>
          </a:p>
        </p:txBody>
      </p:sp>
      <p:pic>
        <p:nvPicPr>
          <p:cNvPr id="417" name="圖片 416">
            <a:extLst>
              <a:ext uri="{FF2B5EF4-FFF2-40B4-BE49-F238E27FC236}">
                <a16:creationId xmlns:a16="http://schemas.microsoft.com/office/drawing/2014/main" id="{F65AE802-FC45-D74E-B2FE-1003B7B56CE9}"/>
              </a:ext>
            </a:extLst>
          </p:cNvPr>
          <p:cNvPicPr>
            <a:picLocks noChangeAspect="1"/>
          </p:cNvPicPr>
          <p:nvPr/>
        </p:nvPicPr>
        <p:blipFill>
          <a:blip r:embed="rId6"/>
          <a:stretch>
            <a:fillRect/>
          </a:stretch>
        </p:blipFill>
        <p:spPr>
          <a:xfrm>
            <a:off x="6080788" y="911986"/>
            <a:ext cx="2855767" cy="2155540"/>
          </a:xfrm>
          <a:prstGeom prst="rect">
            <a:avLst/>
          </a:prstGeom>
        </p:spPr>
      </p:pic>
      <p:sp>
        <p:nvSpPr>
          <p:cNvPr id="418" name="箭號: 向右 417">
            <a:extLst>
              <a:ext uri="{FF2B5EF4-FFF2-40B4-BE49-F238E27FC236}">
                <a16:creationId xmlns:a16="http://schemas.microsoft.com/office/drawing/2014/main" id="{C92B8794-4DED-CF89-714C-9C75E85470AF}"/>
              </a:ext>
            </a:extLst>
          </p:cNvPr>
          <p:cNvSpPr/>
          <p:nvPr/>
        </p:nvSpPr>
        <p:spPr>
          <a:xfrm>
            <a:off x="5468278" y="1980765"/>
            <a:ext cx="383882" cy="1181969"/>
          </a:xfrm>
          <a:prstGeom prst="rightArrow">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19" name="矩形: 圓角 418">
            <a:extLst>
              <a:ext uri="{FF2B5EF4-FFF2-40B4-BE49-F238E27FC236}">
                <a16:creationId xmlns:a16="http://schemas.microsoft.com/office/drawing/2014/main" id="{28C0052C-0BCB-05D1-B7B4-BDB299E55E50}"/>
              </a:ext>
            </a:extLst>
          </p:cNvPr>
          <p:cNvSpPr/>
          <p:nvPr/>
        </p:nvSpPr>
        <p:spPr>
          <a:xfrm>
            <a:off x="6008302" y="3190520"/>
            <a:ext cx="3036638" cy="1434820"/>
          </a:xfrm>
          <a:prstGeom prst="round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20" name="タイトル 1">
            <a:extLst>
              <a:ext uri="{FF2B5EF4-FFF2-40B4-BE49-F238E27FC236}">
                <a16:creationId xmlns:a16="http://schemas.microsoft.com/office/drawing/2014/main" id="{5E8283CE-9E98-A9B4-CE43-302F397435DA}"/>
              </a:ext>
            </a:extLst>
          </p:cNvPr>
          <p:cNvSpPr txBox="1">
            <a:spLocks/>
          </p:cNvSpPr>
          <p:nvPr/>
        </p:nvSpPr>
        <p:spPr bwMode="auto">
          <a:xfrm>
            <a:off x="6141194" y="3406028"/>
            <a:ext cx="2855767" cy="109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18" rIns="45720" bIns="45718"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charset="-128"/>
              </a:defRPr>
            </a:lvl2pPr>
            <a:lvl3pPr algn="ctr" rtl="0" eaLnBrk="0" fontAlgn="base" hangingPunct="0">
              <a:spcBef>
                <a:spcPct val="0"/>
              </a:spcBef>
              <a:spcAft>
                <a:spcPct val="0"/>
              </a:spcAft>
              <a:defRPr kumimoji="1" sz="4400">
                <a:solidFill>
                  <a:schemeClr val="tx2"/>
                </a:solidFill>
                <a:latin typeface="Arial" charset="0"/>
                <a:ea typeface="ＭＳ Ｐゴシック" charset="-128"/>
              </a:defRPr>
            </a:lvl3pPr>
            <a:lvl4pPr algn="ctr" rtl="0" eaLnBrk="0" fontAlgn="base" hangingPunct="0">
              <a:spcBef>
                <a:spcPct val="0"/>
              </a:spcBef>
              <a:spcAft>
                <a:spcPct val="0"/>
              </a:spcAft>
              <a:defRPr kumimoji="1" sz="4400">
                <a:solidFill>
                  <a:schemeClr val="tx2"/>
                </a:solidFill>
                <a:latin typeface="Arial" charset="0"/>
                <a:ea typeface="ＭＳ Ｐゴシック" charset="-128"/>
              </a:defRPr>
            </a:lvl4pPr>
            <a:lvl5pPr algn="ctr" rtl="0" eaLnBrk="0" fontAlgn="base" hangingPunct="0">
              <a:spcBef>
                <a:spcPct val="0"/>
              </a:spcBef>
              <a:spcAft>
                <a:spcPct val="0"/>
              </a:spcAft>
              <a:defRPr kumimoji="1" sz="4400">
                <a:solidFill>
                  <a:schemeClr val="tx2"/>
                </a:solidFill>
                <a:latin typeface="Arial" charset="0"/>
                <a:ea typeface="ＭＳ Ｐゴシック" charset="-128"/>
              </a:defRPr>
            </a:lvl5pPr>
            <a:lvl6pPr marL="457200" algn="ctr" rtl="0" fontAlgn="base">
              <a:spcBef>
                <a:spcPct val="0"/>
              </a:spcBef>
              <a:spcAft>
                <a:spcPct val="0"/>
              </a:spcAft>
              <a:defRPr kumimoji="1" sz="4400">
                <a:solidFill>
                  <a:schemeClr val="tx2"/>
                </a:solidFill>
                <a:latin typeface="Arial" charset="0"/>
                <a:ea typeface="ＭＳ Ｐゴシック" charset="-128"/>
              </a:defRPr>
            </a:lvl6pPr>
            <a:lvl7pPr marL="914400" algn="ctr" rtl="0" fontAlgn="base">
              <a:spcBef>
                <a:spcPct val="0"/>
              </a:spcBef>
              <a:spcAft>
                <a:spcPct val="0"/>
              </a:spcAft>
              <a:defRPr kumimoji="1" sz="4400">
                <a:solidFill>
                  <a:schemeClr val="tx2"/>
                </a:solidFill>
                <a:latin typeface="Arial" charset="0"/>
                <a:ea typeface="ＭＳ Ｐゴシック" charset="-128"/>
              </a:defRPr>
            </a:lvl7pPr>
            <a:lvl8pPr marL="1371600" algn="ctr" rtl="0" fontAlgn="base">
              <a:spcBef>
                <a:spcPct val="0"/>
              </a:spcBef>
              <a:spcAft>
                <a:spcPct val="0"/>
              </a:spcAft>
              <a:defRPr kumimoji="1" sz="4400">
                <a:solidFill>
                  <a:schemeClr val="tx2"/>
                </a:solidFill>
                <a:latin typeface="Arial" charset="0"/>
                <a:ea typeface="ＭＳ Ｐゴシック" charset="-128"/>
              </a:defRPr>
            </a:lvl8pPr>
            <a:lvl9pPr marL="1828800" algn="ctr" rtl="0" fontAlgn="base">
              <a:spcBef>
                <a:spcPct val="0"/>
              </a:spcBef>
              <a:spcAft>
                <a:spcPct val="0"/>
              </a:spcAft>
              <a:defRPr kumimoji="1" sz="4400">
                <a:solidFill>
                  <a:schemeClr val="tx2"/>
                </a:solidFill>
                <a:latin typeface="Arial" charset="0"/>
                <a:ea typeface="ＭＳ Ｐゴシック" charset="-128"/>
              </a:defRPr>
            </a:lvl9pPr>
          </a:lstStyle>
          <a:p>
            <a:pPr algn="l" eaLnBrk="1" hangingPunct="1"/>
            <a:r>
              <a:rPr lang="zh-TW" altLang="en-US" sz="1400" b="1" kern="0">
                <a:solidFill>
                  <a:srgbClr val="FF0000"/>
                </a:solidFill>
                <a:latin typeface="Meiryo UI" panose="020B0604030504040204" pitchFamily="34" charset="-128"/>
                <a:ea typeface="Meiryo UI" panose="020B0604030504040204" pitchFamily="34" charset="-128"/>
              </a:rPr>
              <a:t>問題點</a:t>
            </a:r>
            <a:r>
              <a:rPr lang="en-US" altLang="zh-TW" sz="1400" b="1" kern="0">
                <a:solidFill>
                  <a:srgbClr val="FF0000"/>
                </a:solidFill>
                <a:latin typeface="Meiryo UI" panose="020B0604030504040204" pitchFamily="34" charset="-128"/>
                <a:ea typeface="Meiryo UI" panose="020B0604030504040204" pitchFamily="34" charset="-128"/>
              </a:rPr>
              <a:t>:</a:t>
            </a:r>
          </a:p>
          <a:p>
            <a:pPr algn="l" eaLnBrk="1" hangingPunct="1"/>
            <a:r>
              <a:rPr lang="zh-TW" altLang="en-US" sz="1400" kern="0">
                <a:solidFill>
                  <a:schemeClr val="tx1"/>
                </a:solidFill>
                <a:latin typeface="Meiryo UI" panose="020B0604030504040204" pitchFamily="34" charset="-128"/>
                <a:ea typeface="Meiryo UI" panose="020B0604030504040204" pitchFamily="34" charset="-128"/>
              </a:rPr>
              <a:t>檢查機為暗室環境且有專用</a:t>
            </a:r>
            <a:r>
              <a:rPr lang="en-US" altLang="zh-TW" sz="1400" kern="0">
                <a:solidFill>
                  <a:schemeClr val="tx1"/>
                </a:solidFill>
                <a:latin typeface="Meiryo UI" panose="020B0604030504040204" pitchFamily="34" charset="-128"/>
                <a:ea typeface="Meiryo UI" panose="020B0604030504040204" pitchFamily="34" charset="-128"/>
              </a:rPr>
              <a:t>LED</a:t>
            </a:r>
            <a:r>
              <a:rPr lang="zh-TW" altLang="en-US" sz="1400" kern="0">
                <a:solidFill>
                  <a:schemeClr val="tx1"/>
                </a:solidFill>
                <a:latin typeface="Meiryo UI" panose="020B0604030504040204" pitchFamily="34" charset="-128"/>
                <a:ea typeface="Meiryo UI" panose="020B0604030504040204" pitchFamily="34" charset="-128"/>
              </a:rPr>
              <a:t>光源</a:t>
            </a:r>
            <a:r>
              <a:rPr lang="en-US" altLang="zh-TW" sz="1400" kern="0">
                <a:solidFill>
                  <a:schemeClr val="tx1"/>
                </a:solidFill>
                <a:latin typeface="Meiryo UI" panose="020B0604030504040204" pitchFamily="34" charset="-128"/>
                <a:ea typeface="Meiryo UI" panose="020B0604030504040204" pitchFamily="34" charset="-128"/>
              </a:rPr>
              <a:t>,</a:t>
            </a:r>
            <a:r>
              <a:rPr lang="zh-TW" altLang="en-US" sz="1400" kern="0">
                <a:solidFill>
                  <a:schemeClr val="tx1"/>
                </a:solidFill>
                <a:latin typeface="Meiryo UI" panose="020B0604030504040204" pitchFamily="34" charset="-128"/>
                <a:ea typeface="Meiryo UI" panose="020B0604030504040204" pitchFamily="34" charset="-128"/>
              </a:rPr>
              <a:t>可以輕易取得線條</a:t>
            </a:r>
            <a:r>
              <a:rPr lang="en-US" altLang="zh-TW" sz="1400" kern="0">
                <a:solidFill>
                  <a:schemeClr val="tx1"/>
                </a:solidFill>
                <a:latin typeface="Meiryo UI" panose="020B0604030504040204" pitchFamily="34" charset="-128"/>
                <a:ea typeface="Meiryo UI" panose="020B0604030504040204" pitchFamily="34" charset="-128"/>
              </a:rPr>
              <a:t>,</a:t>
            </a:r>
            <a:r>
              <a:rPr lang="zh-TW" altLang="en-US" sz="1400" kern="0">
                <a:solidFill>
                  <a:schemeClr val="tx1"/>
                </a:solidFill>
                <a:latin typeface="Meiryo UI" panose="020B0604030504040204" pitchFamily="34" charset="-128"/>
                <a:ea typeface="Meiryo UI" panose="020B0604030504040204" pitchFamily="34" charset="-128"/>
              </a:rPr>
              <a:t>但是現場環境有日光燈及</a:t>
            </a:r>
            <a:r>
              <a:rPr lang="en-US" altLang="zh-TW" sz="1400" kern="0">
                <a:solidFill>
                  <a:schemeClr val="tx1"/>
                </a:solidFill>
                <a:latin typeface="Meiryo UI" panose="020B0604030504040204" pitchFamily="34" charset="-128"/>
                <a:ea typeface="Meiryo UI" panose="020B0604030504040204" pitchFamily="34" charset="-128"/>
              </a:rPr>
              <a:t>Roll</a:t>
            </a:r>
            <a:r>
              <a:rPr lang="zh-TW" altLang="en-US" sz="1400" kern="0">
                <a:solidFill>
                  <a:schemeClr val="tx1"/>
                </a:solidFill>
                <a:latin typeface="Meiryo UI" panose="020B0604030504040204" pitchFamily="34" charset="-128"/>
                <a:ea typeface="Meiryo UI" panose="020B0604030504040204" pitchFamily="34" charset="-128"/>
              </a:rPr>
              <a:t>倒影及人員等干擾</a:t>
            </a:r>
            <a:r>
              <a:rPr lang="en-US" altLang="zh-TW" sz="1400" kern="0">
                <a:solidFill>
                  <a:schemeClr val="tx1"/>
                </a:solidFill>
                <a:latin typeface="Meiryo UI" panose="020B0604030504040204" pitchFamily="34" charset="-128"/>
                <a:ea typeface="Meiryo UI" panose="020B0604030504040204" pitchFamily="34" charset="-128"/>
              </a:rPr>
              <a:t>,</a:t>
            </a:r>
            <a:r>
              <a:rPr lang="zh-TW" altLang="en-US" sz="1400" kern="0">
                <a:solidFill>
                  <a:schemeClr val="tx1"/>
                </a:solidFill>
                <a:latin typeface="Meiryo UI" panose="020B0604030504040204" pitchFamily="34" charset="-128"/>
                <a:ea typeface="Meiryo UI" panose="020B0604030504040204" pitchFamily="34" charset="-128"/>
              </a:rPr>
              <a:t>如何取得線條資料呢</a:t>
            </a:r>
            <a:r>
              <a:rPr lang="en-US" altLang="zh-TW" sz="1400" kern="0">
                <a:solidFill>
                  <a:schemeClr val="tx1"/>
                </a:solidFill>
                <a:latin typeface="Meiryo UI" panose="020B0604030504040204" pitchFamily="34" charset="-128"/>
                <a:ea typeface="Meiryo UI" panose="020B0604030504040204" pitchFamily="34" charset="-128"/>
              </a:rPr>
              <a:t>?</a:t>
            </a:r>
            <a:endParaRPr lang="ja-JP" altLang="en-US" sz="1400" kern="0">
              <a:solidFill>
                <a:schemeClr val="tx1"/>
              </a:solidFill>
              <a:latin typeface="Meiryo UI" panose="020B0604030504040204" pitchFamily="34" charset="-128"/>
              <a:ea typeface="Meiryo UI" panose="020B0604030504040204" pitchFamily="34" charset="-128"/>
            </a:endParaRPr>
          </a:p>
          <a:p>
            <a:pPr algn="l" eaLnBrk="1" hangingPunct="1"/>
            <a:endParaRPr lang="en-US" altLang="zh-TW" sz="1400" b="1" kern="0">
              <a:solidFill>
                <a:srgbClr val="FF0000"/>
              </a:solid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3106016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3">
            <a:extLst>
              <a:ext uri="{FF2B5EF4-FFF2-40B4-BE49-F238E27FC236}">
                <a16:creationId xmlns:a16="http://schemas.microsoft.com/office/drawing/2014/main" id="{B8C17E22-F4A3-B94E-B9F1-6F09D3F61E1C}"/>
              </a:ext>
            </a:extLst>
          </p:cNvPr>
          <p:cNvSpPr txBox="1"/>
          <p:nvPr/>
        </p:nvSpPr>
        <p:spPr bwMode="auto">
          <a:xfrm>
            <a:off x="141047" y="193927"/>
            <a:ext cx="3195105"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pPr algn="ctr"/>
            <a:r>
              <a:rPr lang="zh-TW" altLang="en-US" sz="2400" b="1">
                <a:solidFill>
                  <a:schemeClr val="tx2">
                    <a:lumMod val="50000"/>
                  </a:schemeClr>
                </a:solidFill>
                <a:latin typeface="+mj-ea"/>
                <a:ea typeface="+mj-ea"/>
              </a:rPr>
              <a:t>斑馬紋輪廓影像</a:t>
            </a:r>
            <a:r>
              <a:rPr lang="en-US" altLang="zh-TW" sz="2400" b="1">
                <a:solidFill>
                  <a:schemeClr val="tx2">
                    <a:lumMod val="50000"/>
                  </a:schemeClr>
                </a:solidFill>
                <a:latin typeface="+mj-ea"/>
                <a:ea typeface="+mj-ea"/>
              </a:rPr>
              <a:t>(</a:t>
            </a:r>
            <a:r>
              <a:rPr lang="zh-TW" altLang="en-US" sz="2400" b="1">
                <a:solidFill>
                  <a:schemeClr val="tx2">
                    <a:lumMod val="50000"/>
                  </a:schemeClr>
                </a:solidFill>
                <a:latin typeface="+mj-ea"/>
                <a:ea typeface="+mj-ea"/>
              </a:rPr>
              <a:t>轉檔</a:t>
            </a:r>
            <a:r>
              <a:rPr lang="en-US" altLang="zh-TW" sz="2400" b="1">
                <a:solidFill>
                  <a:schemeClr val="tx2">
                    <a:lumMod val="50000"/>
                  </a:schemeClr>
                </a:solidFill>
                <a:latin typeface="+mj-ea"/>
                <a:ea typeface="+mj-ea"/>
              </a:rPr>
              <a:t>)</a:t>
            </a:r>
          </a:p>
        </p:txBody>
      </p:sp>
      <p:pic>
        <p:nvPicPr>
          <p:cNvPr id="1026" name="圖片 2">
            <a:extLst>
              <a:ext uri="{FF2B5EF4-FFF2-40B4-BE49-F238E27FC236}">
                <a16:creationId xmlns:a16="http://schemas.microsoft.com/office/drawing/2014/main" id="{5DC3DE05-2EAE-95B2-4A97-7E82864768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801"/>
          <a:stretch/>
        </p:blipFill>
        <p:spPr bwMode="auto">
          <a:xfrm>
            <a:off x="2917356" y="3122953"/>
            <a:ext cx="1743488" cy="128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7" name="文字方塊 466">
            <a:extLst>
              <a:ext uri="{FF2B5EF4-FFF2-40B4-BE49-F238E27FC236}">
                <a16:creationId xmlns:a16="http://schemas.microsoft.com/office/drawing/2014/main" id="{662A6DEF-C69E-CA1C-176F-8D640B6F16C2}"/>
              </a:ext>
            </a:extLst>
          </p:cNvPr>
          <p:cNvSpPr txBox="1"/>
          <p:nvPr/>
        </p:nvSpPr>
        <p:spPr>
          <a:xfrm>
            <a:off x="98413" y="740067"/>
            <a:ext cx="2250189" cy="307777"/>
          </a:xfrm>
          <a:prstGeom prst="rect">
            <a:avLst/>
          </a:prstGeom>
          <a:noFill/>
        </p:spPr>
        <p:txBody>
          <a:bodyPr wrap="square" rtlCol="0">
            <a:spAutoFit/>
          </a:bodyPr>
          <a:lstStyle/>
          <a:p>
            <a:pPr algn="l"/>
            <a:r>
              <a:rPr kumimoji="1" lang="en-US" altLang="zh-TW" sz="1400" b="1" i="0">
                <a:solidFill>
                  <a:srgbClr val="404040"/>
                </a:solidFill>
                <a:latin typeface="Meiryo UI" panose="020B0604030504040204" pitchFamily="50" charset="-128"/>
                <a:ea typeface="Meiryo UI" panose="020B0604030504040204" pitchFamily="50" charset="-128"/>
                <a:cs typeface="Meiryo UI" panose="020B0604030504040204" pitchFamily="50" charset="-128"/>
              </a:rPr>
              <a:t>①ImageJ</a:t>
            </a:r>
            <a:r>
              <a:rPr kumimoji="1" lang="zh-TW" altLang="en-US" sz="1400" b="1" i="0">
                <a:solidFill>
                  <a:srgbClr val="404040"/>
                </a:solidFill>
                <a:latin typeface="Meiryo UI" panose="020B0604030504040204" pitchFamily="50" charset="-128"/>
                <a:ea typeface="Meiryo UI" panose="020B0604030504040204" pitchFamily="50" charset="-128"/>
                <a:cs typeface="Meiryo UI" panose="020B0604030504040204" pitchFamily="50" charset="-128"/>
              </a:rPr>
              <a:t>畫像處理軟體</a:t>
            </a:r>
          </a:p>
        </p:txBody>
      </p:sp>
      <p:grpSp>
        <p:nvGrpSpPr>
          <p:cNvPr id="473" name="群組 472">
            <a:extLst>
              <a:ext uri="{FF2B5EF4-FFF2-40B4-BE49-F238E27FC236}">
                <a16:creationId xmlns:a16="http://schemas.microsoft.com/office/drawing/2014/main" id="{BDC70963-061F-7C4E-97F1-48DF50D9BCB2}"/>
              </a:ext>
            </a:extLst>
          </p:cNvPr>
          <p:cNvGrpSpPr/>
          <p:nvPr/>
        </p:nvGrpSpPr>
        <p:grpSpPr>
          <a:xfrm>
            <a:off x="141047" y="1062017"/>
            <a:ext cx="2116179" cy="1692002"/>
            <a:chOff x="230883" y="1285367"/>
            <a:chExt cx="2266110" cy="1994529"/>
          </a:xfrm>
        </p:grpSpPr>
        <p:pic>
          <p:nvPicPr>
            <p:cNvPr id="469" name="圖片 468">
              <a:extLst>
                <a:ext uri="{FF2B5EF4-FFF2-40B4-BE49-F238E27FC236}">
                  <a16:creationId xmlns:a16="http://schemas.microsoft.com/office/drawing/2014/main" id="{03EDCD30-2459-5A2C-D521-0A0EC39D1DBE}"/>
                </a:ext>
              </a:extLst>
            </p:cNvPr>
            <p:cNvPicPr>
              <a:picLocks noChangeAspect="1"/>
            </p:cNvPicPr>
            <p:nvPr/>
          </p:nvPicPr>
          <p:blipFill rotWithShape="1">
            <a:blip r:embed="rId4"/>
            <a:srcRect r="31435"/>
            <a:stretch/>
          </p:blipFill>
          <p:spPr>
            <a:xfrm>
              <a:off x="230883" y="1285367"/>
              <a:ext cx="2266110" cy="1994529"/>
            </a:xfrm>
            <a:prstGeom prst="rect">
              <a:avLst/>
            </a:prstGeom>
          </p:spPr>
        </p:pic>
        <p:pic>
          <p:nvPicPr>
            <p:cNvPr id="468" name="図 8">
              <a:extLst>
                <a:ext uri="{FF2B5EF4-FFF2-40B4-BE49-F238E27FC236}">
                  <a16:creationId xmlns:a16="http://schemas.microsoft.com/office/drawing/2014/main" id="{B3C415BA-8C95-65D6-C31E-242A9E7479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4940" t="34001" b="29076"/>
            <a:stretch/>
          </p:blipFill>
          <p:spPr bwMode="auto">
            <a:xfrm>
              <a:off x="1005551" y="1721798"/>
              <a:ext cx="1410061" cy="1558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71" name="圖片 470">
            <a:extLst>
              <a:ext uri="{FF2B5EF4-FFF2-40B4-BE49-F238E27FC236}">
                <a16:creationId xmlns:a16="http://schemas.microsoft.com/office/drawing/2014/main" id="{24F238DF-16C2-D697-DD7E-A5D1A8BB38F4}"/>
              </a:ext>
            </a:extLst>
          </p:cNvPr>
          <p:cNvPicPr>
            <a:picLocks noChangeAspect="1"/>
          </p:cNvPicPr>
          <p:nvPr/>
        </p:nvPicPr>
        <p:blipFill>
          <a:blip r:embed="rId6"/>
          <a:stretch>
            <a:fillRect/>
          </a:stretch>
        </p:blipFill>
        <p:spPr>
          <a:xfrm>
            <a:off x="458532" y="3162279"/>
            <a:ext cx="1481207" cy="1224304"/>
          </a:xfrm>
          <a:prstGeom prst="rect">
            <a:avLst/>
          </a:prstGeom>
        </p:spPr>
      </p:pic>
      <p:sp>
        <p:nvSpPr>
          <p:cNvPr id="472" name="箭號: 向右 471">
            <a:extLst>
              <a:ext uri="{FF2B5EF4-FFF2-40B4-BE49-F238E27FC236}">
                <a16:creationId xmlns:a16="http://schemas.microsoft.com/office/drawing/2014/main" id="{B6C8FB0D-9B80-BFA2-F097-5D298B103235}"/>
              </a:ext>
            </a:extLst>
          </p:cNvPr>
          <p:cNvSpPr/>
          <p:nvPr/>
        </p:nvSpPr>
        <p:spPr>
          <a:xfrm rot="5400000">
            <a:off x="1059952" y="2695075"/>
            <a:ext cx="327109" cy="561176"/>
          </a:xfrm>
          <a:prstGeom prst="rightArrow">
            <a:avLst/>
          </a:prstGeom>
          <a:solidFill>
            <a:srgbClr val="007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75" name="矩形: 圓角 474">
            <a:extLst>
              <a:ext uri="{FF2B5EF4-FFF2-40B4-BE49-F238E27FC236}">
                <a16:creationId xmlns:a16="http://schemas.microsoft.com/office/drawing/2014/main" id="{981C4E3D-2E0A-982F-3294-89156AD3FA5F}"/>
              </a:ext>
            </a:extLst>
          </p:cNvPr>
          <p:cNvSpPr/>
          <p:nvPr/>
        </p:nvSpPr>
        <p:spPr>
          <a:xfrm>
            <a:off x="331876" y="4504866"/>
            <a:ext cx="4552544" cy="325949"/>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b="1">
                <a:solidFill>
                  <a:schemeClr val="bg1"/>
                </a:solidFill>
                <a:latin typeface="Meiryo UI" panose="020B0604030504040204" pitchFamily="34" charset="-128"/>
                <a:ea typeface="Meiryo UI" panose="020B0604030504040204" pitchFamily="34" charset="-128"/>
              </a:rPr>
              <a:t>多個畫像軟體測試</a:t>
            </a:r>
            <a:r>
              <a:rPr lang="en-US" altLang="zh-TW" sz="1600" b="1">
                <a:solidFill>
                  <a:schemeClr val="bg1"/>
                </a:solidFill>
                <a:latin typeface="Meiryo UI" panose="020B0604030504040204" pitchFamily="34" charset="-128"/>
                <a:ea typeface="Meiryo UI" panose="020B0604030504040204" pitchFamily="34" charset="-128"/>
              </a:rPr>
              <a:t>,</a:t>
            </a:r>
            <a:r>
              <a:rPr lang="zh-TW" altLang="en-US" sz="1600" b="1">
                <a:solidFill>
                  <a:schemeClr val="bg1"/>
                </a:solidFill>
                <a:latin typeface="Meiryo UI" panose="020B0604030504040204" pitchFamily="34" charset="-128"/>
                <a:ea typeface="Meiryo UI" panose="020B0604030504040204" pitchFamily="34" charset="-128"/>
              </a:rPr>
              <a:t>均</a:t>
            </a:r>
            <a:r>
              <a:rPr kumimoji="1" lang="zh-TW" altLang="en-US" sz="1600" b="1">
                <a:solidFill>
                  <a:schemeClr val="bg1"/>
                </a:solidFill>
                <a:latin typeface="Meiryo UI" panose="020B0604030504040204" pitchFamily="34" charset="-128"/>
                <a:ea typeface="Meiryo UI" panose="020B0604030504040204" pitchFamily="34" charset="-128"/>
              </a:rPr>
              <a:t>無法取得線條</a:t>
            </a:r>
          </a:p>
        </p:txBody>
      </p:sp>
      <p:sp>
        <p:nvSpPr>
          <p:cNvPr id="476" name="文字方塊 475">
            <a:extLst>
              <a:ext uri="{FF2B5EF4-FFF2-40B4-BE49-F238E27FC236}">
                <a16:creationId xmlns:a16="http://schemas.microsoft.com/office/drawing/2014/main" id="{64CFFDCE-7A7B-3109-1464-B38A93FF589B}"/>
              </a:ext>
            </a:extLst>
          </p:cNvPr>
          <p:cNvSpPr txBox="1"/>
          <p:nvPr/>
        </p:nvSpPr>
        <p:spPr>
          <a:xfrm>
            <a:off x="2362312" y="740066"/>
            <a:ext cx="2250189" cy="307777"/>
          </a:xfrm>
          <a:prstGeom prst="rect">
            <a:avLst/>
          </a:prstGeom>
          <a:noFill/>
        </p:spPr>
        <p:txBody>
          <a:bodyPr wrap="square" rtlCol="0">
            <a:spAutoFit/>
          </a:bodyPr>
          <a:lstStyle/>
          <a:p>
            <a:pPr algn="l"/>
            <a:r>
              <a:rPr lang="en-US" altLang="zh-TW" sz="1400" b="1">
                <a:solidFill>
                  <a:srgbClr val="404040"/>
                </a:solidFill>
                <a:latin typeface="Meiryo UI" panose="020B0604030504040204" pitchFamily="50" charset="-128"/>
                <a:ea typeface="Meiryo UI" panose="020B0604030504040204" pitchFamily="50" charset="-128"/>
                <a:cs typeface="Meiryo UI" panose="020B0604030504040204" pitchFamily="50" charset="-128"/>
              </a:rPr>
              <a:t>②</a:t>
            </a:r>
            <a:r>
              <a:rPr kumimoji="1" lang="en-US" altLang="zh-TW" sz="1400" b="1" i="0" err="1">
                <a:solidFill>
                  <a:srgbClr val="404040"/>
                </a:solidFill>
                <a:latin typeface="Meiryo UI" panose="020B0604030504040204" pitchFamily="50" charset="-128"/>
                <a:ea typeface="Meiryo UI" panose="020B0604030504040204" pitchFamily="50" charset="-128"/>
                <a:cs typeface="Meiryo UI" panose="020B0604030504040204" pitchFamily="50" charset="-128"/>
              </a:rPr>
              <a:t>XnView</a:t>
            </a:r>
            <a:r>
              <a:rPr kumimoji="1" lang="zh-TW" altLang="en-US" sz="1400" b="1" i="0">
                <a:solidFill>
                  <a:srgbClr val="404040"/>
                </a:solidFill>
                <a:latin typeface="Meiryo UI" panose="020B0604030504040204" pitchFamily="50" charset="-128"/>
                <a:ea typeface="Meiryo UI" panose="020B0604030504040204" pitchFamily="50" charset="-128"/>
                <a:cs typeface="Meiryo UI" panose="020B0604030504040204" pitchFamily="50" charset="-128"/>
              </a:rPr>
              <a:t>畫像處理軟體</a:t>
            </a:r>
          </a:p>
        </p:txBody>
      </p:sp>
      <p:sp>
        <p:nvSpPr>
          <p:cNvPr id="1061" name="箭號: 向右 1060">
            <a:extLst>
              <a:ext uri="{FF2B5EF4-FFF2-40B4-BE49-F238E27FC236}">
                <a16:creationId xmlns:a16="http://schemas.microsoft.com/office/drawing/2014/main" id="{FF405B7A-1C8C-C57E-68EB-0241DE910362}"/>
              </a:ext>
            </a:extLst>
          </p:cNvPr>
          <p:cNvSpPr/>
          <p:nvPr/>
        </p:nvSpPr>
        <p:spPr>
          <a:xfrm rot="5400000">
            <a:off x="3604439" y="2649683"/>
            <a:ext cx="327109" cy="561176"/>
          </a:xfrm>
          <a:prstGeom prst="rightArrow">
            <a:avLst/>
          </a:prstGeom>
          <a:solidFill>
            <a:srgbClr val="007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cxnSp>
        <p:nvCxnSpPr>
          <p:cNvPr id="1063" name="直線接點 1062">
            <a:extLst>
              <a:ext uri="{FF2B5EF4-FFF2-40B4-BE49-F238E27FC236}">
                <a16:creationId xmlns:a16="http://schemas.microsoft.com/office/drawing/2014/main" id="{61275745-C9FA-90D6-EA1D-E9EAE0E1FCE1}"/>
              </a:ext>
            </a:extLst>
          </p:cNvPr>
          <p:cNvCxnSpPr/>
          <p:nvPr/>
        </p:nvCxnSpPr>
        <p:spPr>
          <a:xfrm>
            <a:off x="4957000" y="740066"/>
            <a:ext cx="0" cy="4090749"/>
          </a:xfrm>
          <a:prstGeom prst="line">
            <a:avLst/>
          </a:prstGeom>
          <a:ln w="12700">
            <a:solidFill>
              <a:schemeClr val="bg1">
                <a:lumMod val="65000"/>
              </a:schemeClr>
            </a:solidFill>
            <a:prstDash val="dash"/>
          </a:ln>
        </p:spPr>
        <p:style>
          <a:lnRef idx="1">
            <a:schemeClr val="dk1"/>
          </a:lnRef>
          <a:fillRef idx="0">
            <a:schemeClr val="dk1"/>
          </a:fillRef>
          <a:effectRef idx="0">
            <a:schemeClr val="dk1"/>
          </a:effectRef>
          <a:fontRef idx="minor">
            <a:schemeClr val="tx1"/>
          </a:fontRef>
        </p:style>
      </p:cxnSp>
      <p:pic>
        <p:nvPicPr>
          <p:cNvPr id="1100" name="圖片 1099">
            <a:extLst>
              <a:ext uri="{FF2B5EF4-FFF2-40B4-BE49-F238E27FC236}">
                <a16:creationId xmlns:a16="http://schemas.microsoft.com/office/drawing/2014/main" id="{72F3359B-6816-84AA-25B3-C4E37E855F94}"/>
              </a:ext>
            </a:extLst>
          </p:cNvPr>
          <p:cNvPicPr>
            <a:picLocks noChangeAspect="1"/>
          </p:cNvPicPr>
          <p:nvPr/>
        </p:nvPicPr>
        <p:blipFill rotWithShape="1">
          <a:blip r:embed="rId7"/>
          <a:srcRect l="7232" r="7232"/>
          <a:stretch/>
        </p:blipFill>
        <p:spPr>
          <a:xfrm>
            <a:off x="7674431" y="3324765"/>
            <a:ext cx="1100639" cy="1311652"/>
          </a:xfrm>
          <a:prstGeom prst="roundRect">
            <a:avLst>
              <a:gd name="adj" fmla="val 4590"/>
            </a:avLst>
          </a:prstGeom>
          <a:solidFill>
            <a:srgbClr val="FFFFFF">
              <a:shade val="85000"/>
            </a:srgbClr>
          </a:solidFill>
          <a:ln w="12700">
            <a:solidFill>
              <a:srgbClr val="FFFF00"/>
            </a:solidFill>
          </a:ln>
          <a:effectLst/>
        </p:spPr>
      </p:pic>
      <p:pic>
        <p:nvPicPr>
          <p:cNvPr id="4" name="圖片 3">
            <a:extLst>
              <a:ext uri="{FF2B5EF4-FFF2-40B4-BE49-F238E27FC236}">
                <a16:creationId xmlns:a16="http://schemas.microsoft.com/office/drawing/2014/main" id="{17F3F3F2-7F91-1B96-15A8-F2B70ED34D7B}"/>
              </a:ext>
            </a:extLst>
          </p:cNvPr>
          <p:cNvPicPr>
            <a:picLocks noChangeAspect="1"/>
          </p:cNvPicPr>
          <p:nvPr/>
        </p:nvPicPr>
        <p:blipFill>
          <a:blip r:embed="rId8"/>
          <a:stretch>
            <a:fillRect/>
          </a:stretch>
        </p:blipFill>
        <p:spPr>
          <a:xfrm>
            <a:off x="5215165" y="1380647"/>
            <a:ext cx="1293313" cy="1054741"/>
          </a:xfrm>
          <a:prstGeom prst="rect">
            <a:avLst/>
          </a:prstGeom>
        </p:spPr>
      </p:pic>
      <p:sp>
        <p:nvSpPr>
          <p:cNvPr id="6" name="矩形 5">
            <a:extLst>
              <a:ext uri="{FF2B5EF4-FFF2-40B4-BE49-F238E27FC236}">
                <a16:creationId xmlns:a16="http://schemas.microsoft.com/office/drawing/2014/main" id="{40F90283-FAEE-4566-D5EF-B45D33B290DF}"/>
              </a:ext>
            </a:extLst>
          </p:cNvPr>
          <p:cNvSpPr/>
          <p:nvPr/>
        </p:nvSpPr>
        <p:spPr>
          <a:xfrm>
            <a:off x="5169053" y="778947"/>
            <a:ext cx="3778752" cy="306575"/>
          </a:xfrm>
          <a:prstGeom prst="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b="1">
                <a:solidFill>
                  <a:schemeClr val="tx2">
                    <a:lumMod val="75000"/>
                  </a:schemeClr>
                </a:solidFill>
                <a:latin typeface="+mj-ea"/>
                <a:ea typeface="+mj-ea"/>
              </a:rPr>
              <a:t>適応的二値化 技術</a:t>
            </a:r>
            <a:endParaRPr lang="ja-JP" altLang="en-US" sz="1600" b="1">
              <a:solidFill>
                <a:schemeClr val="tx2">
                  <a:lumMod val="75000"/>
                </a:schemeClr>
              </a:solidFill>
              <a:latin typeface="+mj-ea"/>
              <a:ea typeface="+mj-ea"/>
            </a:endParaRPr>
          </a:p>
        </p:txBody>
      </p:sp>
      <p:pic>
        <p:nvPicPr>
          <p:cNvPr id="10" name="圖片 9">
            <a:extLst>
              <a:ext uri="{FF2B5EF4-FFF2-40B4-BE49-F238E27FC236}">
                <a16:creationId xmlns:a16="http://schemas.microsoft.com/office/drawing/2014/main" id="{B3B21E59-6B35-64C6-ED26-7BC11C780B19}"/>
              </a:ext>
            </a:extLst>
          </p:cNvPr>
          <p:cNvPicPr>
            <a:picLocks noChangeAspect="1"/>
          </p:cNvPicPr>
          <p:nvPr/>
        </p:nvPicPr>
        <p:blipFill rotWithShape="1">
          <a:blip r:embed="rId9"/>
          <a:srcRect t="5806"/>
          <a:stretch/>
        </p:blipFill>
        <p:spPr>
          <a:xfrm>
            <a:off x="5477895" y="3357040"/>
            <a:ext cx="1100641" cy="1311654"/>
          </a:xfrm>
          <a:prstGeom prst="rect">
            <a:avLst/>
          </a:prstGeom>
        </p:spPr>
      </p:pic>
      <p:sp>
        <p:nvSpPr>
          <p:cNvPr id="11" name="箭號: 向右 10">
            <a:extLst>
              <a:ext uri="{FF2B5EF4-FFF2-40B4-BE49-F238E27FC236}">
                <a16:creationId xmlns:a16="http://schemas.microsoft.com/office/drawing/2014/main" id="{75CF5B98-51CF-FBC1-B9F0-C1251226BAAC}"/>
              </a:ext>
            </a:extLst>
          </p:cNvPr>
          <p:cNvSpPr/>
          <p:nvPr/>
        </p:nvSpPr>
        <p:spPr>
          <a:xfrm>
            <a:off x="6893614" y="3571240"/>
            <a:ext cx="421964" cy="883255"/>
          </a:xfrm>
          <a:prstGeom prst="rightArrow">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13" name="圖片 12">
            <a:extLst>
              <a:ext uri="{FF2B5EF4-FFF2-40B4-BE49-F238E27FC236}">
                <a16:creationId xmlns:a16="http://schemas.microsoft.com/office/drawing/2014/main" id="{E9874DB3-0CCC-BB2B-ADD2-E8298407A5AB}"/>
              </a:ext>
            </a:extLst>
          </p:cNvPr>
          <p:cNvPicPr>
            <a:picLocks noChangeAspect="1"/>
          </p:cNvPicPr>
          <p:nvPr/>
        </p:nvPicPr>
        <p:blipFill>
          <a:blip r:embed="rId10"/>
          <a:stretch>
            <a:fillRect/>
          </a:stretch>
        </p:blipFill>
        <p:spPr>
          <a:xfrm>
            <a:off x="6891385" y="1213277"/>
            <a:ext cx="2056422" cy="812702"/>
          </a:xfrm>
          <a:prstGeom prst="rect">
            <a:avLst/>
          </a:prstGeom>
        </p:spPr>
      </p:pic>
      <p:sp>
        <p:nvSpPr>
          <p:cNvPr id="15" name="文字方塊 14">
            <a:extLst>
              <a:ext uri="{FF2B5EF4-FFF2-40B4-BE49-F238E27FC236}">
                <a16:creationId xmlns:a16="http://schemas.microsoft.com/office/drawing/2014/main" id="{D75D711C-7B98-5B8C-F8EB-99B7F389032E}"/>
              </a:ext>
            </a:extLst>
          </p:cNvPr>
          <p:cNvSpPr txBox="1"/>
          <p:nvPr/>
        </p:nvSpPr>
        <p:spPr>
          <a:xfrm>
            <a:off x="6924541" y="2065496"/>
            <a:ext cx="2970730" cy="461665"/>
          </a:xfrm>
          <a:prstGeom prst="rect">
            <a:avLst/>
          </a:prstGeom>
          <a:noFill/>
        </p:spPr>
        <p:txBody>
          <a:bodyPr wrap="square">
            <a:spAutoFit/>
          </a:bodyPr>
          <a:lstStyle/>
          <a:p>
            <a:r>
              <a:rPr kumimoji="1" lang="zh-TW" altLang="en-US" sz="1200" b="1">
                <a:solidFill>
                  <a:schemeClr val="tx1">
                    <a:lumMod val="75000"/>
                    <a:lumOff val="25000"/>
                  </a:schemeClr>
                </a:solidFill>
                <a:latin typeface="Meiryo UI" panose="020B0604030504040204" pitchFamily="34" charset="-128"/>
                <a:ea typeface="Meiryo UI" panose="020B0604030504040204" pitchFamily="34" charset="-128"/>
                <a:cs typeface="Meiryo" charset="-128"/>
              </a:rPr>
              <a:t>適応的二値化</a:t>
            </a:r>
            <a:r>
              <a:rPr lang="zh-TW" altLang="en-US" sz="1200" b="1">
                <a:solidFill>
                  <a:schemeClr val="tx1">
                    <a:lumMod val="75000"/>
                    <a:lumOff val="25000"/>
                  </a:schemeClr>
                </a:solidFill>
                <a:latin typeface="Meiryo UI" panose="020B0604030504040204" pitchFamily="34" charset="-128"/>
                <a:ea typeface="Meiryo UI" panose="020B0604030504040204" pitchFamily="34" charset="-128"/>
                <a:cs typeface="Meiryo" charset="-128"/>
              </a:rPr>
              <a:t>，</a:t>
            </a:r>
            <a:endParaRPr lang="en-US" altLang="zh-TW" sz="1200" b="1">
              <a:solidFill>
                <a:schemeClr val="tx1">
                  <a:lumMod val="75000"/>
                  <a:lumOff val="25000"/>
                </a:schemeClr>
              </a:solidFill>
              <a:latin typeface="Meiryo UI" panose="020B0604030504040204" pitchFamily="34" charset="-128"/>
              <a:ea typeface="Meiryo UI" panose="020B0604030504040204" pitchFamily="34" charset="-128"/>
              <a:cs typeface="Meiryo" charset="-128"/>
            </a:endParaRPr>
          </a:p>
          <a:p>
            <a:r>
              <a:rPr lang="zh-TW" altLang="en-US" sz="1200" b="1">
                <a:solidFill>
                  <a:schemeClr val="tx1">
                    <a:lumMod val="75000"/>
                    <a:lumOff val="25000"/>
                  </a:schemeClr>
                </a:solidFill>
                <a:latin typeface="Meiryo UI" panose="020B0604030504040204" pitchFamily="34" charset="-128"/>
                <a:ea typeface="Meiryo UI" panose="020B0604030504040204" pitchFamily="34" charset="-128"/>
                <a:cs typeface="Meiryo" charset="-128"/>
              </a:rPr>
              <a:t>可以</a:t>
            </a:r>
            <a:r>
              <a:rPr kumimoji="1" lang="zh-TW" altLang="en-US" sz="1200" b="1">
                <a:solidFill>
                  <a:schemeClr val="tx1">
                    <a:lumMod val="75000"/>
                    <a:lumOff val="25000"/>
                  </a:schemeClr>
                </a:solidFill>
                <a:latin typeface="Meiryo UI" panose="020B0604030504040204" pitchFamily="34" charset="-128"/>
                <a:ea typeface="Meiryo UI" panose="020B0604030504040204" pitchFamily="34" charset="-128"/>
                <a:cs typeface="Meiryo" charset="-128"/>
              </a:rPr>
              <a:t>克服環境</a:t>
            </a:r>
            <a:r>
              <a:rPr lang="zh-TW" altLang="en-US" sz="1200" b="1">
                <a:solidFill>
                  <a:schemeClr val="tx1">
                    <a:lumMod val="75000"/>
                    <a:lumOff val="25000"/>
                  </a:schemeClr>
                </a:solidFill>
                <a:latin typeface="Meiryo UI" panose="020B0604030504040204" pitchFamily="34" charset="-128"/>
                <a:ea typeface="Meiryo UI" panose="020B0604030504040204" pitchFamily="34" charset="-128"/>
                <a:cs typeface="Meiryo" charset="-128"/>
              </a:rPr>
              <a:t>光線的</a:t>
            </a:r>
            <a:r>
              <a:rPr kumimoji="1" lang="zh-TW" altLang="en-US" sz="1200" b="1">
                <a:solidFill>
                  <a:schemeClr val="tx1">
                    <a:lumMod val="75000"/>
                    <a:lumOff val="25000"/>
                  </a:schemeClr>
                </a:solidFill>
                <a:latin typeface="Meiryo UI" panose="020B0604030504040204" pitchFamily="34" charset="-128"/>
                <a:ea typeface="Meiryo UI" panose="020B0604030504040204" pitchFamily="34" charset="-128"/>
                <a:cs typeface="Meiryo" charset="-128"/>
              </a:rPr>
              <a:t>影響</a:t>
            </a:r>
            <a:endParaRPr kumimoji="1" lang="en-US" altLang="ja-JP" sz="1200" b="1">
              <a:solidFill>
                <a:schemeClr val="tx1">
                  <a:lumMod val="75000"/>
                  <a:lumOff val="25000"/>
                </a:schemeClr>
              </a:solidFill>
              <a:latin typeface="Meiryo UI" panose="020B0604030504040204" pitchFamily="34" charset="-128"/>
              <a:ea typeface="Meiryo UI" panose="020B0604030504040204" pitchFamily="34" charset="-128"/>
              <a:cs typeface="Meiryo" charset="-128"/>
            </a:endParaRPr>
          </a:p>
        </p:txBody>
      </p:sp>
      <p:sp>
        <p:nvSpPr>
          <p:cNvPr id="16" name="文字方塊 15">
            <a:extLst>
              <a:ext uri="{FF2B5EF4-FFF2-40B4-BE49-F238E27FC236}">
                <a16:creationId xmlns:a16="http://schemas.microsoft.com/office/drawing/2014/main" id="{F38E9324-F788-D308-18E4-5C8185D57316}"/>
              </a:ext>
            </a:extLst>
          </p:cNvPr>
          <p:cNvSpPr txBox="1"/>
          <p:nvPr/>
        </p:nvSpPr>
        <p:spPr>
          <a:xfrm>
            <a:off x="5455921" y="2801545"/>
            <a:ext cx="3057247" cy="523220"/>
          </a:xfrm>
          <a:prstGeom prst="rect">
            <a:avLst/>
          </a:prstGeom>
          <a:noFill/>
        </p:spPr>
        <p:txBody>
          <a:bodyPr wrap="none">
            <a:spAutoFit/>
          </a:bodyPr>
          <a:lstStyle/>
          <a:p>
            <a:pPr algn="ctr"/>
            <a:r>
              <a:rPr kumimoji="1" lang="zh-TW" altLang="en-US" sz="1400" b="1">
                <a:solidFill>
                  <a:srgbClr val="002855"/>
                </a:solidFill>
                <a:latin typeface="Meiryo UI" panose="020B0604030504040204" pitchFamily="34" charset="-128"/>
                <a:ea typeface="Meiryo UI" panose="020B0604030504040204" pitchFamily="34" charset="-128"/>
                <a:cs typeface="Meiryo" charset="-128"/>
              </a:rPr>
              <a:t>利用這項技術</a:t>
            </a:r>
            <a:r>
              <a:rPr lang="en-US" altLang="zh-TW" sz="1400" b="1">
                <a:solidFill>
                  <a:srgbClr val="002855"/>
                </a:solidFill>
                <a:latin typeface="Meiryo UI" panose="020B0604030504040204" pitchFamily="34" charset="-128"/>
                <a:ea typeface="Meiryo UI" panose="020B0604030504040204" pitchFamily="34" charset="-128"/>
                <a:cs typeface="Meiryo" charset="-128"/>
              </a:rPr>
              <a:t>,</a:t>
            </a:r>
          </a:p>
          <a:p>
            <a:pPr algn="ctr"/>
            <a:r>
              <a:rPr lang="zh-TW" altLang="en-US" sz="1400" b="1">
                <a:solidFill>
                  <a:srgbClr val="002855"/>
                </a:solidFill>
                <a:latin typeface="Meiryo UI" panose="020B0604030504040204" pitchFamily="34" charset="-128"/>
                <a:ea typeface="Meiryo UI" panose="020B0604030504040204" pitchFamily="34" charset="-128"/>
                <a:cs typeface="Meiryo" charset="-128"/>
              </a:rPr>
              <a:t>成功從監視器畫像提取出斑馬紋線條</a:t>
            </a:r>
            <a:endParaRPr kumimoji="1" lang="en-US" altLang="ja-JP" sz="1400" b="1">
              <a:solidFill>
                <a:srgbClr val="002855"/>
              </a:solidFill>
              <a:latin typeface="Meiryo UI" panose="020B0604030504040204" pitchFamily="34" charset="-128"/>
              <a:ea typeface="Meiryo UI" panose="020B0604030504040204" pitchFamily="34" charset="-128"/>
              <a:cs typeface="Meiryo" charset="-128"/>
            </a:endParaRPr>
          </a:p>
        </p:txBody>
      </p:sp>
      <p:pic>
        <p:nvPicPr>
          <p:cNvPr id="19" name="圖片 18">
            <a:extLst>
              <a:ext uri="{FF2B5EF4-FFF2-40B4-BE49-F238E27FC236}">
                <a16:creationId xmlns:a16="http://schemas.microsoft.com/office/drawing/2014/main" id="{529B02C6-4ABF-1A27-D060-AACEB8589E90}"/>
              </a:ext>
            </a:extLst>
          </p:cNvPr>
          <p:cNvPicPr>
            <a:picLocks noChangeAspect="1"/>
          </p:cNvPicPr>
          <p:nvPr/>
        </p:nvPicPr>
        <p:blipFill>
          <a:blip r:embed="rId11"/>
          <a:stretch>
            <a:fillRect/>
          </a:stretch>
        </p:blipFill>
        <p:spPr>
          <a:xfrm>
            <a:off x="2481445" y="1100717"/>
            <a:ext cx="2252346" cy="1560251"/>
          </a:xfrm>
          <a:prstGeom prst="rect">
            <a:avLst/>
          </a:prstGeom>
        </p:spPr>
      </p:pic>
    </p:spTree>
    <p:extLst>
      <p:ext uri="{BB962C8B-B14F-4D97-AF65-F5344CB8AC3E}">
        <p14:creationId xmlns:p14="http://schemas.microsoft.com/office/powerpoint/2010/main" val="2984830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3">
            <a:extLst>
              <a:ext uri="{FF2B5EF4-FFF2-40B4-BE49-F238E27FC236}">
                <a16:creationId xmlns:a16="http://schemas.microsoft.com/office/drawing/2014/main" id="{B8C17E22-F4A3-B94E-B9F1-6F09D3F61E1C}"/>
              </a:ext>
            </a:extLst>
          </p:cNvPr>
          <p:cNvSpPr txBox="1"/>
          <p:nvPr/>
        </p:nvSpPr>
        <p:spPr bwMode="auto">
          <a:xfrm>
            <a:off x="120860" y="207574"/>
            <a:ext cx="4889480"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zh-TW" altLang="en-US" sz="2400">
                <a:solidFill>
                  <a:schemeClr val="tx1"/>
                </a:solidFill>
                <a:latin typeface="+mj-ea"/>
                <a:ea typeface="+mj-ea"/>
              </a:rPr>
              <a:t>新管理指標</a:t>
            </a:r>
            <a:r>
              <a:rPr lang="en-US" altLang="zh-TW" sz="2400">
                <a:solidFill>
                  <a:schemeClr val="tx1"/>
                </a:solidFill>
                <a:latin typeface="+mj-ea"/>
                <a:ea typeface="+mj-ea"/>
              </a:rPr>
              <a:t>『</a:t>
            </a:r>
            <a:r>
              <a:rPr lang="zh-TW" altLang="en-US" sz="2400">
                <a:solidFill>
                  <a:schemeClr val="tx1"/>
                </a:solidFill>
                <a:latin typeface="+mj-ea"/>
                <a:ea typeface="+mj-ea"/>
              </a:rPr>
              <a:t>定量化</a:t>
            </a:r>
            <a:r>
              <a:rPr lang="en-US" altLang="zh-TW" sz="2400">
                <a:solidFill>
                  <a:schemeClr val="tx1"/>
                </a:solidFill>
                <a:latin typeface="+mj-ea"/>
                <a:ea typeface="+mj-ea"/>
              </a:rPr>
              <a:t>』</a:t>
            </a:r>
            <a:r>
              <a:rPr lang="zh-TW" altLang="en-US" sz="2400">
                <a:solidFill>
                  <a:schemeClr val="tx1"/>
                </a:solidFill>
                <a:latin typeface="+mj-ea"/>
                <a:ea typeface="+mj-ea"/>
              </a:rPr>
              <a:t>建立的方式</a:t>
            </a:r>
            <a:endParaRPr lang="ja-JP" altLang="en-US" sz="2400">
              <a:solidFill>
                <a:schemeClr val="tx1"/>
              </a:solidFill>
              <a:latin typeface="+mj-ea"/>
              <a:ea typeface="+mj-ea"/>
            </a:endParaRPr>
          </a:p>
        </p:txBody>
      </p:sp>
      <p:grpSp>
        <p:nvGrpSpPr>
          <p:cNvPr id="2" name="群組 1">
            <a:extLst>
              <a:ext uri="{FF2B5EF4-FFF2-40B4-BE49-F238E27FC236}">
                <a16:creationId xmlns:a16="http://schemas.microsoft.com/office/drawing/2014/main" id="{CFED9148-59F6-EA00-EA22-E329D6A7A507}"/>
              </a:ext>
            </a:extLst>
          </p:cNvPr>
          <p:cNvGrpSpPr/>
          <p:nvPr/>
        </p:nvGrpSpPr>
        <p:grpSpPr>
          <a:xfrm>
            <a:off x="331876" y="759173"/>
            <a:ext cx="3894489" cy="472485"/>
            <a:chOff x="2006556" y="934979"/>
            <a:chExt cx="3894489" cy="472485"/>
          </a:xfrm>
        </p:grpSpPr>
        <p:grpSp>
          <p:nvGrpSpPr>
            <p:cNvPr id="3" name="群組 2">
              <a:extLst>
                <a:ext uri="{FF2B5EF4-FFF2-40B4-BE49-F238E27FC236}">
                  <a16:creationId xmlns:a16="http://schemas.microsoft.com/office/drawing/2014/main" id="{619D2B47-4850-A363-8D3D-2B79B9D40A1E}"/>
                </a:ext>
              </a:extLst>
            </p:cNvPr>
            <p:cNvGrpSpPr/>
            <p:nvPr/>
          </p:nvGrpSpPr>
          <p:grpSpPr>
            <a:xfrm flipV="1">
              <a:off x="2006556" y="1057212"/>
              <a:ext cx="3894489" cy="350252"/>
              <a:chOff x="-4592393" y="5544036"/>
              <a:chExt cx="11914836" cy="1071563"/>
            </a:xfrm>
          </p:grpSpPr>
          <p:sp>
            <p:nvSpPr>
              <p:cNvPr id="6" name="Line 20">
                <a:extLst>
                  <a:ext uri="{FF2B5EF4-FFF2-40B4-BE49-F238E27FC236}">
                    <a16:creationId xmlns:a16="http://schemas.microsoft.com/office/drawing/2014/main" id="{DD8C9BDE-0999-937F-227F-C2F9E0F57B1A}"/>
                  </a:ext>
                </a:extLst>
              </p:cNvPr>
              <p:cNvSpPr/>
              <p:nvPr/>
            </p:nvSpPr>
            <p:spPr bwMode="auto">
              <a:xfrm>
                <a:off x="-4592393" y="6186490"/>
                <a:ext cx="11459222"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7" name="Freeform 1001">
                <a:extLst>
                  <a:ext uri="{FF2B5EF4-FFF2-40B4-BE49-F238E27FC236}">
                    <a16:creationId xmlns:a16="http://schemas.microsoft.com/office/drawing/2014/main" id="{37D3207B-856C-E05E-47AA-02EAD92A874B}"/>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8" name="Freeform 1002">
                <a:extLst>
                  <a:ext uri="{FF2B5EF4-FFF2-40B4-BE49-F238E27FC236}">
                    <a16:creationId xmlns:a16="http://schemas.microsoft.com/office/drawing/2014/main" id="{BB1C6BED-937E-3CD6-7D32-466C63D3D562}"/>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9" name="Freeform 1003">
                <a:extLst>
                  <a:ext uri="{FF2B5EF4-FFF2-40B4-BE49-F238E27FC236}">
                    <a16:creationId xmlns:a16="http://schemas.microsoft.com/office/drawing/2014/main" id="{0743AD1D-DAA2-A8FB-A0C9-329F3D28EB1D}"/>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sp>
          <p:nvSpPr>
            <p:cNvPr id="4" name="TextBox 15">
              <a:extLst>
                <a:ext uri="{FF2B5EF4-FFF2-40B4-BE49-F238E27FC236}">
                  <a16:creationId xmlns:a16="http://schemas.microsoft.com/office/drawing/2014/main" id="{7A720AD8-CEA7-75B0-32E5-4A195A5C86A9}"/>
                </a:ext>
              </a:extLst>
            </p:cNvPr>
            <p:cNvSpPr txBox="1"/>
            <p:nvPr/>
          </p:nvSpPr>
          <p:spPr>
            <a:xfrm>
              <a:off x="3016087" y="934979"/>
              <a:ext cx="1826141" cy="338554"/>
            </a:xfrm>
            <a:prstGeom prst="rect">
              <a:avLst/>
            </a:prstGeom>
            <a:noFill/>
          </p:spPr>
          <p:txBody>
            <a:bodyPr wrap="none" rtlCol="0">
              <a:spAutoFit/>
            </a:bodyPr>
            <a:lstStyle/>
            <a:p>
              <a:pPr algn="ctr"/>
              <a:r>
                <a:rPr lang="zh-TW" altLang="en-US" sz="1600" b="1">
                  <a:solidFill>
                    <a:schemeClr val="tx2">
                      <a:lumMod val="50000"/>
                    </a:schemeClr>
                  </a:solidFill>
                  <a:latin typeface="+mj-ea"/>
                  <a:ea typeface="+mj-ea"/>
                </a:rPr>
                <a:t>輪廓影像數值計算</a:t>
              </a:r>
              <a:endParaRPr lang="en-US" altLang="zh-TW" sz="1600" b="1">
                <a:solidFill>
                  <a:schemeClr val="tx2">
                    <a:lumMod val="50000"/>
                  </a:schemeClr>
                </a:solidFill>
                <a:latin typeface="+mj-ea"/>
                <a:ea typeface="+mj-ea"/>
              </a:endParaRPr>
            </a:p>
          </p:txBody>
        </p:sp>
      </p:grpSp>
      <p:pic>
        <p:nvPicPr>
          <p:cNvPr id="10" name="圖片 9">
            <a:extLst>
              <a:ext uri="{FF2B5EF4-FFF2-40B4-BE49-F238E27FC236}">
                <a16:creationId xmlns:a16="http://schemas.microsoft.com/office/drawing/2014/main" id="{A7D9DCBE-F3A6-0456-3745-B93C6B9A93F1}"/>
              </a:ext>
            </a:extLst>
          </p:cNvPr>
          <p:cNvPicPr>
            <a:picLocks noChangeAspect="1"/>
          </p:cNvPicPr>
          <p:nvPr/>
        </p:nvPicPr>
        <p:blipFill>
          <a:blip r:embed="rId3"/>
          <a:stretch>
            <a:fillRect/>
          </a:stretch>
        </p:blipFill>
        <p:spPr>
          <a:xfrm>
            <a:off x="3455338" y="2223951"/>
            <a:ext cx="2251351" cy="1730522"/>
          </a:xfrm>
          <a:prstGeom prst="rect">
            <a:avLst/>
          </a:prstGeom>
        </p:spPr>
      </p:pic>
      <p:grpSp>
        <p:nvGrpSpPr>
          <p:cNvPr id="11" name="群組 10">
            <a:extLst>
              <a:ext uri="{FF2B5EF4-FFF2-40B4-BE49-F238E27FC236}">
                <a16:creationId xmlns:a16="http://schemas.microsoft.com/office/drawing/2014/main" id="{D4283AE0-B6B6-B823-9724-7A76C2938C09}"/>
              </a:ext>
            </a:extLst>
          </p:cNvPr>
          <p:cNvGrpSpPr/>
          <p:nvPr/>
        </p:nvGrpSpPr>
        <p:grpSpPr>
          <a:xfrm>
            <a:off x="3440170" y="2331368"/>
            <a:ext cx="1097809" cy="874579"/>
            <a:chOff x="6151503" y="2322993"/>
            <a:chExt cx="1254019" cy="999024"/>
          </a:xfrm>
        </p:grpSpPr>
        <p:pic>
          <p:nvPicPr>
            <p:cNvPr id="12" name="圖片 11">
              <a:extLst>
                <a:ext uri="{FF2B5EF4-FFF2-40B4-BE49-F238E27FC236}">
                  <a16:creationId xmlns:a16="http://schemas.microsoft.com/office/drawing/2014/main" id="{F2429AC6-4553-45ED-2DD6-C6C72FD080D2}"/>
                </a:ext>
              </a:extLst>
            </p:cNvPr>
            <p:cNvPicPr>
              <a:picLocks noChangeAspect="1"/>
            </p:cNvPicPr>
            <p:nvPr/>
          </p:nvPicPr>
          <p:blipFill>
            <a:blip r:embed="rId4"/>
            <a:stretch>
              <a:fillRect/>
            </a:stretch>
          </p:blipFill>
          <p:spPr>
            <a:xfrm>
              <a:off x="6151503" y="2322993"/>
              <a:ext cx="1193911" cy="988203"/>
            </a:xfrm>
            <a:prstGeom prst="rect">
              <a:avLst/>
            </a:prstGeom>
          </p:spPr>
        </p:pic>
        <p:sp>
          <p:nvSpPr>
            <p:cNvPr id="13" name="TextBox 15">
              <a:extLst>
                <a:ext uri="{FF2B5EF4-FFF2-40B4-BE49-F238E27FC236}">
                  <a16:creationId xmlns:a16="http://schemas.microsoft.com/office/drawing/2014/main" id="{86C8B8BE-35B0-E0A6-D3AF-B5FE66E85294}"/>
                </a:ext>
              </a:extLst>
            </p:cNvPr>
            <p:cNvSpPr txBox="1"/>
            <p:nvPr/>
          </p:nvSpPr>
          <p:spPr>
            <a:xfrm>
              <a:off x="6491436" y="2794661"/>
              <a:ext cx="914086" cy="527356"/>
            </a:xfrm>
            <a:prstGeom prst="rect">
              <a:avLst/>
            </a:prstGeom>
            <a:noFill/>
          </p:spPr>
          <p:txBody>
            <a:bodyPr wrap="none" rtlCol="0">
              <a:spAutoFit/>
            </a:bodyPr>
            <a:lstStyle/>
            <a:p>
              <a:pPr algn="ctr"/>
              <a:r>
                <a:rPr lang="zh-TW" altLang="en-US" sz="1200" b="1">
                  <a:solidFill>
                    <a:schemeClr val="tx2">
                      <a:lumMod val="50000"/>
                    </a:schemeClr>
                  </a:solidFill>
                  <a:latin typeface="+mj-ea"/>
                  <a:ea typeface="+mj-ea"/>
                </a:rPr>
                <a:t>數據融合</a:t>
              </a:r>
              <a:endParaRPr lang="en-US" altLang="zh-TW" sz="1200" b="1">
                <a:solidFill>
                  <a:schemeClr val="tx2">
                    <a:lumMod val="50000"/>
                  </a:schemeClr>
                </a:solidFill>
                <a:latin typeface="+mj-ea"/>
                <a:ea typeface="+mj-ea"/>
              </a:endParaRPr>
            </a:p>
            <a:p>
              <a:pPr algn="ctr"/>
              <a:r>
                <a:rPr lang="zh-TW" altLang="en-US" sz="1200" b="1">
                  <a:solidFill>
                    <a:schemeClr val="tx2">
                      <a:lumMod val="50000"/>
                    </a:schemeClr>
                  </a:solidFill>
                  <a:latin typeface="+mj-ea"/>
                  <a:ea typeface="+mj-ea"/>
                </a:rPr>
                <a:t>及標準化</a:t>
              </a:r>
              <a:endParaRPr lang="ja-JP" altLang="en-US" sz="1200" b="1">
                <a:solidFill>
                  <a:schemeClr val="tx2">
                    <a:lumMod val="50000"/>
                  </a:schemeClr>
                </a:solidFill>
                <a:latin typeface="+mj-ea"/>
                <a:ea typeface="+mj-ea"/>
              </a:endParaRPr>
            </a:p>
          </p:txBody>
        </p:sp>
      </p:grpSp>
      <p:grpSp>
        <p:nvGrpSpPr>
          <p:cNvPr id="15" name="群組 14">
            <a:extLst>
              <a:ext uri="{FF2B5EF4-FFF2-40B4-BE49-F238E27FC236}">
                <a16:creationId xmlns:a16="http://schemas.microsoft.com/office/drawing/2014/main" id="{EB5E15C3-02EF-D6F7-AA19-AEE9B77AC02B}"/>
              </a:ext>
            </a:extLst>
          </p:cNvPr>
          <p:cNvGrpSpPr/>
          <p:nvPr/>
        </p:nvGrpSpPr>
        <p:grpSpPr>
          <a:xfrm>
            <a:off x="615987" y="1552429"/>
            <a:ext cx="1206604" cy="2285148"/>
            <a:chOff x="4510114" y="1344308"/>
            <a:chExt cx="1206604" cy="2285148"/>
          </a:xfrm>
        </p:grpSpPr>
        <p:pic>
          <p:nvPicPr>
            <p:cNvPr id="18" name="圖片 17">
              <a:extLst>
                <a:ext uri="{FF2B5EF4-FFF2-40B4-BE49-F238E27FC236}">
                  <a16:creationId xmlns:a16="http://schemas.microsoft.com/office/drawing/2014/main" id="{455E7E23-B893-9764-BEB2-8EAD206DE0F2}"/>
                </a:ext>
              </a:extLst>
            </p:cNvPr>
            <p:cNvPicPr>
              <a:picLocks noChangeAspect="1"/>
            </p:cNvPicPr>
            <p:nvPr/>
          </p:nvPicPr>
          <p:blipFill rotWithShape="1">
            <a:blip r:embed="rId5"/>
            <a:srcRect l="7232" r="7232"/>
            <a:stretch/>
          </p:blipFill>
          <p:spPr>
            <a:xfrm>
              <a:off x="4510114" y="1694045"/>
              <a:ext cx="1206604" cy="1622784"/>
            </a:xfrm>
            <a:prstGeom prst="roundRect">
              <a:avLst>
                <a:gd name="adj" fmla="val 4590"/>
              </a:avLst>
            </a:prstGeom>
            <a:solidFill>
              <a:srgbClr val="FFFFFF">
                <a:shade val="85000"/>
              </a:srgbClr>
            </a:solidFill>
            <a:ln w="12700">
              <a:solidFill>
                <a:srgbClr val="FFFF00"/>
              </a:solidFill>
            </a:ln>
            <a:effectLst/>
          </p:spPr>
        </p:pic>
        <p:sp>
          <p:nvSpPr>
            <p:cNvPr id="23" name="文字方塊 22">
              <a:extLst>
                <a:ext uri="{FF2B5EF4-FFF2-40B4-BE49-F238E27FC236}">
                  <a16:creationId xmlns:a16="http://schemas.microsoft.com/office/drawing/2014/main" id="{F71FE225-F0E0-2479-2CCE-001D59D14B65}"/>
                </a:ext>
              </a:extLst>
            </p:cNvPr>
            <p:cNvSpPr txBox="1"/>
            <p:nvPr/>
          </p:nvSpPr>
          <p:spPr>
            <a:xfrm>
              <a:off x="4567058" y="3367846"/>
              <a:ext cx="184731" cy="261610"/>
            </a:xfrm>
            <a:prstGeom prst="rect">
              <a:avLst/>
            </a:prstGeom>
            <a:noFill/>
          </p:spPr>
          <p:txBody>
            <a:bodyPr wrap="none">
              <a:spAutoFit/>
            </a:bodyPr>
            <a:lstStyle/>
            <a:p>
              <a:endParaRPr kumimoji="1" lang="en-US" altLang="ja-JP" sz="1100" b="1">
                <a:solidFill>
                  <a:schemeClr val="tx1">
                    <a:lumMod val="75000"/>
                    <a:lumOff val="25000"/>
                  </a:schemeClr>
                </a:solidFill>
                <a:latin typeface="+mj-ea"/>
                <a:ea typeface="+mj-ea"/>
                <a:cs typeface="Meiryo" charset="-128"/>
              </a:endParaRPr>
            </a:p>
          </p:txBody>
        </p:sp>
        <p:sp>
          <p:nvSpPr>
            <p:cNvPr id="21" name="TextBox 15">
              <a:extLst>
                <a:ext uri="{FF2B5EF4-FFF2-40B4-BE49-F238E27FC236}">
                  <a16:creationId xmlns:a16="http://schemas.microsoft.com/office/drawing/2014/main" id="{495F5CC9-59ED-17C5-3527-E2331E870EC0}"/>
                </a:ext>
              </a:extLst>
            </p:cNvPr>
            <p:cNvSpPr txBox="1"/>
            <p:nvPr/>
          </p:nvSpPr>
          <p:spPr>
            <a:xfrm>
              <a:off x="5124888" y="1344308"/>
              <a:ext cx="184730" cy="307777"/>
            </a:xfrm>
            <a:prstGeom prst="rect">
              <a:avLst/>
            </a:prstGeom>
            <a:noFill/>
          </p:spPr>
          <p:txBody>
            <a:bodyPr wrap="none" rtlCol="0">
              <a:spAutoFit/>
            </a:bodyPr>
            <a:lstStyle/>
            <a:p>
              <a:pPr algn="ctr"/>
              <a:endParaRPr lang="ja-JP" altLang="en-US" sz="1400" b="1">
                <a:solidFill>
                  <a:schemeClr val="tx2">
                    <a:lumMod val="50000"/>
                  </a:schemeClr>
                </a:solidFill>
                <a:latin typeface="+mj-ea"/>
                <a:ea typeface="+mj-ea"/>
              </a:endParaRPr>
            </a:p>
          </p:txBody>
        </p:sp>
      </p:grpSp>
      <p:sp>
        <p:nvSpPr>
          <p:cNvPr id="16" name="矩形 15">
            <a:extLst>
              <a:ext uri="{FF2B5EF4-FFF2-40B4-BE49-F238E27FC236}">
                <a16:creationId xmlns:a16="http://schemas.microsoft.com/office/drawing/2014/main" id="{34AED614-7B88-A7CF-1ACC-8743B29FE7C1}"/>
              </a:ext>
            </a:extLst>
          </p:cNvPr>
          <p:cNvSpPr/>
          <p:nvPr/>
        </p:nvSpPr>
        <p:spPr>
          <a:xfrm>
            <a:off x="1469699" y="1927035"/>
            <a:ext cx="349278" cy="5759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7" name="矩形 16">
            <a:extLst>
              <a:ext uri="{FF2B5EF4-FFF2-40B4-BE49-F238E27FC236}">
                <a16:creationId xmlns:a16="http://schemas.microsoft.com/office/drawing/2014/main" id="{56E59C35-A4C0-D5B6-41EA-9A32868665C5}"/>
              </a:ext>
            </a:extLst>
          </p:cNvPr>
          <p:cNvSpPr/>
          <p:nvPr/>
        </p:nvSpPr>
        <p:spPr>
          <a:xfrm>
            <a:off x="1469699" y="2925515"/>
            <a:ext cx="344002" cy="576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25" name="群組 24">
            <a:extLst>
              <a:ext uri="{FF2B5EF4-FFF2-40B4-BE49-F238E27FC236}">
                <a16:creationId xmlns:a16="http://schemas.microsoft.com/office/drawing/2014/main" id="{E5F42CDE-7D9D-BACB-1DB2-943DBBF02D67}"/>
              </a:ext>
            </a:extLst>
          </p:cNvPr>
          <p:cNvGrpSpPr/>
          <p:nvPr/>
        </p:nvGrpSpPr>
        <p:grpSpPr>
          <a:xfrm>
            <a:off x="2370156" y="1552429"/>
            <a:ext cx="1261884" cy="1305347"/>
            <a:chOff x="5914244" y="1343960"/>
            <a:chExt cx="1261884" cy="1305347"/>
          </a:xfrm>
        </p:grpSpPr>
        <p:pic>
          <p:nvPicPr>
            <p:cNvPr id="26" name="圖片 25">
              <a:extLst>
                <a:ext uri="{FF2B5EF4-FFF2-40B4-BE49-F238E27FC236}">
                  <a16:creationId xmlns:a16="http://schemas.microsoft.com/office/drawing/2014/main" id="{8E634A59-5582-171B-AE5B-C663880EDBCA}"/>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saturation sat="400000"/>
                      </a14:imgEffect>
                    </a14:imgLayer>
                  </a14:imgProps>
                </a:ext>
              </a:extLst>
            </a:blip>
            <a:stretch>
              <a:fillRect/>
            </a:stretch>
          </p:blipFill>
          <p:spPr>
            <a:xfrm>
              <a:off x="6006217" y="1595021"/>
              <a:ext cx="1075557" cy="1054286"/>
            </a:xfrm>
            <a:prstGeom prst="rect">
              <a:avLst/>
            </a:prstGeom>
          </p:spPr>
        </p:pic>
        <p:sp>
          <p:nvSpPr>
            <p:cNvPr id="27" name="TextBox 15">
              <a:extLst>
                <a:ext uri="{FF2B5EF4-FFF2-40B4-BE49-F238E27FC236}">
                  <a16:creationId xmlns:a16="http://schemas.microsoft.com/office/drawing/2014/main" id="{3D8FB3A6-2F10-694C-D62A-55340CC182A4}"/>
                </a:ext>
              </a:extLst>
            </p:cNvPr>
            <p:cNvSpPr txBox="1"/>
            <p:nvPr/>
          </p:nvSpPr>
          <p:spPr>
            <a:xfrm>
              <a:off x="5914244" y="1343960"/>
              <a:ext cx="1261884" cy="276999"/>
            </a:xfrm>
            <a:prstGeom prst="rect">
              <a:avLst/>
            </a:prstGeom>
            <a:noFill/>
          </p:spPr>
          <p:txBody>
            <a:bodyPr wrap="none" rtlCol="0">
              <a:spAutoFit/>
            </a:bodyPr>
            <a:lstStyle/>
            <a:p>
              <a:pPr algn="ctr"/>
              <a:r>
                <a:rPr lang="zh-TW" altLang="en-US" sz="1200" b="1">
                  <a:solidFill>
                    <a:schemeClr val="tx2">
                      <a:lumMod val="50000"/>
                    </a:schemeClr>
                  </a:solidFill>
                  <a:latin typeface="+mj-ea"/>
                  <a:ea typeface="+mj-ea"/>
                </a:rPr>
                <a:t>水平直線性計算</a:t>
              </a:r>
              <a:endParaRPr lang="ja-JP" altLang="en-US" sz="1200" b="1">
                <a:solidFill>
                  <a:schemeClr val="tx2">
                    <a:lumMod val="50000"/>
                  </a:schemeClr>
                </a:solidFill>
                <a:latin typeface="+mj-ea"/>
                <a:ea typeface="+mj-ea"/>
              </a:endParaRPr>
            </a:p>
          </p:txBody>
        </p:sp>
      </p:grpSp>
      <p:grpSp>
        <p:nvGrpSpPr>
          <p:cNvPr id="28" name="群組 27">
            <a:extLst>
              <a:ext uri="{FF2B5EF4-FFF2-40B4-BE49-F238E27FC236}">
                <a16:creationId xmlns:a16="http://schemas.microsoft.com/office/drawing/2014/main" id="{CBEAAB3E-227E-EE28-88BE-AB8072BA404A}"/>
              </a:ext>
            </a:extLst>
          </p:cNvPr>
          <p:cNvGrpSpPr/>
          <p:nvPr/>
        </p:nvGrpSpPr>
        <p:grpSpPr>
          <a:xfrm>
            <a:off x="2272721" y="3016216"/>
            <a:ext cx="1415772" cy="1080137"/>
            <a:chOff x="5816809" y="2775580"/>
            <a:chExt cx="1415772" cy="1080137"/>
          </a:xfrm>
        </p:grpSpPr>
        <p:pic>
          <p:nvPicPr>
            <p:cNvPr id="29" name="圖片 28">
              <a:extLst>
                <a:ext uri="{FF2B5EF4-FFF2-40B4-BE49-F238E27FC236}">
                  <a16:creationId xmlns:a16="http://schemas.microsoft.com/office/drawing/2014/main" id="{4576DF39-0CC3-BBDC-D983-AA7E45962F75}"/>
                </a:ext>
              </a:extLst>
            </p:cNvPr>
            <p:cNvPicPr>
              <a:picLocks noChangeAspect="1"/>
            </p:cNvPicPr>
            <p:nvPr/>
          </p:nvPicPr>
          <p:blipFill>
            <a:blip r:embed="rId8"/>
            <a:stretch>
              <a:fillRect/>
            </a:stretch>
          </p:blipFill>
          <p:spPr>
            <a:xfrm>
              <a:off x="6003870" y="3008300"/>
              <a:ext cx="1079086" cy="847417"/>
            </a:xfrm>
            <a:prstGeom prst="rect">
              <a:avLst/>
            </a:prstGeom>
          </p:spPr>
        </p:pic>
        <p:sp>
          <p:nvSpPr>
            <p:cNvPr id="30" name="TextBox 15">
              <a:extLst>
                <a:ext uri="{FF2B5EF4-FFF2-40B4-BE49-F238E27FC236}">
                  <a16:creationId xmlns:a16="http://schemas.microsoft.com/office/drawing/2014/main" id="{83A81FAA-5403-E3B3-4960-12BF94B9FEBE}"/>
                </a:ext>
              </a:extLst>
            </p:cNvPr>
            <p:cNvSpPr txBox="1"/>
            <p:nvPr/>
          </p:nvSpPr>
          <p:spPr>
            <a:xfrm>
              <a:off x="5816809" y="2775580"/>
              <a:ext cx="1415772" cy="276999"/>
            </a:xfrm>
            <a:prstGeom prst="rect">
              <a:avLst/>
            </a:prstGeom>
            <a:noFill/>
          </p:spPr>
          <p:txBody>
            <a:bodyPr wrap="none" rtlCol="0">
              <a:spAutoFit/>
            </a:bodyPr>
            <a:lstStyle/>
            <a:p>
              <a:pPr algn="ctr"/>
              <a:r>
                <a:rPr lang="zh-TW" altLang="en-US" sz="1150" b="1">
                  <a:solidFill>
                    <a:schemeClr val="tx2">
                      <a:lumMod val="50000"/>
                    </a:schemeClr>
                  </a:solidFill>
                  <a:latin typeface="+mj-ea"/>
                  <a:ea typeface="+mj-ea"/>
                </a:rPr>
                <a:t>垂直黑白比例計算</a:t>
              </a:r>
              <a:endParaRPr lang="ja-JP" altLang="en-US" sz="1150" b="1">
                <a:solidFill>
                  <a:schemeClr val="tx2">
                    <a:lumMod val="50000"/>
                  </a:schemeClr>
                </a:solidFill>
                <a:latin typeface="+mj-ea"/>
                <a:ea typeface="+mj-ea"/>
              </a:endParaRPr>
            </a:p>
          </p:txBody>
        </p:sp>
      </p:grpSp>
      <p:grpSp>
        <p:nvGrpSpPr>
          <p:cNvPr id="448" name="群組 447">
            <a:extLst>
              <a:ext uri="{FF2B5EF4-FFF2-40B4-BE49-F238E27FC236}">
                <a16:creationId xmlns:a16="http://schemas.microsoft.com/office/drawing/2014/main" id="{AE99C091-0E1C-E941-D0CD-0B4ADE66B5A2}"/>
              </a:ext>
            </a:extLst>
          </p:cNvPr>
          <p:cNvGrpSpPr/>
          <p:nvPr/>
        </p:nvGrpSpPr>
        <p:grpSpPr>
          <a:xfrm>
            <a:off x="1638300" y="1892111"/>
            <a:ext cx="771782" cy="430887"/>
            <a:chOff x="4714321" y="1929965"/>
            <a:chExt cx="771782" cy="430887"/>
          </a:xfrm>
        </p:grpSpPr>
        <p:sp>
          <p:nvSpPr>
            <p:cNvPr id="449" name="TextBox 15">
              <a:extLst>
                <a:ext uri="{FF2B5EF4-FFF2-40B4-BE49-F238E27FC236}">
                  <a16:creationId xmlns:a16="http://schemas.microsoft.com/office/drawing/2014/main" id="{70003C4D-4292-132A-6CA6-E04DD32D5578}"/>
                </a:ext>
              </a:extLst>
            </p:cNvPr>
            <p:cNvSpPr txBox="1"/>
            <p:nvPr/>
          </p:nvSpPr>
          <p:spPr>
            <a:xfrm>
              <a:off x="4714321" y="1929965"/>
              <a:ext cx="758542" cy="430887"/>
            </a:xfrm>
            <a:prstGeom prst="rect">
              <a:avLst/>
            </a:prstGeom>
            <a:noFill/>
          </p:spPr>
          <p:txBody>
            <a:bodyPr wrap="square" rtlCol="0">
              <a:spAutoFit/>
            </a:bodyPr>
            <a:lstStyle/>
            <a:p>
              <a:pPr algn="ctr"/>
              <a:r>
                <a:rPr lang="zh-TW" altLang="en-US" sz="1050" b="1">
                  <a:solidFill>
                    <a:schemeClr val="tx2">
                      <a:lumMod val="50000"/>
                    </a:schemeClr>
                  </a:solidFill>
                  <a:latin typeface="+mj-ea"/>
                  <a:ea typeface="+mj-ea"/>
                </a:rPr>
                <a:t>線條</a:t>
              </a:r>
              <a:endParaRPr lang="en-US" altLang="zh-TW" sz="1050" b="1">
                <a:solidFill>
                  <a:schemeClr val="tx2">
                    <a:lumMod val="50000"/>
                  </a:schemeClr>
                </a:solidFill>
                <a:latin typeface="+mj-ea"/>
                <a:ea typeface="+mj-ea"/>
              </a:endParaRPr>
            </a:p>
            <a:p>
              <a:pPr algn="ctr"/>
              <a:r>
                <a:rPr lang="zh-TW" altLang="en-US" sz="1050" b="1">
                  <a:solidFill>
                    <a:schemeClr val="tx2">
                      <a:lumMod val="50000"/>
                    </a:schemeClr>
                  </a:solidFill>
                  <a:latin typeface="+mj-ea"/>
                  <a:ea typeface="+mj-ea"/>
                </a:rPr>
                <a:t>       強調</a:t>
              </a:r>
              <a:endParaRPr lang="ja-JP" altLang="en-US" sz="1050" b="1">
                <a:solidFill>
                  <a:schemeClr val="tx2">
                    <a:lumMod val="50000"/>
                  </a:schemeClr>
                </a:solidFill>
                <a:latin typeface="+mj-ea"/>
                <a:ea typeface="+mj-ea"/>
              </a:endParaRPr>
            </a:p>
          </p:txBody>
        </p:sp>
        <p:grpSp>
          <p:nvGrpSpPr>
            <p:cNvPr id="450" name="群組 449">
              <a:extLst>
                <a:ext uri="{FF2B5EF4-FFF2-40B4-BE49-F238E27FC236}">
                  <a16:creationId xmlns:a16="http://schemas.microsoft.com/office/drawing/2014/main" id="{24E917C0-D07A-3A5E-C825-2276B0F842C0}"/>
                </a:ext>
              </a:extLst>
            </p:cNvPr>
            <p:cNvGrpSpPr/>
            <p:nvPr/>
          </p:nvGrpSpPr>
          <p:grpSpPr>
            <a:xfrm flipV="1">
              <a:off x="4930995" y="1983638"/>
              <a:ext cx="555108" cy="155801"/>
              <a:chOff x="5573143" y="6138939"/>
              <a:chExt cx="1698302" cy="476660"/>
            </a:xfrm>
          </p:grpSpPr>
          <p:sp>
            <p:nvSpPr>
              <p:cNvPr id="451" name="Line 20">
                <a:extLst>
                  <a:ext uri="{FF2B5EF4-FFF2-40B4-BE49-F238E27FC236}">
                    <a16:creationId xmlns:a16="http://schemas.microsoft.com/office/drawing/2014/main" id="{49A60595-1359-FD7C-9A5B-CB18F62EE65D}"/>
                  </a:ext>
                </a:extLst>
              </p:cNvPr>
              <p:cNvSpPr/>
              <p:nvPr/>
            </p:nvSpPr>
            <p:spPr bwMode="auto">
              <a:xfrm>
                <a:off x="5573143" y="6174346"/>
                <a:ext cx="1308255" cy="0"/>
              </a:xfrm>
              <a:prstGeom prst="line">
                <a:avLst/>
              </a:prstGeom>
              <a:noFill/>
              <a:ln w="19050" cap="rnd">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452" name="Freeform 1001">
                <a:extLst>
                  <a:ext uri="{FF2B5EF4-FFF2-40B4-BE49-F238E27FC236}">
                    <a16:creationId xmlns:a16="http://schemas.microsoft.com/office/drawing/2014/main" id="{A47E7197-1C99-7960-615F-F362CBD71D0E}"/>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1905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53" name="Freeform 1002">
                <a:extLst>
                  <a:ext uri="{FF2B5EF4-FFF2-40B4-BE49-F238E27FC236}">
                    <a16:creationId xmlns:a16="http://schemas.microsoft.com/office/drawing/2014/main" id="{42C0A93F-6C6C-F259-B2A9-07EC263FC993}"/>
                  </a:ext>
                </a:extLst>
              </p:cNvPr>
              <p:cNvSpPr/>
              <p:nvPr/>
            </p:nvSpPr>
            <p:spPr bwMode="auto">
              <a:xfrm>
                <a:off x="6789007" y="6138939"/>
                <a:ext cx="482438" cy="470311"/>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 name="connsiteX0" fmla="*/ 0 w 10000"/>
                  <a:gd name="connsiteY0" fmla="*/ 0 h 9957"/>
                  <a:gd name="connsiteX1" fmla="*/ 10000 w 10000"/>
                  <a:gd name="connsiteY1" fmla="*/ 4994 h 9957"/>
                  <a:gd name="connsiteX2" fmla="*/ 146 w 10000"/>
                  <a:gd name="connsiteY2" fmla="*/ 9957 h 9957"/>
                  <a:gd name="connsiteX0" fmla="*/ 9854 w 9854"/>
                  <a:gd name="connsiteY0" fmla="*/ 0 h 4984"/>
                  <a:gd name="connsiteX1" fmla="*/ 0 w 9854"/>
                  <a:gd name="connsiteY1" fmla="*/ 4984 h 4984"/>
                  <a:gd name="connsiteX0" fmla="*/ 9044 w 9044"/>
                  <a:gd name="connsiteY0" fmla="*/ 0 h 8897"/>
                  <a:gd name="connsiteX1" fmla="*/ 0 w 9044"/>
                  <a:gd name="connsiteY1" fmla="*/ 8897 h 8897"/>
                </a:gdLst>
                <a:ahLst/>
                <a:cxnLst>
                  <a:cxn ang="0">
                    <a:pos x="connsiteX0" y="connsiteY0"/>
                  </a:cxn>
                  <a:cxn ang="0">
                    <a:pos x="connsiteX1" y="connsiteY1"/>
                  </a:cxn>
                </a:cxnLst>
                <a:rect l="l" t="t" r="r" b="b"/>
                <a:pathLst>
                  <a:path w="9044" h="8897">
                    <a:moveTo>
                      <a:pt x="9044" y="0"/>
                    </a:moveTo>
                    <a:lnTo>
                      <a:pt x="0" y="8897"/>
                    </a:lnTo>
                  </a:path>
                </a:pathLst>
              </a:custGeom>
              <a:noFill/>
              <a:ln w="1905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grpSp>
        <p:nvGrpSpPr>
          <p:cNvPr id="454" name="群組 453">
            <a:extLst>
              <a:ext uri="{FF2B5EF4-FFF2-40B4-BE49-F238E27FC236}">
                <a16:creationId xmlns:a16="http://schemas.microsoft.com/office/drawing/2014/main" id="{A95A5DCE-9776-5640-5308-15DB0F65334D}"/>
              </a:ext>
            </a:extLst>
          </p:cNvPr>
          <p:cNvGrpSpPr/>
          <p:nvPr/>
        </p:nvGrpSpPr>
        <p:grpSpPr>
          <a:xfrm>
            <a:off x="1638300" y="3185820"/>
            <a:ext cx="771782" cy="430887"/>
            <a:chOff x="4714321" y="3177447"/>
            <a:chExt cx="771782" cy="430887"/>
          </a:xfrm>
        </p:grpSpPr>
        <p:sp>
          <p:nvSpPr>
            <p:cNvPr id="455" name="TextBox 15">
              <a:extLst>
                <a:ext uri="{FF2B5EF4-FFF2-40B4-BE49-F238E27FC236}">
                  <a16:creationId xmlns:a16="http://schemas.microsoft.com/office/drawing/2014/main" id="{602E3566-6154-9A08-6B13-514F22BE66DE}"/>
                </a:ext>
              </a:extLst>
            </p:cNvPr>
            <p:cNvSpPr txBox="1"/>
            <p:nvPr/>
          </p:nvSpPr>
          <p:spPr>
            <a:xfrm>
              <a:off x="4714321" y="3177447"/>
              <a:ext cx="758542" cy="430887"/>
            </a:xfrm>
            <a:prstGeom prst="rect">
              <a:avLst/>
            </a:prstGeom>
            <a:noFill/>
          </p:spPr>
          <p:txBody>
            <a:bodyPr wrap="none" rtlCol="0">
              <a:spAutoFit/>
            </a:bodyPr>
            <a:lstStyle/>
            <a:p>
              <a:pPr algn="ctr"/>
              <a:r>
                <a:rPr lang="zh-TW" altLang="en-US" sz="1050" b="1">
                  <a:solidFill>
                    <a:schemeClr val="tx2">
                      <a:lumMod val="50000"/>
                    </a:schemeClr>
                  </a:solidFill>
                  <a:latin typeface="+mj-ea"/>
                  <a:ea typeface="+mj-ea"/>
                </a:rPr>
                <a:t>扭曲</a:t>
              </a:r>
              <a:endParaRPr lang="en-US" altLang="zh-TW" sz="1050" b="1">
                <a:solidFill>
                  <a:schemeClr val="tx2">
                    <a:lumMod val="50000"/>
                  </a:schemeClr>
                </a:solidFill>
                <a:latin typeface="+mj-ea"/>
                <a:ea typeface="+mj-ea"/>
              </a:endParaRPr>
            </a:p>
            <a:p>
              <a:pPr algn="ctr"/>
              <a:r>
                <a:rPr lang="zh-TW" altLang="en-US" sz="1050" b="1">
                  <a:solidFill>
                    <a:schemeClr val="tx2">
                      <a:lumMod val="50000"/>
                    </a:schemeClr>
                  </a:solidFill>
                  <a:latin typeface="+mj-ea"/>
                  <a:ea typeface="+mj-ea"/>
                </a:rPr>
                <a:t>       強調</a:t>
              </a:r>
              <a:endParaRPr lang="ja-JP" altLang="en-US" sz="1050" b="1">
                <a:solidFill>
                  <a:schemeClr val="tx2">
                    <a:lumMod val="50000"/>
                  </a:schemeClr>
                </a:solidFill>
                <a:latin typeface="+mj-ea"/>
                <a:ea typeface="+mj-ea"/>
              </a:endParaRPr>
            </a:p>
          </p:txBody>
        </p:sp>
        <p:grpSp>
          <p:nvGrpSpPr>
            <p:cNvPr id="456" name="群組 455">
              <a:extLst>
                <a:ext uri="{FF2B5EF4-FFF2-40B4-BE49-F238E27FC236}">
                  <a16:creationId xmlns:a16="http://schemas.microsoft.com/office/drawing/2014/main" id="{E83259BF-96B4-3190-6B93-46A6DB3A063F}"/>
                </a:ext>
              </a:extLst>
            </p:cNvPr>
            <p:cNvGrpSpPr/>
            <p:nvPr/>
          </p:nvGrpSpPr>
          <p:grpSpPr>
            <a:xfrm flipV="1">
              <a:off x="4930995" y="3232635"/>
              <a:ext cx="555108" cy="155801"/>
              <a:chOff x="5573143" y="6138939"/>
              <a:chExt cx="1698302" cy="476660"/>
            </a:xfrm>
          </p:grpSpPr>
          <p:sp>
            <p:nvSpPr>
              <p:cNvPr id="457" name="Line 20">
                <a:extLst>
                  <a:ext uri="{FF2B5EF4-FFF2-40B4-BE49-F238E27FC236}">
                    <a16:creationId xmlns:a16="http://schemas.microsoft.com/office/drawing/2014/main" id="{0E4B03A7-F245-4429-2979-5CD125E6CC54}"/>
                  </a:ext>
                </a:extLst>
              </p:cNvPr>
              <p:cNvSpPr/>
              <p:nvPr/>
            </p:nvSpPr>
            <p:spPr bwMode="auto">
              <a:xfrm>
                <a:off x="5573143" y="6174346"/>
                <a:ext cx="1308255" cy="0"/>
              </a:xfrm>
              <a:prstGeom prst="line">
                <a:avLst/>
              </a:prstGeom>
              <a:noFill/>
              <a:ln w="19050" cap="rnd">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458" name="Freeform 1001">
                <a:extLst>
                  <a:ext uri="{FF2B5EF4-FFF2-40B4-BE49-F238E27FC236}">
                    <a16:creationId xmlns:a16="http://schemas.microsoft.com/office/drawing/2014/main" id="{F4364842-EF9B-BED1-FC20-B0E650F5FF85}"/>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1905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59" name="Freeform 1002">
                <a:extLst>
                  <a:ext uri="{FF2B5EF4-FFF2-40B4-BE49-F238E27FC236}">
                    <a16:creationId xmlns:a16="http://schemas.microsoft.com/office/drawing/2014/main" id="{3EA767B6-6936-1B54-408E-608FE306684E}"/>
                  </a:ext>
                </a:extLst>
              </p:cNvPr>
              <p:cNvSpPr/>
              <p:nvPr/>
            </p:nvSpPr>
            <p:spPr bwMode="auto">
              <a:xfrm>
                <a:off x="6789007" y="6138939"/>
                <a:ext cx="482438" cy="470311"/>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 name="connsiteX0" fmla="*/ 0 w 10000"/>
                  <a:gd name="connsiteY0" fmla="*/ 0 h 9957"/>
                  <a:gd name="connsiteX1" fmla="*/ 10000 w 10000"/>
                  <a:gd name="connsiteY1" fmla="*/ 4994 h 9957"/>
                  <a:gd name="connsiteX2" fmla="*/ 146 w 10000"/>
                  <a:gd name="connsiteY2" fmla="*/ 9957 h 9957"/>
                  <a:gd name="connsiteX0" fmla="*/ 9854 w 9854"/>
                  <a:gd name="connsiteY0" fmla="*/ 0 h 4984"/>
                  <a:gd name="connsiteX1" fmla="*/ 0 w 9854"/>
                  <a:gd name="connsiteY1" fmla="*/ 4984 h 4984"/>
                  <a:gd name="connsiteX0" fmla="*/ 9044 w 9044"/>
                  <a:gd name="connsiteY0" fmla="*/ 0 h 8897"/>
                  <a:gd name="connsiteX1" fmla="*/ 0 w 9044"/>
                  <a:gd name="connsiteY1" fmla="*/ 8897 h 8897"/>
                </a:gdLst>
                <a:ahLst/>
                <a:cxnLst>
                  <a:cxn ang="0">
                    <a:pos x="connsiteX0" y="connsiteY0"/>
                  </a:cxn>
                  <a:cxn ang="0">
                    <a:pos x="connsiteX1" y="connsiteY1"/>
                  </a:cxn>
                </a:cxnLst>
                <a:rect l="l" t="t" r="r" b="b"/>
                <a:pathLst>
                  <a:path w="9044" h="8897">
                    <a:moveTo>
                      <a:pt x="9044" y="0"/>
                    </a:moveTo>
                    <a:lnTo>
                      <a:pt x="0" y="8897"/>
                    </a:lnTo>
                  </a:path>
                </a:pathLst>
              </a:custGeom>
              <a:noFill/>
              <a:ln w="1905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sp>
        <p:nvSpPr>
          <p:cNvPr id="460" name="TextBox 15">
            <a:extLst>
              <a:ext uri="{FF2B5EF4-FFF2-40B4-BE49-F238E27FC236}">
                <a16:creationId xmlns:a16="http://schemas.microsoft.com/office/drawing/2014/main" id="{EB81456C-618F-3752-0537-EE13220CB02E}"/>
              </a:ext>
            </a:extLst>
          </p:cNvPr>
          <p:cNvSpPr txBox="1"/>
          <p:nvPr/>
        </p:nvSpPr>
        <p:spPr>
          <a:xfrm>
            <a:off x="4034281" y="3406464"/>
            <a:ext cx="1931908" cy="715089"/>
          </a:xfrm>
          <a:prstGeom prst="roundRect">
            <a:avLst>
              <a:gd name="adj" fmla="val 8142"/>
            </a:avLst>
          </a:prstGeom>
          <a:noFill/>
          <a:ln w="12700">
            <a:solidFill>
              <a:srgbClr val="00B0F0"/>
            </a:solidFill>
          </a:ln>
        </p:spPr>
        <p:txBody>
          <a:bodyPr wrap="none" rtlCol="0">
            <a:spAutoFit/>
          </a:bodyPr>
          <a:lstStyle/>
          <a:p>
            <a:r>
              <a:rPr lang="zh-TW" altLang="en-US" sz="1200" b="1">
                <a:solidFill>
                  <a:schemeClr val="tx2">
                    <a:lumMod val="50000"/>
                  </a:schemeClr>
                </a:solidFill>
                <a:latin typeface="+mj-ea"/>
                <a:ea typeface="+mj-ea"/>
              </a:rPr>
              <a:t>多個試算結果，</a:t>
            </a:r>
            <a:endParaRPr lang="en-US" altLang="zh-TW" sz="1200" b="1">
              <a:solidFill>
                <a:schemeClr val="tx2">
                  <a:lumMod val="50000"/>
                </a:schemeClr>
              </a:solidFill>
              <a:latin typeface="+mj-ea"/>
              <a:ea typeface="+mj-ea"/>
            </a:endParaRPr>
          </a:p>
          <a:p>
            <a:r>
              <a:rPr lang="zh-TW" altLang="en-US" sz="1200" b="1">
                <a:solidFill>
                  <a:schemeClr val="tx2">
                    <a:lumMod val="50000"/>
                  </a:schemeClr>
                </a:solidFill>
                <a:latin typeface="+mj-ea"/>
                <a:ea typeface="+mj-ea"/>
              </a:rPr>
              <a:t>利用係數相乘融合後，</a:t>
            </a:r>
            <a:endParaRPr lang="en-US" altLang="zh-TW" sz="1200" b="1">
              <a:solidFill>
                <a:schemeClr val="tx2">
                  <a:lumMod val="50000"/>
                </a:schemeClr>
              </a:solidFill>
              <a:latin typeface="+mj-ea"/>
              <a:ea typeface="+mj-ea"/>
            </a:endParaRPr>
          </a:p>
          <a:p>
            <a:r>
              <a:rPr lang="zh-TW" altLang="en-US" sz="1200" b="1">
                <a:solidFill>
                  <a:schemeClr val="tx2">
                    <a:lumMod val="50000"/>
                  </a:schemeClr>
                </a:solidFill>
                <a:latin typeface="+mj-ea"/>
                <a:ea typeface="+mj-ea"/>
              </a:rPr>
              <a:t>依照權重計算出一個數值</a:t>
            </a:r>
            <a:endParaRPr lang="ja-JP" altLang="en-US" sz="1200" b="1">
              <a:solidFill>
                <a:schemeClr val="tx2">
                  <a:lumMod val="50000"/>
                </a:schemeClr>
              </a:solidFill>
              <a:latin typeface="+mj-ea"/>
              <a:ea typeface="+mj-ea"/>
            </a:endParaRPr>
          </a:p>
        </p:txBody>
      </p:sp>
      <p:grpSp>
        <p:nvGrpSpPr>
          <p:cNvPr id="461" name="群組 460">
            <a:extLst>
              <a:ext uri="{FF2B5EF4-FFF2-40B4-BE49-F238E27FC236}">
                <a16:creationId xmlns:a16="http://schemas.microsoft.com/office/drawing/2014/main" id="{354255DA-B477-6E06-97B3-278D5B9A7813}"/>
              </a:ext>
            </a:extLst>
          </p:cNvPr>
          <p:cNvGrpSpPr/>
          <p:nvPr/>
        </p:nvGrpSpPr>
        <p:grpSpPr>
          <a:xfrm>
            <a:off x="4075343" y="2165682"/>
            <a:ext cx="735465" cy="630318"/>
            <a:chOff x="7009043" y="2104844"/>
            <a:chExt cx="735465" cy="630318"/>
          </a:xfrm>
        </p:grpSpPr>
        <p:grpSp>
          <p:nvGrpSpPr>
            <p:cNvPr id="462" name="群組 461">
              <a:extLst>
                <a:ext uri="{FF2B5EF4-FFF2-40B4-BE49-F238E27FC236}">
                  <a16:creationId xmlns:a16="http://schemas.microsoft.com/office/drawing/2014/main" id="{D20F89AE-8905-5E78-B443-2FDFB656C8F7}"/>
                </a:ext>
              </a:extLst>
            </p:cNvPr>
            <p:cNvGrpSpPr/>
            <p:nvPr/>
          </p:nvGrpSpPr>
          <p:grpSpPr>
            <a:xfrm>
              <a:off x="7009043" y="2208026"/>
              <a:ext cx="620482" cy="527136"/>
              <a:chOff x="7009043" y="2208026"/>
              <a:chExt cx="620482" cy="527136"/>
            </a:xfrm>
          </p:grpSpPr>
          <p:sp>
            <p:nvSpPr>
              <p:cNvPr id="470" name="橢圓 469">
                <a:extLst>
                  <a:ext uri="{FF2B5EF4-FFF2-40B4-BE49-F238E27FC236}">
                    <a16:creationId xmlns:a16="http://schemas.microsoft.com/office/drawing/2014/main" id="{28879A16-6DF4-E09D-7996-DA5D871D30D4}"/>
                  </a:ext>
                </a:extLst>
              </p:cNvPr>
              <p:cNvSpPr/>
              <p:nvPr/>
            </p:nvSpPr>
            <p:spPr>
              <a:xfrm>
                <a:off x="7009043" y="2615741"/>
                <a:ext cx="119421" cy="119421"/>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cxnSp>
            <p:nvCxnSpPr>
              <p:cNvPr id="474" name="直線接點 473">
                <a:extLst>
                  <a:ext uri="{FF2B5EF4-FFF2-40B4-BE49-F238E27FC236}">
                    <a16:creationId xmlns:a16="http://schemas.microsoft.com/office/drawing/2014/main" id="{E457B426-3617-3236-EA80-5D03A1B78963}"/>
                  </a:ext>
                </a:extLst>
              </p:cNvPr>
              <p:cNvCxnSpPr/>
              <p:nvPr/>
            </p:nvCxnSpPr>
            <p:spPr>
              <a:xfrm flipV="1">
                <a:off x="7097638" y="2208026"/>
                <a:ext cx="259045" cy="415986"/>
              </a:xfrm>
              <a:prstGeom prst="line">
                <a:avLst/>
              </a:prstGeom>
              <a:ln w="19050" cap="rnd">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7" name="直線接點 476">
                <a:extLst>
                  <a:ext uri="{FF2B5EF4-FFF2-40B4-BE49-F238E27FC236}">
                    <a16:creationId xmlns:a16="http://schemas.microsoft.com/office/drawing/2014/main" id="{BE45F461-3700-1643-D0F3-3E6B8DFDA193}"/>
                  </a:ext>
                </a:extLst>
              </p:cNvPr>
              <p:cNvCxnSpPr>
                <a:cxnSpLocks/>
              </p:cNvCxnSpPr>
              <p:nvPr/>
            </p:nvCxnSpPr>
            <p:spPr>
              <a:xfrm>
                <a:off x="7356386" y="2208026"/>
                <a:ext cx="273139" cy="0"/>
              </a:xfrm>
              <a:prstGeom prst="line">
                <a:avLst/>
              </a:prstGeom>
              <a:ln w="19050" cap="rnd">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463" name="群組 462">
              <a:extLst>
                <a:ext uri="{FF2B5EF4-FFF2-40B4-BE49-F238E27FC236}">
                  <a16:creationId xmlns:a16="http://schemas.microsoft.com/office/drawing/2014/main" id="{90FD0DBF-5353-EFD1-83A0-733BBB87B8EF}"/>
                </a:ext>
              </a:extLst>
            </p:cNvPr>
            <p:cNvGrpSpPr/>
            <p:nvPr/>
          </p:nvGrpSpPr>
          <p:grpSpPr>
            <a:xfrm>
              <a:off x="7577479" y="2104844"/>
              <a:ext cx="167029" cy="252225"/>
              <a:chOff x="7770279" y="2064318"/>
              <a:chExt cx="231944" cy="350252"/>
            </a:xfrm>
          </p:grpSpPr>
          <p:sp>
            <p:nvSpPr>
              <p:cNvPr id="464" name="Freeform 1001">
                <a:extLst>
                  <a:ext uri="{FF2B5EF4-FFF2-40B4-BE49-F238E27FC236}">
                    <a16:creationId xmlns:a16="http://schemas.microsoft.com/office/drawing/2014/main" id="{F7907145-265F-A48F-E461-310AF2A7A2AE}"/>
                  </a:ext>
                </a:extLst>
              </p:cNvPr>
              <p:cNvSpPr/>
              <p:nvPr/>
            </p:nvSpPr>
            <p:spPr bwMode="auto">
              <a:xfrm flipV="1">
                <a:off x="7770279" y="2064318"/>
                <a:ext cx="78871" cy="134912"/>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1905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65" name="Freeform 1002">
                <a:extLst>
                  <a:ext uri="{FF2B5EF4-FFF2-40B4-BE49-F238E27FC236}">
                    <a16:creationId xmlns:a16="http://schemas.microsoft.com/office/drawing/2014/main" id="{7504D4A0-7017-646D-7017-486E16313E01}"/>
                  </a:ext>
                </a:extLst>
              </p:cNvPr>
              <p:cNvSpPr/>
              <p:nvPr/>
            </p:nvSpPr>
            <p:spPr bwMode="auto">
              <a:xfrm flipV="1">
                <a:off x="7825281" y="2066394"/>
                <a:ext cx="176942" cy="348176"/>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1905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66" name="Freeform 1003">
                <a:extLst>
                  <a:ext uri="{FF2B5EF4-FFF2-40B4-BE49-F238E27FC236}">
                    <a16:creationId xmlns:a16="http://schemas.microsoft.com/office/drawing/2014/main" id="{F8229122-6F3B-3F5B-1E60-1D0AA2B1981E}"/>
                  </a:ext>
                </a:extLst>
              </p:cNvPr>
              <p:cNvSpPr/>
              <p:nvPr/>
            </p:nvSpPr>
            <p:spPr bwMode="auto">
              <a:xfrm flipV="1">
                <a:off x="7771316" y="2278620"/>
                <a:ext cx="80428" cy="134393"/>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1905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grpSp>
        <p:nvGrpSpPr>
          <p:cNvPr id="478" name="群組 477">
            <a:extLst>
              <a:ext uri="{FF2B5EF4-FFF2-40B4-BE49-F238E27FC236}">
                <a16:creationId xmlns:a16="http://schemas.microsoft.com/office/drawing/2014/main" id="{D29769E3-FF59-F907-5B46-7EA57A2926B6}"/>
              </a:ext>
            </a:extLst>
          </p:cNvPr>
          <p:cNvGrpSpPr/>
          <p:nvPr/>
        </p:nvGrpSpPr>
        <p:grpSpPr>
          <a:xfrm>
            <a:off x="4845136" y="1643193"/>
            <a:ext cx="1056700" cy="968546"/>
            <a:chOff x="7778836" y="1772386"/>
            <a:chExt cx="1056700" cy="968546"/>
          </a:xfrm>
        </p:grpSpPr>
        <p:pic>
          <p:nvPicPr>
            <p:cNvPr id="479" name="圖片 478">
              <a:extLst>
                <a:ext uri="{FF2B5EF4-FFF2-40B4-BE49-F238E27FC236}">
                  <a16:creationId xmlns:a16="http://schemas.microsoft.com/office/drawing/2014/main" id="{5D2C88A5-D4DC-C109-BF9E-C0244A08FE84}"/>
                </a:ext>
              </a:extLst>
            </p:cNvPr>
            <p:cNvPicPr>
              <a:picLocks noChangeAspect="1"/>
            </p:cNvPicPr>
            <p:nvPr/>
          </p:nvPicPr>
          <p:blipFill>
            <a:blip r:embed="rId9"/>
            <a:stretch>
              <a:fillRect/>
            </a:stretch>
          </p:blipFill>
          <p:spPr>
            <a:xfrm>
              <a:off x="7803401" y="1772386"/>
              <a:ext cx="1002803" cy="968546"/>
            </a:xfrm>
            <a:prstGeom prst="rect">
              <a:avLst/>
            </a:prstGeom>
          </p:spPr>
        </p:pic>
        <p:sp>
          <p:nvSpPr>
            <p:cNvPr id="1024" name="TextBox 15">
              <a:extLst>
                <a:ext uri="{FF2B5EF4-FFF2-40B4-BE49-F238E27FC236}">
                  <a16:creationId xmlns:a16="http://schemas.microsoft.com/office/drawing/2014/main" id="{0B831B4B-077C-8B03-7113-30EF1007EB53}"/>
                </a:ext>
              </a:extLst>
            </p:cNvPr>
            <p:cNvSpPr txBox="1"/>
            <p:nvPr/>
          </p:nvSpPr>
          <p:spPr>
            <a:xfrm>
              <a:off x="7778836" y="1957904"/>
              <a:ext cx="1056700" cy="353943"/>
            </a:xfrm>
            <a:prstGeom prst="rect">
              <a:avLst/>
            </a:prstGeom>
            <a:noFill/>
          </p:spPr>
          <p:txBody>
            <a:bodyPr wrap="none" rtlCol="0">
              <a:spAutoFit/>
            </a:bodyPr>
            <a:lstStyle/>
            <a:p>
              <a:pPr algn="ctr"/>
              <a:r>
                <a:rPr lang="zh-TW" altLang="en-US" sz="1700" b="1">
                  <a:solidFill>
                    <a:schemeClr val="bg1"/>
                  </a:solidFill>
                  <a:latin typeface="+mj-ea"/>
                  <a:ea typeface="+mj-ea"/>
                </a:rPr>
                <a:t>數據資料</a:t>
              </a:r>
              <a:endParaRPr lang="ja-JP" altLang="en-US" sz="1700" b="1">
                <a:solidFill>
                  <a:schemeClr val="bg1"/>
                </a:solidFill>
                <a:latin typeface="+mj-ea"/>
                <a:ea typeface="+mj-ea"/>
              </a:endParaRPr>
            </a:p>
          </p:txBody>
        </p:sp>
      </p:grpSp>
    </p:spTree>
    <p:extLst>
      <p:ext uri="{BB962C8B-B14F-4D97-AF65-F5344CB8AC3E}">
        <p14:creationId xmlns:p14="http://schemas.microsoft.com/office/powerpoint/2010/main" val="2137446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箭號: ＞形 498">
            <a:extLst>
              <a:ext uri="{FF2B5EF4-FFF2-40B4-BE49-F238E27FC236}">
                <a16:creationId xmlns:a16="http://schemas.microsoft.com/office/drawing/2014/main" id="{53FA9317-CC5C-CCB8-BE7E-FE8964B1D118}"/>
              </a:ext>
            </a:extLst>
          </p:cNvPr>
          <p:cNvSpPr/>
          <p:nvPr/>
        </p:nvSpPr>
        <p:spPr>
          <a:xfrm>
            <a:off x="2947403" y="3978557"/>
            <a:ext cx="185159" cy="321589"/>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18" name="矩形 417">
            <a:extLst>
              <a:ext uri="{FF2B5EF4-FFF2-40B4-BE49-F238E27FC236}">
                <a16:creationId xmlns:a16="http://schemas.microsoft.com/office/drawing/2014/main" id="{CAF94212-BBF6-EE1E-8F7A-3B3BF1D14EEF}"/>
              </a:ext>
            </a:extLst>
          </p:cNvPr>
          <p:cNvSpPr>
            <a:spLocks noGrp="1" noRot="1" noMove="1" noResize="1" noEditPoints="1" noAdjustHandles="1" noChangeArrowheads="1" noChangeShapeType="1"/>
          </p:cNvSpPr>
          <p:nvPr/>
        </p:nvSpPr>
        <p:spPr>
          <a:xfrm>
            <a:off x="-120502" y="529095"/>
            <a:ext cx="1389322" cy="197366"/>
          </a:xfrm>
          <a:prstGeom prst="rect">
            <a:avLst/>
          </a:prstGeom>
          <a:solidFill>
            <a:srgbClr val="4BD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6" name="タイトル 3">
            <a:extLst>
              <a:ext uri="{FF2B5EF4-FFF2-40B4-BE49-F238E27FC236}">
                <a16:creationId xmlns:a16="http://schemas.microsoft.com/office/drawing/2014/main" id="{7532A83F-2B67-6D40-D6CC-4BA4DD5F1D26}"/>
              </a:ext>
            </a:extLst>
          </p:cNvPr>
          <p:cNvSpPr txBox="1">
            <a:spLocks noGrp="1" noRot="1" noMove="1" noResize="1" noEditPoints="1" noAdjustHandles="1" noChangeArrowheads="1" noChangeShapeType="1"/>
          </p:cNvSpPr>
          <p:nvPr/>
        </p:nvSpPr>
        <p:spPr bwMode="auto">
          <a:xfrm>
            <a:off x="120860" y="166025"/>
            <a:ext cx="1338828" cy="507831"/>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zh-TW" altLang="en-US">
                <a:solidFill>
                  <a:schemeClr val="tx1"/>
                </a:solidFill>
                <a:latin typeface="+mj-ea"/>
                <a:ea typeface="+mj-ea"/>
              </a:rPr>
              <a:t>背景：</a:t>
            </a:r>
            <a:endParaRPr lang="ja-JP" altLang="en-US">
              <a:solidFill>
                <a:schemeClr val="tx1"/>
              </a:solidFill>
              <a:latin typeface="+mj-ea"/>
              <a:ea typeface="+mj-ea"/>
            </a:endParaRPr>
          </a:p>
        </p:txBody>
      </p:sp>
      <p:sp>
        <p:nvSpPr>
          <p:cNvPr id="12" name="文字方塊 11">
            <a:extLst>
              <a:ext uri="{FF2B5EF4-FFF2-40B4-BE49-F238E27FC236}">
                <a16:creationId xmlns:a16="http://schemas.microsoft.com/office/drawing/2014/main" id="{43D70AF7-95ED-FE64-E514-163B855B812E}"/>
              </a:ext>
            </a:extLst>
          </p:cNvPr>
          <p:cNvSpPr txBox="1"/>
          <p:nvPr/>
        </p:nvSpPr>
        <p:spPr>
          <a:xfrm>
            <a:off x="3786309" y="4523128"/>
            <a:ext cx="1585562" cy="400110"/>
          </a:xfrm>
          <a:prstGeom prst="rect">
            <a:avLst/>
          </a:prstGeom>
          <a:noFill/>
        </p:spPr>
        <p:txBody>
          <a:bodyPr wrap="none">
            <a:spAutoFit/>
          </a:bodyPr>
          <a:lstStyle/>
          <a:p>
            <a:pPr algn="ctr"/>
            <a:r>
              <a:rPr lang="en-US" altLang="zh-TW" sz="2000" b="1">
                <a:solidFill>
                  <a:srgbClr val="002855"/>
                </a:solidFill>
                <a:latin typeface="+mj-ea"/>
                <a:ea typeface="+mj-ea"/>
                <a:cs typeface="Meiryo" charset="-128"/>
              </a:rPr>
              <a:t>DX</a:t>
            </a:r>
            <a:r>
              <a:rPr lang="zh-TW" altLang="en-US" sz="2000" b="1">
                <a:solidFill>
                  <a:srgbClr val="002855"/>
                </a:solidFill>
                <a:latin typeface="+mj-ea"/>
                <a:ea typeface="+mj-ea"/>
                <a:cs typeface="Meiryo" charset="-128"/>
              </a:rPr>
              <a:t>工具</a:t>
            </a:r>
            <a:r>
              <a:rPr lang="ja-JP" altLang="en-US" sz="2000" b="1">
                <a:solidFill>
                  <a:srgbClr val="002855"/>
                </a:solidFill>
                <a:latin typeface="+mj-ea"/>
                <a:ea typeface="+mj-ea"/>
                <a:cs typeface="Meiryo" charset="-128"/>
              </a:rPr>
              <a:t>活用</a:t>
            </a:r>
            <a:endParaRPr kumimoji="1" lang="en-US" altLang="ja-JP" sz="2000" b="1">
              <a:solidFill>
                <a:srgbClr val="002855"/>
              </a:solidFill>
              <a:latin typeface="+mj-ea"/>
              <a:ea typeface="+mj-ea"/>
              <a:cs typeface="Meiryo" charset="-128"/>
            </a:endParaRPr>
          </a:p>
        </p:txBody>
      </p:sp>
      <p:grpSp>
        <p:nvGrpSpPr>
          <p:cNvPr id="13" name="群組 12">
            <a:extLst>
              <a:ext uri="{FF2B5EF4-FFF2-40B4-BE49-F238E27FC236}">
                <a16:creationId xmlns:a16="http://schemas.microsoft.com/office/drawing/2014/main" id="{EB70F37D-AD1A-544B-805B-705D8246A576}"/>
              </a:ext>
            </a:extLst>
          </p:cNvPr>
          <p:cNvGrpSpPr/>
          <p:nvPr/>
        </p:nvGrpSpPr>
        <p:grpSpPr>
          <a:xfrm>
            <a:off x="3237234" y="4598205"/>
            <a:ext cx="376038" cy="227153"/>
            <a:chOff x="1114871" y="4458058"/>
            <a:chExt cx="438183" cy="264693"/>
          </a:xfrm>
        </p:grpSpPr>
        <p:sp>
          <p:nvSpPr>
            <p:cNvPr id="15" name="等腰三角形 14">
              <a:extLst>
                <a:ext uri="{FF2B5EF4-FFF2-40B4-BE49-F238E27FC236}">
                  <a16:creationId xmlns:a16="http://schemas.microsoft.com/office/drawing/2014/main" id="{6F50D563-A70E-03BD-C63A-990BE2252E80}"/>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6" name="等腰三角形 15">
              <a:extLst>
                <a:ext uri="{FF2B5EF4-FFF2-40B4-BE49-F238E27FC236}">
                  <a16:creationId xmlns:a16="http://schemas.microsoft.com/office/drawing/2014/main" id="{D06002D2-2DD8-82F0-E26F-1FA78CA46AA9}"/>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17" name="群組 16">
            <a:extLst>
              <a:ext uri="{FF2B5EF4-FFF2-40B4-BE49-F238E27FC236}">
                <a16:creationId xmlns:a16="http://schemas.microsoft.com/office/drawing/2014/main" id="{C459596C-1594-503F-6751-853E10A0D75F}"/>
              </a:ext>
            </a:extLst>
          </p:cNvPr>
          <p:cNvGrpSpPr/>
          <p:nvPr/>
        </p:nvGrpSpPr>
        <p:grpSpPr>
          <a:xfrm flipH="1">
            <a:off x="5544908" y="4598205"/>
            <a:ext cx="376038" cy="227153"/>
            <a:chOff x="1114871" y="4458058"/>
            <a:chExt cx="438183" cy="264693"/>
          </a:xfrm>
        </p:grpSpPr>
        <p:sp>
          <p:nvSpPr>
            <p:cNvPr id="18" name="等腰三角形 17">
              <a:extLst>
                <a:ext uri="{FF2B5EF4-FFF2-40B4-BE49-F238E27FC236}">
                  <a16:creationId xmlns:a16="http://schemas.microsoft.com/office/drawing/2014/main" id="{5F8DE4B4-3BBF-2C82-BA01-0A265A37B03D}"/>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9" name="等腰三角形 18">
              <a:extLst>
                <a:ext uri="{FF2B5EF4-FFF2-40B4-BE49-F238E27FC236}">
                  <a16:creationId xmlns:a16="http://schemas.microsoft.com/office/drawing/2014/main" id="{F62BF2D2-4F02-A9B8-9FCC-9C2F3B4B6623}"/>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532" name="群組 531">
            <a:extLst>
              <a:ext uri="{FF2B5EF4-FFF2-40B4-BE49-F238E27FC236}">
                <a16:creationId xmlns:a16="http://schemas.microsoft.com/office/drawing/2014/main" id="{13B12B37-A2BD-2F37-5708-3AC76FC64DE1}"/>
              </a:ext>
            </a:extLst>
          </p:cNvPr>
          <p:cNvGrpSpPr>
            <a:grpSpLocks noGrp="1" noUngrp="1" noRot="1" noMove="1" noResize="1"/>
          </p:cNvGrpSpPr>
          <p:nvPr/>
        </p:nvGrpSpPr>
        <p:grpSpPr>
          <a:xfrm>
            <a:off x="452319" y="1630571"/>
            <a:ext cx="2219500" cy="2202594"/>
            <a:chOff x="720171" y="1390268"/>
            <a:chExt cx="2048867" cy="2033261"/>
          </a:xfrm>
        </p:grpSpPr>
        <p:sp>
          <p:nvSpPr>
            <p:cNvPr id="531" name="矩形: 圓角 530">
              <a:extLst>
                <a:ext uri="{FF2B5EF4-FFF2-40B4-BE49-F238E27FC236}">
                  <a16:creationId xmlns:a16="http://schemas.microsoft.com/office/drawing/2014/main" id="{17B530D0-885B-FE47-FACA-55C29587FBE2}"/>
                </a:ext>
              </a:extLst>
            </p:cNvPr>
            <p:cNvSpPr>
              <a:spLocks noGrp="1" noRot="1" noMove="1" noResize="1" noEditPoints="1" noAdjustHandles="1" noChangeArrowheads="1" noChangeShapeType="1"/>
            </p:cNvSpPr>
            <p:nvPr/>
          </p:nvSpPr>
          <p:spPr>
            <a:xfrm>
              <a:off x="723024" y="1390268"/>
              <a:ext cx="2046014" cy="2033261"/>
            </a:xfrm>
            <a:prstGeom prst="roundRect">
              <a:avLst>
                <a:gd name="adj" fmla="val 1304"/>
              </a:avLst>
            </a:prstGeom>
            <a:solidFill>
              <a:srgbClr val="E1E1E1"/>
            </a:solidFill>
            <a:ln>
              <a:no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488" name="群組 487">
              <a:extLst>
                <a:ext uri="{FF2B5EF4-FFF2-40B4-BE49-F238E27FC236}">
                  <a16:creationId xmlns:a16="http://schemas.microsoft.com/office/drawing/2014/main" id="{3D995E97-C56F-FE53-40F7-7C3D1067218B}"/>
                </a:ext>
              </a:extLst>
            </p:cNvPr>
            <p:cNvGrpSpPr>
              <a:grpSpLocks noGrp="1" noUngrp="1" noRot="1" noMove="1" noResize="1"/>
            </p:cNvGrpSpPr>
            <p:nvPr/>
          </p:nvGrpSpPr>
          <p:grpSpPr>
            <a:xfrm>
              <a:off x="720171" y="1408006"/>
              <a:ext cx="2042517" cy="2005197"/>
              <a:chOff x="3297462" y="1493084"/>
              <a:chExt cx="2042517" cy="2005197"/>
            </a:xfrm>
          </p:grpSpPr>
          <p:grpSp>
            <p:nvGrpSpPr>
              <p:cNvPr id="479" name="群組 478">
                <a:extLst>
                  <a:ext uri="{FF2B5EF4-FFF2-40B4-BE49-F238E27FC236}">
                    <a16:creationId xmlns:a16="http://schemas.microsoft.com/office/drawing/2014/main" id="{6732D037-26AC-20E3-F496-6B4A45CD5F53}"/>
                  </a:ext>
                </a:extLst>
              </p:cNvPr>
              <p:cNvGrpSpPr>
                <a:grpSpLocks noGrp="1" noUngrp="1" noRot="1" noMove="1" noResize="1"/>
              </p:cNvGrpSpPr>
              <p:nvPr/>
            </p:nvGrpSpPr>
            <p:grpSpPr>
              <a:xfrm>
                <a:off x="3297462" y="1493084"/>
                <a:ext cx="863174" cy="698887"/>
                <a:chOff x="3312076" y="1385455"/>
                <a:chExt cx="1057174" cy="855963"/>
              </a:xfrm>
            </p:grpSpPr>
            <p:pic>
              <p:nvPicPr>
                <p:cNvPr id="459" name="圖片 458">
                  <a:extLst>
                    <a:ext uri="{FF2B5EF4-FFF2-40B4-BE49-F238E27FC236}">
                      <a16:creationId xmlns:a16="http://schemas.microsoft.com/office/drawing/2014/main" id="{DF2483B7-B7F8-F8C9-7A73-4C55C8684E51}"/>
                    </a:ext>
                  </a:extLst>
                </p:cNvPr>
                <p:cNvPicPr>
                  <a:picLocks noGrp="1" noRot="1" noChangeAspect="1" noMove="1" noResize="1" noEditPoints="1" noAdjustHandles="1" noChangeArrowheads="1" noChangeShapeType="1" noCrop="1"/>
                </p:cNvPicPr>
                <p:nvPr/>
              </p:nvPicPr>
              <p:blipFill rotWithShape="1">
                <a:blip r:embed="rId3" cstate="email">
                  <a:extLst>
                    <a:ext uri="{28A0092B-C50C-407E-A947-70E740481C1C}">
                      <a14:useLocalDpi xmlns:a14="http://schemas.microsoft.com/office/drawing/2010/main"/>
                    </a:ext>
                  </a:extLst>
                </a:blip>
                <a:srcRect/>
                <a:stretch/>
              </p:blipFill>
              <p:spPr>
                <a:xfrm>
                  <a:off x="3312076" y="1385455"/>
                  <a:ext cx="1057174" cy="855963"/>
                </a:xfrm>
                <a:prstGeom prst="rect">
                  <a:avLst/>
                </a:prstGeom>
              </p:spPr>
            </p:pic>
            <p:sp>
              <p:nvSpPr>
                <p:cNvPr id="461" name="正方形/長方形 40">
                  <a:extLst>
                    <a:ext uri="{FF2B5EF4-FFF2-40B4-BE49-F238E27FC236}">
                      <a16:creationId xmlns:a16="http://schemas.microsoft.com/office/drawing/2014/main" id="{C30B25EF-53EE-780A-BEC7-F490EA9EC4B2}"/>
                    </a:ext>
                  </a:extLst>
                </p:cNvPr>
                <p:cNvSpPr>
                  <a:spLocks noGrp="1" noRot="1" noMove="1" noResize="1" noEditPoints="1" noAdjustHandles="1" noChangeArrowheads="1" noChangeShapeType="1"/>
                </p:cNvSpPr>
                <p:nvPr/>
              </p:nvSpPr>
              <p:spPr>
                <a:xfrm>
                  <a:off x="3326509" y="1677327"/>
                  <a:ext cx="857928" cy="253916"/>
                </a:xfrm>
                <a:prstGeom prst="rect">
                  <a:avLst/>
                </a:prstGeom>
              </p:spPr>
              <p:txBody>
                <a:bodyPr wrap="none">
                  <a:spAutoFit/>
                </a:bodyPr>
                <a:lstStyle/>
                <a:p>
                  <a:pPr algn="ctr"/>
                  <a:r>
                    <a:rPr lang="ja-JP" altLang="en-US" sz="1050" b="1">
                      <a:solidFill>
                        <a:srgbClr val="000000"/>
                      </a:solidFill>
                    </a:rPr>
                    <a:t>コスト削減</a:t>
                  </a:r>
                  <a:endParaRPr lang="en-US" altLang="ja-JP" sz="1050" b="1">
                    <a:solidFill>
                      <a:srgbClr val="000000"/>
                    </a:solidFill>
                  </a:endParaRPr>
                </a:p>
              </p:txBody>
            </p:sp>
          </p:grpSp>
          <p:grpSp>
            <p:nvGrpSpPr>
              <p:cNvPr id="480" name="群組 479">
                <a:extLst>
                  <a:ext uri="{FF2B5EF4-FFF2-40B4-BE49-F238E27FC236}">
                    <a16:creationId xmlns:a16="http://schemas.microsoft.com/office/drawing/2014/main" id="{421D5E6F-9C6A-6E85-804A-29F9EB3D4DBE}"/>
                  </a:ext>
                </a:extLst>
              </p:cNvPr>
              <p:cNvGrpSpPr>
                <a:grpSpLocks noGrp="1" noUngrp="1" noRot="1" noMove="1" noResize="1"/>
              </p:cNvGrpSpPr>
              <p:nvPr/>
            </p:nvGrpSpPr>
            <p:grpSpPr>
              <a:xfrm>
                <a:off x="3953129" y="1499697"/>
                <a:ext cx="731046" cy="698887"/>
                <a:chOff x="4097887" y="1393075"/>
                <a:chExt cx="895350" cy="855963"/>
              </a:xfrm>
            </p:grpSpPr>
            <p:pic>
              <p:nvPicPr>
                <p:cNvPr id="456" name="圖片 455">
                  <a:extLst>
                    <a:ext uri="{FF2B5EF4-FFF2-40B4-BE49-F238E27FC236}">
                      <a16:creationId xmlns:a16="http://schemas.microsoft.com/office/drawing/2014/main" id="{61D6DECF-4E3A-7442-A0C3-25A87D9CC27B}"/>
                    </a:ext>
                  </a:extLst>
                </p:cNvPr>
                <p:cNvPicPr>
                  <a:picLocks noGrp="1" noRot="1" noChangeAspect="1" noMove="1" noResize="1" noEditPoints="1" noAdjustHandles="1" noChangeArrowheads="1" noChangeShapeType="1" noCrop="1"/>
                </p:cNvPicPr>
                <p:nvPr/>
              </p:nvPicPr>
              <p:blipFill rotWithShape="1">
                <a:blip r:embed="rId4"/>
                <a:srcRect l="36167" r="35261" b="72932"/>
                <a:stretch/>
              </p:blipFill>
              <p:spPr>
                <a:xfrm>
                  <a:off x="4097887" y="1393075"/>
                  <a:ext cx="895350" cy="855963"/>
                </a:xfrm>
                <a:prstGeom prst="rect">
                  <a:avLst/>
                </a:prstGeom>
              </p:spPr>
            </p:pic>
            <p:sp>
              <p:nvSpPr>
                <p:cNvPr id="463" name="正方形/長方形 22">
                  <a:extLst>
                    <a:ext uri="{FF2B5EF4-FFF2-40B4-BE49-F238E27FC236}">
                      <a16:creationId xmlns:a16="http://schemas.microsoft.com/office/drawing/2014/main" id="{E591E67D-599D-9213-4946-60EE9866EE4C}"/>
                    </a:ext>
                  </a:extLst>
                </p:cNvPr>
                <p:cNvSpPr>
                  <a:spLocks noGrp="1" noRot="1" noMove="1" noResize="1" noEditPoints="1" noAdjustHandles="1" noChangeArrowheads="1" noChangeShapeType="1"/>
                </p:cNvSpPr>
                <p:nvPr/>
              </p:nvSpPr>
              <p:spPr>
                <a:xfrm>
                  <a:off x="4123264" y="1463514"/>
                  <a:ext cx="857928" cy="253916"/>
                </a:xfrm>
                <a:prstGeom prst="rect">
                  <a:avLst/>
                </a:prstGeom>
              </p:spPr>
              <p:txBody>
                <a:bodyPr wrap="none">
                  <a:spAutoFit/>
                </a:bodyPr>
                <a:lstStyle/>
                <a:p>
                  <a:pPr algn="ctr"/>
                  <a:r>
                    <a:rPr lang="ja-JP" altLang="en-US" sz="1050" b="1">
                      <a:solidFill>
                        <a:srgbClr val="000000"/>
                      </a:solidFill>
                    </a:rPr>
                    <a:t>攻める財務</a:t>
                  </a:r>
                  <a:endParaRPr lang="en-US" altLang="ja-JP" sz="1050" b="1">
                    <a:solidFill>
                      <a:srgbClr val="000000"/>
                    </a:solidFill>
                  </a:endParaRPr>
                </a:p>
              </p:txBody>
            </p:sp>
          </p:grpSp>
          <p:grpSp>
            <p:nvGrpSpPr>
              <p:cNvPr id="481" name="群組 480">
                <a:extLst>
                  <a:ext uri="{FF2B5EF4-FFF2-40B4-BE49-F238E27FC236}">
                    <a16:creationId xmlns:a16="http://schemas.microsoft.com/office/drawing/2014/main" id="{4086FB85-5104-6E81-8596-C81A8C0C9095}"/>
                  </a:ext>
                </a:extLst>
              </p:cNvPr>
              <p:cNvGrpSpPr>
                <a:grpSpLocks noGrp="1" noUngrp="1" noRot="1" noMove="1" noResize="1"/>
              </p:cNvGrpSpPr>
              <p:nvPr/>
            </p:nvGrpSpPr>
            <p:grpSpPr>
              <a:xfrm>
                <a:off x="4470014" y="1493084"/>
                <a:ext cx="863256" cy="698886"/>
                <a:chOff x="4732819" y="1377835"/>
                <a:chExt cx="1057275" cy="855963"/>
              </a:xfrm>
            </p:grpSpPr>
            <p:pic>
              <p:nvPicPr>
                <p:cNvPr id="453" name="圖片 452">
                  <a:extLst>
                    <a:ext uri="{FF2B5EF4-FFF2-40B4-BE49-F238E27FC236}">
                      <a16:creationId xmlns:a16="http://schemas.microsoft.com/office/drawing/2014/main" id="{184D3E67-4488-1820-3EFE-51AFD1CE3C73}"/>
                    </a:ext>
                  </a:extLst>
                </p:cNvPr>
                <p:cNvPicPr>
                  <a:picLocks noGrp="1" noRot="1" noChangeAspect="1" noMove="1" noResize="1" noEditPoints="1" noAdjustHandles="1" noChangeArrowheads="1" noChangeShapeType="1" noCrop="1"/>
                </p:cNvPicPr>
                <p:nvPr/>
              </p:nvPicPr>
              <p:blipFill rotWithShape="1">
                <a:blip r:embed="rId5" cstate="email">
                  <a:extLst>
                    <a:ext uri="{28A0092B-C50C-407E-A947-70E740481C1C}">
                      <a14:useLocalDpi xmlns:a14="http://schemas.microsoft.com/office/drawing/2010/main"/>
                    </a:ext>
                  </a:extLst>
                </a:blip>
                <a:srcRect/>
                <a:stretch/>
              </p:blipFill>
              <p:spPr>
                <a:xfrm>
                  <a:off x="4732819" y="1377835"/>
                  <a:ext cx="1057275" cy="855963"/>
                </a:xfrm>
                <a:prstGeom prst="rect">
                  <a:avLst/>
                </a:prstGeom>
              </p:spPr>
            </p:pic>
            <p:sp>
              <p:nvSpPr>
                <p:cNvPr id="465" name="正方形/長方形 23">
                  <a:extLst>
                    <a:ext uri="{FF2B5EF4-FFF2-40B4-BE49-F238E27FC236}">
                      <a16:creationId xmlns:a16="http://schemas.microsoft.com/office/drawing/2014/main" id="{D9F28399-20EA-977E-F106-1F556CC2E996}"/>
                    </a:ext>
                  </a:extLst>
                </p:cNvPr>
                <p:cNvSpPr>
                  <a:spLocks noGrp="1" noRot="1" noMove="1" noResize="1" noEditPoints="1" noAdjustHandles="1" noChangeArrowheads="1" noChangeShapeType="1"/>
                </p:cNvSpPr>
                <p:nvPr/>
              </p:nvSpPr>
              <p:spPr>
                <a:xfrm>
                  <a:off x="5006569" y="1680180"/>
                  <a:ext cx="723275" cy="253916"/>
                </a:xfrm>
                <a:prstGeom prst="rect">
                  <a:avLst/>
                </a:prstGeom>
              </p:spPr>
              <p:txBody>
                <a:bodyPr wrap="none">
                  <a:spAutoFit/>
                </a:bodyPr>
                <a:lstStyle/>
                <a:p>
                  <a:pPr algn="ctr"/>
                  <a:r>
                    <a:rPr lang="ja-JP" altLang="en-US" sz="1050" b="1">
                      <a:solidFill>
                        <a:srgbClr val="000000"/>
                      </a:solidFill>
                    </a:rPr>
                    <a:t>地産地消</a:t>
                  </a:r>
                  <a:endParaRPr lang="en-US" altLang="ja-JP" sz="1050" b="1">
                    <a:solidFill>
                      <a:srgbClr val="000000"/>
                    </a:solidFill>
                  </a:endParaRPr>
                </a:p>
              </p:txBody>
            </p:sp>
          </p:grpSp>
          <p:grpSp>
            <p:nvGrpSpPr>
              <p:cNvPr id="482" name="群組 481">
                <a:extLst>
                  <a:ext uri="{FF2B5EF4-FFF2-40B4-BE49-F238E27FC236}">
                    <a16:creationId xmlns:a16="http://schemas.microsoft.com/office/drawing/2014/main" id="{66824927-15F1-5C99-B22A-82B84E25389F}"/>
                  </a:ext>
                </a:extLst>
              </p:cNvPr>
              <p:cNvGrpSpPr>
                <a:grpSpLocks noGrp="1" noUngrp="1" noRot="1" noMove="1" noResize="1"/>
              </p:cNvGrpSpPr>
              <p:nvPr/>
            </p:nvGrpSpPr>
            <p:grpSpPr>
              <a:xfrm>
                <a:off x="4640042" y="1960429"/>
                <a:ext cx="699937" cy="1070905"/>
                <a:chOff x="4921798" y="1952809"/>
                <a:chExt cx="857250" cy="1311594"/>
              </a:xfrm>
            </p:grpSpPr>
            <p:pic>
              <p:nvPicPr>
                <p:cNvPr id="452" name="圖片 451">
                  <a:extLst>
                    <a:ext uri="{FF2B5EF4-FFF2-40B4-BE49-F238E27FC236}">
                      <a16:creationId xmlns:a16="http://schemas.microsoft.com/office/drawing/2014/main" id="{A8C6A81A-7E45-8BE2-4ABC-89E76160CE61}"/>
                    </a:ext>
                  </a:extLst>
                </p:cNvPr>
                <p:cNvPicPr>
                  <a:picLocks noGrp="1" noRot="1" noChangeAspect="1" noMove="1" noResize="1" noEditPoints="1" noAdjustHandles="1" noChangeArrowheads="1" noChangeShapeType="1" noCrop="1"/>
                </p:cNvPicPr>
                <p:nvPr/>
              </p:nvPicPr>
              <p:blipFill rotWithShape="1">
                <a:blip r:embed="rId6" cstate="email">
                  <a:extLst>
                    <a:ext uri="{28A0092B-C50C-407E-A947-70E740481C1C}">
                      <a14:useLocalDpi xmlns:a14="http://schemas.microsoft.com/office/drawing/2010/main"/>
                    </a:ext>
                  </a:extLst>
                </a:blip>
                <a:srcRect/>
                <a:stretch/>
              </p:blipFill>
              <p:spPr>
                <a:xfrm>
                  <a:off x="4921798" y="1952809"/>
                  <a:ext cx="857250" cy="1311594"/>
                </a:xfrm>
                <a:prstGeom prst="rect">
                  <a:avLst/>
                </a:prstGeom>
              </p:spPr>
            </p:pic>
            <p:sp>
              <p:nvSpPr>
                <p:cNvPr id="471" name="正方形/長方形 25">
                  <a:extLst>
                    <a:ext uri="{FF2B5EF4-FFF2-40B4-BE49-F238E27FC236}">
                      <a16:creationId xmlns:a16="http://schemas.microsoft.com/office/drawing/2014/main" id="{96325316-2242-A334-44D1-2C31114032D1}"/>
                    </a:ext>
                  </a:extLst>
                </p:cNvPr>
                <p:cNvSpPr>
                  <a:spLocks noGrp="1" noRot="1" noMove="1" noResize="1" noEditPoints="1" noAdjustHandles="1" noChangeArrowheads="1" noChangeShapeType="1"/>
                </p:cNvSpPr>
                <p:nvPr/>
              </p:nvSpPr>
              <p:spPr>
                <a:xfrm>
                  <a:off x="5156691" y="2452230"/>
                  <a:ext cx="580608" cy="253916"/>
                </a:xfrm>
                <a:prstGeom prst="rect">
                  <a:avLst/>
                </a:prstGeom>
              </p:spPr>
              <p:txBody>
                <a:bodyPr wrap="none">
                  <a:spAutoFit/>
                </a:bodyPr>
                <a:lstStyle/>
                <a:p>
                  <a:pPr algn="ctr"/>
                  <a:r>
                    <a:rPr lang="en-US" altLang="ja-JP" sz="1050" b="1">
                      <a:solidFill>
                        <a:srgbClr val="000000"/>
                      </a:solidFill>
                    </a:rPr>
                    <a:t>SDGs</a:t>
                  </a:r>
                </a:p>
              </p:txBody>
            </p:sp>
          </p:grpSp>
          <p:grpSp>
            <p:nvGrpSpPr>
              <p:cNvPr id="487" name="群組 486">
                <a:extLst>
                  <a:ext uri="{FF2B5EF4-FFF2-40B4-BE49-F238E27FC236}">
                    <a16:creationId xmlns:a16="http://schemas.microsoft.com/office/drawing/2014/main" id="{18E22E9B-1528-8F5C-AE9D-C85DBEEADBF8}"/>
                  </a:ext>
                </a:extLst>
              </p:cNvPr>
              <p:cNvGrpSpPr>
                <a:grpSpLocks noGrp="1" noUngrp="1" noRot="1" noMove="1" noResize="1"/>
              </p:cNvGrpSpPr>
              <p:nvPr/>
            </p:nvGrpSpPr>
            <p:grpSpPr>
              <a:xfrm>
                <a:off x="3312708" y="2817023"/>
                <a:ext cx="868879" cy="681258"/>
                <a:chOff x="3312708" y="2999924"/>
                <a:chExt cx="1064162" cy="834373"/>
              </a:xfrm>
            </p:grpSpPr>
            <p:pic>
              <p:nvPicPr>
                <p:cNvPr id="455" name="圖片 454">
                  <a:extLst>
                    <a:ext uri="{FF2B5EF4-FFF2-40B4-BE49-F238E27FC236}">
                      <a16:creationId xmlns:a16="http://schemas.microsoft.com/office/drawing/2014/main" id="{5EAAE578-4334-A062-A07C-38BBC4E5D7C1}"/>
                    </a:ext>
                  </a:extLst>
                </p:cNvPr>
                <p:cNvPicPr>
                  <a:picLocks noGrp="1" noRot="1" noChangeAspect="1" noMove="1" noResize="1" noEditPoints="1" noAdjustHandles="1" noChangeArrowheads="1" noChangeShapeType="1" noCrop="1"/>
                </p:cNvPicPr>
                <p:nvPr/>
              </p:nvPicPr>
              <p:blipFill rotWithShape="1">
                <a:blip r:embed="rId7" cstate="email">
                  <a:extLst>
                    <a:ext uri="{28A0092B-C50C-407E-A947-70E740481C1C}">
                      <a14:useLocalDpi xmlns:a14="http://schemas.microsoft.com/office/drawing/2010/main"/>
                    </a:ext>
                  </a:extLst>
                </a:blip>
                <a:srcRect/>
                <a:stretch/>
              </p:blipFill>
              <p:spPr>
                <a:xfrm>
                  <a:off x="3312708" y="2999924"/>
                  <a:ext cx="1064162" cy="834373"/>
                </a:xfrm>
                <a:prstGeom prst="rect">
                  <a:avLst/>
                </a:prstGeom>
              </p:spPr>
            </p:pic>
            <p:sp>
              <p:nvSpPr>
                <p:cNvPr id="473" name="正方形/長方形 25">
                  <a:extLst>
                    <a:ext uri="{FF2B5EF4-FFF2-40B4-BE49-F238E27FC236}">
                      <a16:creationId xmlns:a16="http://schemas.microsoft.com/office/drawing/2014/main" id="{D40FFBD2-AA21-0A00-8EC0-BCEBBAA322DA}"/>
                    </a:ext>
                  </a:extLst>
                </p:cNvPr>
                <p:cNvSpPr>
                  <a:spLocks noGrp="1" noRot="1" noMove="1" noResize="1" noEditPoints="1" noAdjustHandles="1" noChangeArrowheads="1" noChangeShapeType="1"/>
                </p:cNvSpPr>
                <p:nvPr/>
              </p:nvSpPr>
              <p:spPr>
                <a:xfrm>
                  <a:off x="3452091" y="3295938"/>
                  <a:ext cx="618827" cy="414645"/>
                </a:xfrm>
                <a:prstGeom prst="rect">
                  <a:avLst/>
                </a:prstGeom>
              </p:spPr>
              <p:txBody>
                <a:bodyPr wrap="none">
                  <a:spAutoFit/>
                </a:bodyPr>
                <a:lstStyle/>
                <a:p>
                  <a:pPr algn="ctr"/>
                  <a:r>
                    <a:rPr lang="en-US" altLang="zh-TW" sz="1600" b="1">
                      <a:solidFill>
                        <a:schemeClr val="accent1">
                          <a:lumMod val="75000"/>
                        </a:schemeClr>
                      </a:solidFill>
                      <a:effectLst>
                        <a:outerShdw blurRad="12700" dist="38100" dir="2700000" algn="tl" rotWithShape="0">
                          <a:schemeClr val="bg1">
                            <a:alpha val="90000"/>
                          </a:schemeClr>
                        </a:outerShdw>
                      </a:effectLst>
                    </a:rPr>
                    <a:t>DX</a:t>
                  </a:r>
                  <a:endParaRPr lang="en-US" altLang="ja-JP" sz="1600" b="1">
                    <a:solidFill>
                      <a:schemeClr val="accent1">
                        <a:lumMod val="75000"/>
                      </a:schemeClr>
                    </a:solidFill>
                    <a:effectLst>
                      <a:outerShdw blurRad="12700" dist="38100" dir="2700000" algn="tl" rotWithShape="0">
                        <a:schemeClr val="bg1">
                          <a:alpha val="90000"/>
                        </a:schemeClr>
                      </a:outerShdw>
                    </a:effectLst>
                  </a:endParaRPr>
                </a:p>
              </p:txBody>
            </p:sp>
          </p:grpSp>
          <p:grpSp>
            <p:nvGrpSpPr>
              <p:cNvPr id="484" name="群組 483">
                <a:extLst>
                  <a:ext uri="{FF2B5EF4-FFF2-40B4-BE49-F238E27FC236}">
                    <a16:creationId xmlns:a16="http://schemas.microsoft.com/office/drawing/2014/main" id="{D163F8AB-8D99-E675-C6CB-9F65697FB2F7}"/>
                  </a:ext>
                </a:extLst>
              </p:cNvPr>
              <p:cNvGrpSpPr>
                <a:grpSpLocks noGrp="1" noUngrp="1" noRot="1" noMove="1" noResize="1"/>
              </p:cNvGrpSpPr>
              <p:nvPr/>
            </p:nvGrpSpPr>
            <p:grpSpPr>
              <a:xfrm>
                <a:off x="3953129" y="2818475"/>
                <a:ext cx="731046" cy="663133"/>
                <a:chOff x="4090268" y="3008814"/>
                <a:chExt cx="895350" cy="812173"/>
              </a:xfrm>
            </p:grpSpPr>
            <p:pic>
              <p:nvPicPr>
                <p:cNvPr id="451" name="圖片 450">
                  <a:extLst>
                    <a:ext uri="{FF2B5EF4-FFF2-40B4-BE49-F238E27FC236}">
                      <a16:creationId xmlns:a16="http://schemas.microsoft.com/office/drawing/2014/main" id="{C312B480-6DE5-FF59-3F44-2CC7EA7A96BA}"/>
                    </a:ext>
                  </a:extLst>
                </p:cNvPr>
                <p:cNvPicPr>
                  <a:picLocks noGrp="1" noRot="1" noChangeAspect="1" noMove="1" noResize="1" noEditPoints="1" noAdjustHandles="1" noChangeArrowheads="1" noChangeShapeType="1" noCrop="1"/>
                </p:cNvPicPr>
                <p:nvPr/>
              </p:nvPicPr>
              <p:blipFill rotWithShape="1">
                <a:blip r:embed="rId8" cstate="email">
                  <a:extLst>
                    <a:ext uri="{28A0092B-C50C-407E-A947-70E740481C1C}">
                      <a14:useLocalDpi xmlns:a14="http://schemas.microsoft.com/office/drawing/2010/main"/>
                    </a:ext>
                  </a:extLst>
                </a:blip>
                <a:srcRect/>
                <a:stretch/>
              </p:blipFill>
              <p:spPr>
                <a:xfrm>
                  <a:off x="4090268" y="3008814"/>
                  <a:ext cx="895350" cy="812173"/>
                </a:xfrm>
                <a:prstGeom prst="rect">
                  <a:avLst/>
                </a:prstGeom>
              </p:spPr>
            </p:pic>
            <p:sp>
              <p:nvSpPr>
                <p:cNvPr id="475" name="正方形/長方形 8">
                  <a:extLst>
                    <a:ext uri="{FF2B5EF4-FFF2-40B4-BE49-F238E27FC236}">
                      <a16:creationId xmlns:a16="http://schemas.microsoft.com/office/drawing/2014/main" id="{7B69BD00-95C8-C0CF-1F4A-59BF2F342245}"/>
                    </a:ext>
                  </a:extLst>
                </p:cNvPr>
                <p:cNvSpPr>
                  <a:spLocks noGrp="1" noRot="1" noMove="1" noResize="1" noEditPoints="1" noAdjustHandles="1" noChangeArrowheads="1" noChangeShapeType="1"/>
                </p:cNvSpPr>
                <p:nvPr/>
              </p:nvSpPr>
              <p:spPr>
                <a:xfrm>
                  <a:off x="4341695" y="3532404"/>
                  <a:ext cx="453970" cy="253916"/>
                </a:xfrm>
                <a:prstGeom prst="rect">
                  <a:avLst/>
                </a:prstGeom>
              </p:spPr>
              <p:txBody>
                <a:bodyPr wrap="none">
                  <a:spAutoFit/>
                </a:bodyPr>
                <a:lstStyle/>
                <a:p>
                  <a:pPr algn="ctr"/>
                  <a:r>
                    <a:rPr lang="ja-JP" altLang="en-US" sz="1050" b="1">
                      <a:solidFill>
                        <a:srgbClr val="000000"/>
                      </a:solidFill>
                    </a:rPr>
                    <a:t>安全</a:t>
                  </a:r>
                  <a:endParaRPr lang="en-US" altLang="ja-JP" sz="1050" b="1">
                    <a:solidFill>
                      <a:srgbClr val="000000"/>
                    </a:solidFill>
                  </a:endParaRPr>
                </a:p>
              </p:txBody>
            </p:sp>
          </p:grpSp>
          <p:grpSp>
            <p:nvGrpSpPr>
              <p:cNvPr id="483" name="群組 482">
                <a:extLst>
                  <a:ext uri="{FF2B5EF4-FFF2-40B4-BE49-F238E27FC236}">
                    <a16:creationId xmlns:a16="http://schemas.microsoft.com/office/drawing/2014/main" id="{C6F8DDB2-45F2-A5B2-F540-7BAED423EEC0}"/>
                  </a:ext>
                </a:extLst>
              </p:cNvPr>
              <p:cNvGrpSpPr>
                <a:grpSpLocks noGrp="1" noUngrp="1" noRot="1" noMove="1" noResize="1"/>
              </p:cNvGrpSpPr>
              <p:nvPr/>
            </p:nvGrpSpPr>
            <p:grpSpPr>
              <a:xfrm>
                <a:off x="4476723" y="2821034"/>
                <a:ext cx="863256" cy="663132"/>
                <a:chOff x="4714152" y="2996114"/>
                <a:chExt cx="1057275" cy="812173"/>
              </a:xfrm>
            </p:grpSpPr>
            <p:pic>
              <p:nvPicPr>
                <p:cNvPr id="458" name="圖片 457">
                  <a:extLst>
                    <a:ext uri="{FF2B5EF4-FFF2-40B4-BE49-F238E27FC236}">
                      <a16:creationId xmlns:a16="http://schemas.microsoft.com/office/drawing/2014/main" id="{A34EF75F-B06B-112A-92F7-535DDCDDD26A}"/>
                    </a:ext>
                  </a:extLst>
                </p:cNvPr>
                <p:cNvPicPr>
                  <a:picLocks noGrp="1" noRot="1" noChangeAspect="1" noMove="1" noResize="1" noEditPoints="1" noAdjustHandles="1" noChangeArrowheads="1" noChangeShapeType="1" noCrop="1"/>
                </p:cNvPicPr>
                <p:nvPr/>
              </p:nvPicPr>
              <p:blipFill rotWithShape="1">
                <a:blip r:embed="rId9" cstate="email">
                  <a:extLst>
                    <a:ext uri="{28A0092B-C50C-407E-A947-70E740481C1C}">
                      <a14:useLocalDpi xmlns:a14="http://schemas.microsoft.com/office/drawing/2010/main"/>
                    </a:ext>
                  </a:extLst>
                </a:blip>
                <a:srcRect/>
                <a:stretch/>
              </p:blipFill>
              <p:spPr>
                <a:xfrm>
                  <a:off x="4714152" y="2996114"/>
                  <a:ext cx="1057275" cy="812173"/>
                </a:xfrm>
                <a:prstGeom prst="rect">
                  <a:avLst/>
                </a:prstGeom>
              </p:spPr>
            </p:pic>
            <p:sp>
              <p:nvSpPr>
                <p:cNvPr id="477" name="正方形/長方形 37">
                  <a:extLst>
                    <a:ext uri="{FF2B5EF4-FFF2-40B4-BE49-F238E27FC236}">
                      <a16:creationId xmlns:a16="http://schemas.microsoft.com/office/drawing/2014/main" id="{F844C3BF-1C80-8A25-377B-C5E4626511DB}"/>
                    </a:ext>
                  </a:extLst>
                </p:cNvPr>
                <p:cNvSpPr>
                  <a:spLocks noGrp="1" noRot="1" noMove="1" noResize="1" noEditPoints="1" noAdjustHandles="1" noChangeArrowheads="1" noChangeShapeType="1"/>
                </p:cNvSpPr>
                <p:nvPr/>
              </p:nvSpPr>
              <p:spPr>
                <a:xfrm>
                  <a:off x="5123438" y="3339940"/>
                  <a:ext cx="453970" cy="253916"/>
                </a:xfrm>
                <a:prstGeom prst="rect">
                  <a:avLst/>
                </a:prstGeom>
              </p:spPr>
              <p:txBody>
                <a:bodyPr wrap="none">
                  <a:spAutoFit/>
                </a:bodyPr>
                <a:lstStyle/>
                <a:p>
                  <a:pPr algn="ctr"/>
                  <a:r>
                    <a:rPr lang="ja-JP" altLang="en-US" sz="1050" b="1">
                      <a:solidFill>
                        <a:srgbClr val="000000"/>
                      </a:solidFill>
                    </a:rPr>
                    <a:t>文化</a:t>
                  </a:r>
                  <a:endParaRPr lang="en-US" altLang="ja-JP" sz="1050" b="1">
                    <a:solidFill>
                      <a:srgbClr val="000000"/>
                    </a:solidFill>
                  </a:endParaRPr>
                </a:p>
              </p:txBody>
            </p:sp>
          </p:grpSp>
          <p:grpSp>
            <p:nvGrpSpPr>
              <p:cNvPr id="486" name="群組 485">
                <a:extLst>
                  <a:ext uri="{FF2B5EF4-FFF2-40B4-BE49-F238E27FC236}">
                    <a16:creationId xmlns:a16="http://schemas.microsoft.com/office/drawing/2014/main" id="{BF8857BB-DE5D-969D-74F2-CB5E961C89D1}"/>
                  </a:ext>
                </a:extLst>
              </p:cNvPr>
              <p:cNvGrpSpPr>
                <a:grpSpLocks noGrp="1" noUngrp="1" noRot="1" noMove="1" noResize="1"/>
              </p:cNvGrpSpPr>
              <p:nvPr/>
            </p:nvGrpSpPr>
            <p:grpSpPr>
              <a:xfrm>
                <a:off x="3301962" y="1960429"/>
                <a:ext cx="723351" cy="1070905"/>
                <a:chOff x="3304456" y="1960429"/>
                <a:chExt cx="885926" cy="1311594"/>
              </a:xfrm>
            </p:grpSpPr>
            <p:pic>
              <p:nvPicPr>
                <p:cNvPr id="454" name="圖片 453">
                  <a:extLst>
                    <a:ext uri="{FF2B5EF4-FFF2-40B4-BE49-F238E27FC236}">
                      <a16:creationId xmlns:a16="http://schemas.microsoft.com/office/drawing/2014/main" id="{2DF6C381-6BF3-A49C-6075-3D257980598D}"/>
                    </a:ext>
                  </a:extLst>
                </p:cNvPr>
                <p:cNvPicPr>
                  <a:picLocks noGrp="1" noRot="1" noChangeAspect="1" noMove="1" noResize="1" noEditPoints="1" noAdjustHandles="1" noChangeArrowheads="1" noChangeShapeType="1" noCrop="1"/>
                </p:cNvPicPr>
                <p:nvPr/>
              </p:nvPicPr>
              <p:blipFill rotWithShape="1">
                <a:blip r:embed="rId10" cstate="email">
                  <a:extLst>
                    <a:ext uri="{28A0092B-C50C-407E-A947-70E740481C1C}">
                      <a14:useLocalDpi xmlns:a14="http://schemas.microsoft.com/office/drawing/2010/main"/>
                    </a:ext>
                  </a:extLst>
                </a:blip>
                <a:srcRect/>
                <a:stretch/>
              </p:blipFill>
              <p:spPr>
                <a:xfrm>
                  <a:off x="3304456" y="1960429"/>
                  <a:ext cx="885926" cy="1311594"/>
                </a:xfrm>
                <a:prstGeom prst="rect">
                  <a:avLst/>
                </a:prstGeom>
              </p:spPr>
            </p:pic>
            <p:sp>
              <p:nvSpPr>
                <p:cNvPr id="467" name="正方形/長方形 21">
                  <a:extLst>
                    <a:ext uri="{FF2B5EF4-FFF2-40B4-BE49-F238E27FC236}">
                      <a16:creationId xmlns:a16="http://schemas.microsoft.com/office/drawing/2014/main" id="{ADBE28DA-1C41-701E-0674-515A16B062B9}"/>
                    </a:ext>
                  </a:extLst>
                </p:cNvPr>
                <p:cNvSpPr>
                  <a:spLocks noGrp="1" noRot="1" noMove="1" noResize="1" noEditPoints="1" noAdjustHandles="1" noChangeArrowheads="1" noChangeShapeType="1"/>
                </p:cNvSpPr>
                <p:nvPr/>
              </p:nvSpPr>
              <p:spPr>
                <a:xfrm>
                  <a:off x="3309528" y="2351206"/>
                  <a:ext cx="723276" cy="415497"/>
                </a:xfrm>
                <a:prstGeom prst="rect">
                  <a:avLst/>
                </a:prstGeom>
              </p:spPr>
              <p:txBody>
                <a:bodyPr wrap="none">
                  <a:spAutoFit/>
                </a:bodyPr>
                <a:lstStyle/>
                <a:p>
                  <a:pPr algn="ctr"/>
                  <a:r>
                    <a:rPr lang="ja-JP" altLang="en-US" sz="1050" b="1">
                      <a:solidFill>
                        <a:srgbClr val="000000"/>
                      </a:solidFill>
                      <a:latin typeface="+mj-ea"/>
                      <a:ea typeface="+mj-ea"/>
                    </a:rPr>
                    <a:t>コンプラ</a:t>
                  </a:r>
                  <a:endParaRPr lang="en-US" altLang="ja-JP" sz="1050" b="1">
                    <a:solidFill>
                      <a:srgbClr val="000000"/>
                    </a:solidFill>
                    <a:latin typeface="+mj-ea"/>
                    <a:ea typeface="+mj-ea"/>
                  </a:endParaRPr>
                </a:p>
                <a:p>
                  <a:pPr algn="ctr"/>
                  <a:r>
                    <a:rPr lang="ja-JP" altLang="en-US" sz="1050" b="1">
                      <a:solidFill>
                        <a:srgbClr val="000000"/>
                      </a:solidFill>
                      <a:latin typeface="+mj-ea"/>
                      <a:ea typeface="+mj-ea"/>
                    </a:rPr>
                    <a:t>イアンス</a:t>
                  </a:r>
                  <a:endParaRPr lang="en-US" altLang="ja-JP" sz="1050" b="1">
                    <a:solidFill>
                      <a:srgbClr val="000000"/>
                    </a:solidFill>
                    <a:latin typeface="+mj-ea"/>
                    <a:ea typeface="+mj-ea"/>
                  </a:endParaRPr>
                </a:p>
              </p:txBody>
            </p:sp>
          </p:grpSp>
          <p:grpSp>
            <p:nvGrpSpPr>
              <p:cNvPr id="485" name="群組 484">
                <a:extLst>
                  <a:ext uri="{FF2B5EF4-FFF2-40B4-BE49-F238E27FC236}">
                    <a16:creationId xmlns:a16="http://schemas.microsoft.com/office/drawing/2014/main" id="{816F74DB-92FD-157E-F129-99F7D0F4C1E8}"/>
                  </a:ext>
                </a:extLst>
              </p:cNvPr>
              <p:cNvGrpSpPr>
                <a:grpSpLocks noGrp="1" noUngrp="1" noRot="1" noMove="1" noResize="1"/>
              </p:cNvGrpSpPr>
              <p:nvPr/>
            </p:nvGrpSpPr>
            <p:grpSpPr>
              <a:xfrm>
                <a:off x="3804235" y="1960429"/>
                <a:ext cx="1073237" cy="1070905"/>
                <a:chOff x="3895003" y="1952809"/>
                <a:chExt cx="1314450" cy="1311594"/>
              </a:xfrm>
            </p:grpSpPr>
            <p:pic>
              <p:nvPicPr>
                <p:cNvPr id="457" name="圖片 456">
                  <a:extLst>
                    <a:ext uri="{FF2B5EF4-FFF2-40B4-BE49-F238E27FC236}">
                      <a16:creationId xmlns:a16="http://schemas.microsoft.com/office/drawing/2014/main" id="{73F116FB-1AA6-A7DB-8AAA-A7228328DE35}"/>
                    </a:ext>
                  </a:extLst>
                </p:cNvPr>
                <p:cNvPicPr>
                  <a:picLocks noGrp="1" noRot="1" noChangeAspect="1" noMove="1" noResize="1" noEditPoints="1" noAdjustHandles="1" noChangeArrowheads="1" noChangeShapeType="1" noCrop="1"/>
                </p:cNvPicPr>
                <p:nvPr/>
              </p:nvPicPr>
              <p:blipFill rotWithShape="1">
                <a:blip r:embed="rId11" cstate="email">
                  <a:extLst>
                    <a:ext uri="{BEBA8EAE-BF5A-486C-A8C5-ECC9F3942E4B}">
                      <a14:imgProps xmlns:a14="http://schemas.microsoft.com/office/drawing/2010/main">
                        <a14:imgLayer r:embed="rId12">
                          <a14:imgEffect>
                            <a14:sharpenSoften amount="50000"/>
                          </a14:imgEffect>
                          <a14:imgEffect>
                            <a14:colorTemperature colorTemp="11200"/>
                          </a14:imgEffect>
                        </a14:imgLayer>
                      </a14:imgProps>
                    </a:ext>
                    <a:ext uri="{28A0092B-C50C-407E-A947-70E740481C1C}">
                      <a14:useLocalDpi xmlns:a14="http://schemas.microsoft.com/office/drawing/2010/main"/>
                    </a:ext>
                  </a:extLst>
                </a:blip>
                <a:srcRect/>
                <a:stretch/>
              </p:blipFill>
              <p:spPr>
                <a:xfrm>
                  <a:off x="3895003" y="1952809"/>
                  <a:ext cx="1314450" cy="1311594"/>
                </a:xfrm>
                <a:prstGeom prst="rect">
                  <a:avLst/>
                </a:prstGeom>
              </p:spPr>
            </p:pic>
            <p:sp>
              <p:nvSpPr>
                <p:cNvPr id="469" name="正方形/長方形 33">
                  <a:extLst>
                    <a:ext uri="{FF2B5EF4-FFF2-40B4-BE49-F238E27FC236}">
                      <a16:creationId xmlns:a16="http://schemas.microsoft.com/office/drawing/2014/main" id="{8412F369-D544-8C86-9B0F-2DD79E08BD42}"/>
                    </a:ext>
                  </a:extLst>
                </p:cNvPr>
                <p:cNvSpPr>
                  <a:spLocks noGrp="1" noRot="1" noMove="1" noResize="1" noEditPoints="1" noAdjustHandles="1" noChangeArrowheads="1" noChangeShapeType="1"/>
                </p:cNvSpPr>
                <p:nvPr/>
              </p:nvSpPr>
              <p:spPr>
                <a:xfrm>
                  <a:off x="4078015" y="2439544"/>
                  <a:ext cx="992579" cy="415497"/>
                </a:xfrm>
                <a:prstGeom prst="rect">
                  <a:avLst/>
                </a:prstGeom>
              </p:spPr>
              <p:txBody>
                <a:bodyPr wrap="none">
                  <a:spAutoFit/>
                </a:bodyPr>
                <a:lstStyle/>
                <a:p>
                  <a:pPr algn="ctr"/>
                  <a:r>
                    <a:rPr lang="ja-JP" altLang="en-US" sz="1050" b="1">
                      <a:solidFill>
                        <a:srgbClr val="000000"/>
                      </a:solidFill>
                      <a:latin typeface="+mj-ea"/>
                      <a:ea typeface="+mj-ea"/>
                    </a:rPr>
                    <a:t>マネジメント</a:t>
                  </a:r>
                  <a:endParaRPr lang="en-US" altLang="ja-JP" sz="1050" b="1">
                    <a:solidFill>
                      <a:srgbClr val="000000"/>
                    </a:solidFill>
                    <a:latin typeface="+mj-ea"/>
                    <a:ea typeface="+mj-ea"/>
                  </a:endParaRPr>
                </a:p>
                <a:p>
                  <a:pPr algn="ctr"/>
                  <a:r>
                    <a:rPr lang="ja-JP" altLang="en-US" sz="1050" b="1">
                      <a:solidFill>
                        <a:srgbClr val="000000"/>
                      </a:solidFill>
                      <a:latin typeface="+mj-ea"/>
                      <a:ea typeface="+mj-ea"/>
                    </a:rPr>
                    <a:t>サイクル</a:t>
                  </a:r>
                  <a:endParaRPr lang="en-US" altLang="ja-JP" sz="1050" b="1">
                    <a:solidFill>
                      <a:srgbClr val="000000"/>
                    </a:solidFill>
                    <a:latin typeface="+mj-ea"/>
                    <a:ea typeface="+mj-ea"/>
                  </a:endParaRPr>
                </a:p>
              </p:txBody>
            </p:sp>
          </p:grpSp>
        </p:grpSp>
      </p:grpSp>
      <p:grpSp>
        <p:nvGrpSpPr>
          <p:cNvPr id="494" name="群組 493">
            <a:extLst>
              <a:ext uri="{FF2B5EF4-FFF2-40B4-BE49-F238E27FC236}">
                <a16:creationId xmlns:a16="http://schemas.microsoft.com/office/drawing/2014/main" id="{55E1707E-09E5-CDB9-E7A7-821D629FB3F0}"/>
              </a:ext>
            </a:extLst>
          </p:cNvPr>
          <p:cNvGrpSpPr/>
          <p:nvPr/>
        </p:nvGrpSpPr>
        <p:grpSpPr>
          <a:xfrm>
            <a:off x="476939" y="3892546"/>
            <a:ext cx="2363118" cy="483989"/>
            <a:chOff x="984921" y="3828063"/>
            <a:chExt cx="2363118" cy="483989"/>
          </a:xfrm>
        </p:grpSpPr>
        <p:sp>
          <p:nvSpPr>
            <p:cNvPr id="490" name="TextBox 15">
              <a:extLst>
                <a:ext uri="{FF2B5EF4-FFF2-40B4-BE49-F238E27FC236}">
                  <a16:creationId xmlns:a16="http://schemas.microsoft.com/office/drawing/2014/main" id="{5C458DC2-B214-9EB9-6AA9-31DA15B719E1}"/>
                </a:ext>
              </a:extLst>
            </p:cNvPr>
            <p:cNvSpPr txBox="1"/>
            <p:nvPr/>
          </p:nvSpPr>
          <p:spPr>
            <a:xfrm>
              <a:off x="984921" y="3828063"/>
              <a:ext cx="2363118" cy="483989"/>
            </a:xfrm>
            <a:prstGeom prst="roundRect">
              <a:avLst>
                <a:gd name="adj" fmla="val 8142"/>
              </a:avLst>
            </a:prstGeom>
            <a:solidFill>
              <a:schemeClr val="bg1"/>
            </a:solidFill>
            <a:ln w="12700">
              <a:solidFill>
                <a:srgbClr val="00B0F0"/>
              </a:solidFill>
            </a:ln>
          </p:spPr>
          <p:txBody>
            <a:bodyPr wrap="none" rtlCol="0">
              <a:spAutoFit/>
            </a:bodyPr>
            <a:lstStyle/>
            <a:p>
              <a:r>
                <a:rPr lang="en-US" altLang="ja-JP" sz="1200" b="1">
                  <a:solidFill>
                    <a:schemeClr val="tx2">
                      <a:lumMod val="50000"/>
                    </a:schemeClr>
                  </a:solidFill>
                  <a:latin typeface="+mj-ea"/>
                  <a:ea typeface="+mj-ea"/>
                </a:rPr>
                <a:t>AGC</a:t>
              </a:r>
              <a:r>
                <a:rPr lang="en-US" altLang="ja-JP" sz="1050" b="1">
                  <a:solidFill>
                    <a:schemeClr val="tx2">
                      <a:lumMod val="50000"/>
                    </a:schemeClr>
                  </a:solidFill>
                  <a:latin typeface="+mj-ea"/>
                  <a:ea typeface="+mj-ea"/>
                </a:rPr>
                <a:t> </a:t>
              </a:r>
              <a:r>
                <a:rPr lang="en-US" altLang="ja-JP" sz="1200" b="1">
                  <a:solidFill>
                    <a:schemeClr val="tx2">
                      <a:lumMod val="50000"/>
                    </a:schemeClr>
                  </a:solidFill>
                  <a:latin typeface="+mj-ea"/>
                  <a:ea typeface="+mj-ea"/>
                </a:rPr>
                <a:t>plus</a:t>
              </a:r>
              <a:r>
                <a:rPr lang="ja-JP" altLang="en-US" sz="1200" b="1">
                  <a:solidFill>
                    <a:schemeClr val="tx2">
                      <a:lumMod val="50000"/>
                    </a:schemeClr>
                  </a:solidFill>
                  <a:latin typeface="+mj-ea"/>
                  <a:ea typeface="+mj-ea"/>
                </a:rPr>
                <a:t>活動</a:t>
              </a:r>
              <a:r>
                <a:rPr lang="zh-TW" altLang="en-US" sz="1150" b="1">
                  <a:solidFill>
                    <a:schemeClr val="tx2">
                      <a:lumMod val="50000"/>
                    </a:schemeClr>
                  </a:solidFill>
                  <a:latin typeface="+mj-ea"/>
                  <a:ea typeface="+mj-ea"/>
                </a:rPr>
                <a:t>    </a:t>
              </a:r>
              <a:r>
                <a:rPr lang="en-US" altLang="ja-JP" sz="1200" b="1">
                  <a:solidFill>
                    <a:schemeClr val="tx2">
                      <a:lumMod val="50000"/>
                    </a:schemeClr>
                  </a:solidFill>
                  <a:latin typeface="+mj-ea"/>
                  <a:ea typeface="+mj-ea"/>
                </a:rPr>
                <a:t>DX</a:t>
              </a:r>
              <a:r>
                <a:rPr lang="ja-JP" altLang="en-US" sz="1200" b="1">
                  <a:solidFill>
                    <a:schemeClr val="tx2">
                      <a:lumMod val="50000"/>
                    </a:schemeClr>
                  </a:solidFill>
                  <a:latin typeface="+mj-ea"/>
                  <a:ea typeface="+mj-ea"/>
                </a:rPr>
                <a:t>運用活性化</a:t>
              </a:r>
            </a:p>
            <a:p>
              <a:r>
                <a:rPr lang="ja-JP" altLang="en-US" sz="1200" b="1">
                  <a:solidFill>
                    <a:schemeClr val="tx2">
                      <a:lumMod val="50000"/>
                    </a:schemeClr>
                  </a:solidFill>
                  <a:latin typeface="+mj-ea"/>
                  <a:ea typeface="+mj-ea"/>
                </a:rPr>
                <a:t>新技術・設備への攻めと取込み</a:t>
              </a:r>
            </a:p>
          </p:txBody>
        </p:sp>
        <p:grpSp>
          <p:nvGrpSpPr>
            <p:cNvPr id="493" name="群組 492">
              <a:extLst>
                <a:ext uri="{FF2B5EF4-FFF2-40B4-BE49-F238E27FC236}">
                  <a16:creationId xmlns:a16="http://schemas.microsoft.com/office/drawing/2014/main" id="{82122EE4-28CA-B00E-647B-9ED24903AA44}"/>
                </a:ext>
              </a:extLst>
            </p:cNvPr>
            <p:cNvGrpSpPr/>
            <p:nvPr/>
          </p:nvGrpSpPr>
          <p:grpSpPr>
            <a:xfrm>
              <a:off x="2112586" y="3943005"/>
              <a:ext cx="126000" cy="79200"/>
              <a:chOff x="3975400" y="3921550"/>
              <a:chExt cx="146661" cy="108000"/>
            </a:xfrm>
          </p:grpSpPr>
          <p:sp>
            <p:nvSpPr>
              <p:cNvPr id="491" name="等腰三角形 490">
                <a:extLst>
                  <a:ext uri="{FF2B5EF4-FFF2-40B4-BE49-F238E27FC236}">
                    <a16:creationId xmlns:a16="http://schemas.microsoft.com/office/drawing/2014/main" id="{4C60E950-3A17-1EC5-EB84-E49094972E7A}"/>
                  </a:ext>
                </a:extLst>
              </p:cNvPr>
              <p:cNvSpPr/>
              <p:nvPr/>
            </p:nvSpPr>
            <p:spPr>
              <a:xfrm rot="5400000">
                <a:off x="3957400" y="3939550"/>
                <a:ext cx="108000" cy="7200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92" name="等腰三角形 491">
                <a:extLst>
                  <a:ext uri="{FF2B5EF4-FFF2-40B4-BE49-F238E27FC236}">
                    <a16:creationId xmlns:a16="http://schemas.microsoft.com/office/drawing/2014/main" id="{901F6DC1-2F7A-4983-465D-2F41C2327D8E}"/>
                  </a:ext>
                </a:extLst>
              </p:cNvPr>
              <p:cNvSpPr/>
              <p:nvPr/>
            </p:nvSpPr>
            <p:spPr>
              <a:xfrm rot="5400000">
                <a:off x="4032061" y="3939550"/>
                <a:ext cx="108000" cy="7200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grpSp>
        <p:nvGrpSpPr>
          <p:cNvPr id="470" name="群組 469">
            <a:extLst>
              <a:ext uri="{FF2B5EF4-FFF2-40B4-BE49-F238E27FC236}">
                <a16:creationId xmlns:a16="http://schemas.microsoft.com/office/drawing/2014/main" id="{FE9E4251-0F4E-6A88-E72E-AA70AB1C5978}"/>
              </a:ext>
            </a:extLst>
          </p:cNvPr>
          <p:cNvGrpSpPr/>
          <p:nvPr/>
        </p:nvGrpSpPr>
        <p:grpSpPr>
          <a:xfrm>
            <a:off x="226532" y="3451687"/>
            <a:ext cx="437692" cy="735047"/>
            <a:chOff x="323752" y="3291569"/>
            <a:chExt cx="437692" cy="735047"/>
          </a:xfrm>
        </p:grpSpPr>
        <p:sp>
          <p:nvSpPr>
            <p:cNvPr id="495" name="橢圓 494">
              <a:extLst>
                <a:ext uri="{FF2B5EF4-FFF2-40B4-BE49-F238E27FC236}">
                  <a16:creationId xmlns:a16="http://schemas.microsoft.com/office/drawing/2014/main" id="{490E6A94-94B8-B46A-508A-0FD691E97EA9}"/>
                </a:ext>
              </a:extLst>
            </p:cNvPr>
            <p:cNvSpPr/>
            <p:nvPr/>
          </p:nvSpPr>
          <p:spPr>
            <a:xfrm>
              <a:off x="653444" y="3291569"/>
              <a:ext cx="108000" cy="108000"/>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97" name="手繪多邊形: 圖案 496">
              <a:extLst>
                <a:ext uri="{FF2B5EF4-FFF2-40B4-BE49-F238E27FC236}">
                  <a16:creationId xmlns:a16="http://schemas.microsoft.com/office/drawing/2014/main" id="{8D16256E-E9D6-A5B0-BDBE-7CD9EB449721}"/>
                </a:ext>
              </a:extLst>
            </p:cNvPr>
            <p:cNvSpPr/>
            <p:nvPr/>
          </p:nvSpPr>
          <p:spPr>
            <a:xfrm>
              <a:off x="323752" y="3349514"/>
              <a:ext cx="328175" cy="624908"/>
            </a:xfrm>
            <a:custGeom>
              <a:avLst/>
              <a:gdLst>
                <a:gd name="connsiteX0" fmla="*/ 507441 w 507441"/>
                <a:gd name="connsiteY0" fmla="*/ 81943 h 1013218"/>
                <a:gd name="connsiteX1" fmla="*/ 67691 w 507441"/>
                <a:gd name="connsiteY1" fmla="*/ 81943 h 1013218"/>
                <a:gd name="connsiteX2" fmla="*/ 18830 w 507441"/>
                <a:gd name="connsiteY2" fmla="*/ 933521 h 1013218"/>
                <a:gd name="connsiteX3" fmla="*/ 242195 w 507441"/>
                <a:gd name="connsiteY3" fmla="*/ 926541 h 1013218"/>
                <a:gd name="connsiteX0" fmla="*/ 508268 w 508268"/>
                <a:gd name="connsiteY0" fmla="*/ 76220 h 1007495"/>
                <a:gd name="connsiteX1" fmla="*/ 66136 w 508268"/>
                <a:gd name="connsiteY1" fmla="*/ 85745 h 1007495"/>
                <a:gd name="connsiteX2" fmla="*/ 19657 w 508268"/>
                <a:gd name="connsiteY2" fmla="*/ 927798 h 1007495"/>
                <a:gd name="connsiteX3" fmla="*/ 243022 w 508268"/>
                <a:gd name="connsiteY3" fmla="*/ 920818 h 1007495"/>
                <a:gd name="connsiteX0" fmla="*/ 508268 w 508268"/>
                <a:gd name="connsiteY0" fmla="*/ 76220 h 1007495"/>
                <a:gd name="connsiteX1" fmla="*/ 66136 w 508268"/>
                <a:gd name="connsiteY1" fmla="*/ 85745 h 1007495"/>
                <a:gd name="connsiteX2" fmla="*/ 19657 w 508268"/>
                <a:gd name="connsiteY2" fmla="*/ 927798 h 1007495"/>
                <a:gd name="connsiteX3" fmla="*/ 243022 w 508268"/>
                <a:gd name="connsiteY3" fmla="*/ 920818 h 1007495"/>
                <a:gd name="connsiteX0" fmla="*/ 508268 w 508268"/>
                <a:gd name="connsiteY0" fmla="*/ 29064 h 960339"/>
                <a:gd name="connsiteX1" fmla="*/ 66136 w 508268"/>
                <a:gd name="connsiteY1" fmla="*/ 38589 h 960339"/>
                <a:gd name="connsiteX2" fmla="*/ 19657 w 508268"/>
                <a:gd name="connsiteY2" fmla="*/ 880642 h 960339"/>
                <a:gd name="connsiteX3" fmla="*/ 243022 w 508268"/>
                <a:gd name="connsiteY3" fmla="*/ 873662 h 960339"/>
                <a:gd name="connsiteX0" fmla="*/ 508268 w 508268"/>
                <a:gd name="connsiteY0" fmla="*/ 0 h 931275"/>
                <a:gd name="connsiteX1" fmla="*/ 66136 w 508268"/>
                <a:gd name="connsiteY1" fmla="*/ 9525 h 931275"/>
                <a:gd name="connsiteX2" fmla="*/ 19657 w 508268"/>
                <a:gd name="connsiteY2" fmla="*/ 851578 h 931275"/>
                <a:gd name="connsiteX3" fmla="*/ 243022 w 508268"/>
                <a:gd name="connsiteY3" fmla="*/ 844598 h 931275"/>
                <a:gd name="connsiteX0" fmla="*/ 506655 w 506655"/>
                <a:gd name="connsiteY0" fmla="*/ 0 h 931275"/>
                <a:gd name="connsiteX1" fmla="*/ 69285 w 506655"/>
                <a:gd name="connsiteY1" fmla="*/ 2382 h 931275"/>
                <a:gd name="connsiteX2" fmla="*/ 18044 w 506655"/>
                <a:gd name="connsiteY2" fmla="*/ 851578 h 931275"/>
                <a:gd name="connsiteX3" fmla="*/ 241409 w 506655"/>
                <a:gd name="connsiteY3" fmla="*/ 844598 h 931275"/>
                <a:gd name="connsiteX0" fmla="*/ 508269 w 508269"/>
                <a:gd name="connsiteY0" fmla="*/ 0 h 931275"/>
                <a:gd name="connsiteX1" fmla="*/ 66136 w 508269"/>
                <a:gd name="connsiteY1" fmla="*/ 35719 h 931275"/>
                <a:gd name="connsiteX2" fmla="*/ 19658 w 508269"/>
                <a:gd name="connsiteY2" fmla="*/ 851578 h 931275"/>
                <a:gd name="connsiteX3" fmla="*/ 243023 w 508269"/>
                <a:gd name="connsiteY3" fmla="*/ 844598 h 931275"/>
                <a:gd name="connsiteX0" fmla="*/ 508269 w 508269"/>
                <a:gd name="connsiteY0" fmla="*/ 0 h 931275"/>
                <a:gd name="connsiteX1" fmla="*/ 66136 w 508269"/>
                <a:gd name="connsiteY1" fmla="*/ 4763 h 931275"/>
                <a:gd name="connsiteX2" fmla="*/ 19658 w 508269"/>
                <a:gd name="connsiteY2" fmla="*/ 851578 h 931275"/>
                <a:gd name="connsiteX3" fmla="*/ 243023 w 508269"/>
                <a:gd name="connsiteY3" fmla="*/ 844598 h 931275"/>
                <a:gd name="connsiteX0" fmla="*/ 495003 w 495003"/>
                <a:gd name="connsiteY0" fmla="*/ 0 h 931275"/>
                <a:gd name="connsiteX1" fmla="*/ 52870 w 495003"/>
                <a:gd name="connsiteY1" fmla="*/ 4763 h 931275"/>
                <a:gd name="connsiteX2" fmla="*/ 6392 w 495003"/>
                <a:gd name="connsiteY2" fmla="*/ 851578 h 931275"/>
                <a:gd name="connsiteX3" fmla="*/ 229757 w 495003"/>
                <a:gd name="connsiteY3" fmla="*/ 844598 h 931275"/>
                <a:gd name="connsiteX0" fmla="*/ 458926 w 458926"/>
                <a:gd name="connsiteY0" fmla="*/ 0 h 932779"/>
                <a:gd name="connsiteX1" fmla="*/ 16793 w 458926"/>
                <a:gd name="connsiteY1" fmla="*/ 4763 h 932779"/>
                <a:gd name="connsiteX2" fmla="*/ 10796 w 458926"/>
                <a:gd name="connsiteY2" fmla="*/ 853959 h 932779"/>
                <a:gd name="connsiteX3" fmla="*/ 193680 w 458926"/>
                <a:gd name="connsiteY3" fmla="*/ 844598 h 932779"/>
                <a:gd name="connsiteX0" fmla="*/ 448130 w 448130"/>
                <a:gd name="connsiteY0" fmla="*/ 0 h 932779"/>
                <a:gd name="connsiteX1" fmla="*/ 5997 w 448130"/>
                <a:gd name="connsiteY1" fmla="*/ 4763 h 932779"/>
                <a:gd name="connsiteX2" fmla="*/ 0 w 448130"/>
                <a:gd name="connsiteY2" fmla="*/ 853959 h 932779"/>
                <a:gd name="connsiteX3" fmla="*/ 182884 w 448130"/>
                <a:gd name="connsiteY3" fmla="*/ 844598 h 932779"/>
                <a:gd name="connsiteX0" fmla="*/ 448130 w 448130"/>
                <a:gd name="connsiteY0" fmla="*/ 0 h 932779"/>
                <a:gd name="connsiteX1" fmla="*/ 5997 w 448130"/>
                <a:gd name="connsiteY1" fmla="*/ 4763 h 932779"/>
                <a:gd name="connsiteX2" fmla="*/ 0 w 448130"/>
                <a:gd name="connsiteY2" fmla="*/ 853959 h 932779"/>
                <a:gd name="connsiteX3" fmla="*/ 182884 w 448130"/>
                <a:gd name="connsiteY3" fmla="*/ 844598 h 932779"/>
                <a:gd name="connsiteX0" fmla="*/ 448130 w 448130"/>
                <a:gd name="connsiteY0" fmla="*/ 0 h 925416"/>
                <a:gd name="connsiteX1" fmla="*/ 5997 w 448130"/>
                <a:gd name="connsiteY1" fmla="*/ 4763 h 925416"/>
                <a:gd name="connsiteX2" fmla="*/ 0 w 448130"/>
                <a:gd name="connsiteY2" fmla="*/ 842053 h 925416"/>
                <a:gd name="connsiteX3" fmla="*/ 182884 w 448130"/>
                <a:gd name="connsiteY3" fmla="*/ 844598 h 925416"/>
                <a:gd name="connsiteX0" fmla="*/ 448130 w 448130"/>
                <a:gd name="connsiteY0" fmla="*/ 0 h 925416"/>
                <a:gd name="connsiteX1" fmla="*/ 5997 w 448130"/>
                <a:gd name="connsiteY1" fmla="*/ 4763 h 925416"/>
                <a:gd name="connsiteX2" fmla="*/ 0 w 448130"/>
                <a:gd name="connsiteY2" fmla="*/ 842053 h 925416"/>
                <a:gd name="connsiteX3" fmla="*/ 182884 w 448130"/>
                <a:gd name="connsiteY3" fmla="*/ 844598 h 925416"/>
                <a:gd name="connsiteX0" fmla="*/ 448130 w 448130"/>
                <a:gd name="connsiteY0" fmla="*/ 0 h 876841"/>
                <a:gd name="connsiteX1" fmla="*/ 5997 w 448130"/>
                <a:gd name="connsiteY1" fmla="*/ 4763 h 876841"/>
                <a:gd name="connsiteX2" fmla="*/ 0 w 448130"/>
                <a:gd name="connsiteY2" fmla="*/ 842053 h 876841"/>
                <a:gd name="connsiteX3" fmla="*/ 182884 w 448130"/>
                <a:gd name="connsiteY3" fmla="*/ 844598 h 876841"/>
                <a:gd name="connsiteX0" fmla="*/ 448130 w 448130"/>
                <a:gd name="connsiteY0" fmla="*/ 0 h 844598"/>
                <a:gd name="connsiteX1" fmla="*/ 5997 w 448130"/>
                <a:gd name="connsiteY1" fmla="*/ 4763 h 844598"/>
                <a:gd name="connsiteX2" fmla="*/ 0 w 448130"/>
                <a:gd name="connsiteY2" fmla="*/ 842053 h 844598"/>
                <a:gd name="connsiteX3" fmla="*/ 182884 w 448130"/>
                <a:gd name="connsiteY3" fmla="*/ 844598 h 844598"/>
                <a:gd name="connsiteX0" fmla="*/ 448130 w 448130"/>
                <a:gd name="connsiteY0" fmla="*/ 0 h 842217"/>
                <a:gd name="connsiteX1" fmla="*/ 5997 w 448130"/>
                <a:gd name="connsiteY1" fmla="*/ 4763 h 842217"/>
                <a:gd name="connsiteX2" fmla="*/ 0 w 448130"/>
                <a:gd name="connsiteY2" fmla="*/ 842053 h 842217"/>
                <a:gd name="connsiteX3" fmla="*/ 170978 w 448130"/>
                <a:gd name="connsiteY3" fmla="*/ 842217 h 842217"/>
                <a:gd name="connsiteX0" fmla="*/ 448130 w 448130"/>
                <a:gd name="connsiteY0" fmla="*/ 0 h 842217"/>
                <a:gd name="connsiteX1" fmla="*/ 5997 w 448130"/>
                <a:gd name="connsiteY1" fmla="*/ 4763 h 842217"/>
                <a:gd name="connsiteX2" fmla="*/ 0 w 448130"/>
                <a:gd name="connsiteY2" fmla="*/ 842053 h 842217"/>
                <a:gd name="connsiteX3" fmla="*/ 170978 w 448130"/>
                <a:gd name="connsiteY3" fmla="*/ 842217 h 842217"/>
                <a:gd name="connsiteX0" fmla="*/ 448130 w 448130"/>
                <a:gd name="connsiteY0" fmla="*/ 0 h 843166"/>
                <a:gd name="connsiteX1" fmla="*/ 5997 w 448130"/>
                <a:gd name="connsiteY1" fmla="*/ 4763 h 843166"/>
                <a:gd name="connsiteX2" fmla="*/ 0 w 448130"/>
                <a:gd name="connsiteY2" fmla="*/ 842053 h 843166"/>
                <a:gd name="connsiteX3" fmla="*/ 170978 w 448130"/>
                <a:gd name="connsiteY3" fmla="*/ 842217 h 843166"/>
                <a:gd name="connsiteX0" fmla="*/ 448130 w 448130"/>
                <a:gd name="connsiteY0" fmla="*/ 0 h 842217"/>
                <a:gd name="connsiteX1" fmla="*/ 5997 w 448130"/>
                <a:gd name="connsiteY1" fmla="*/ 4763 h 842217"/>
                <a:gd name="connsiteX2" fmla="*/ 0 w 448130"/>
                <a:gd name="connsiteY2" fmla="*/ 842053 h 842217"/>
                <a:gd name="connsiteX3" fmla="*/ 170978 w 448130"/>
                <a:gd name="connsiteY3" fmla="*/ 842217 h 842217"/>
                <a:gd name="connsiteX0" fmla="*/ 448130 w 448130"/>
                <a:gd name="connsiteY0" fmla="*/ 0 h 843166"/>
                <a:gd name="connsiteX1" fmla="*/ 5997 w 448130"/>
                <a:gd name="connsiteY1" fmla="*/ 4763 h 843166"/>
                <a:gd name="connsiteX2" fmla="*/ 0 w 448130"/>
                <a:gd name="connsiteY2" fmla="*/ 842053 h 843166"/>
                <a:gd name="connsiteX3" fmla="*/ 170978 w 448130"/>
                <a:gd name="connsiteY3" fmla="*/ 842217 h 843166"/>
                <a:gd name="connsiteX0" fmla="*/ 448130 w 448130"/>
                <a:gd name="connsiteY0" fmla="*/ 0 h 843166"/>
                <a:gd name="connsiteX1" fmla="*/ 5997 w 448130"/>
                <a:gd name="connsiteY1" fmla="*/ 4763 h 843166"/>
                <a:gd name="connsiteX2" fmla="*/ 0 w 448130"/>
                <a:gd name="connsiteY2" fmla="*/ 842053 h 843166"/>
                <a:gd name="connsiteX3" fmla="*/ 307547 w 448130"/>
                <a:gd name="connsiteY3" fmla="*/ 842217 h 843166"/>
              </a:gdLst>
              <a:ahLst/>
              <a:cxnLst>
                <a:cxn ang="0">
                  <a:pos x="connsiteX0" y="connsiteY0"/>
                </a:cxn>
                <a:cxn ang="0">
                  <a:pos x="connsiteX1" y="connsiteY1"/>
                </a:cxn>
                <a:cxn ang="0">
                  <a:pos x="connsiteX2" y="connsiteY2"/>
                </a:cxn>
                <a:cxn ang="0">
                  <a:pos x="connsiteX3" y="connsiteY3"/>
                </a:cxn>
              </a:cxnLst>
              <a:rect l="l" t="t" r="r" b="b"/>
              <a:pathLst>
                <a:path w="448130" h="843166">
                  <a:moveTo>
                    <a:pt x="448130" y="0"/>
                  </a:moveTo>
                  <a:lnTo>
                    <a:pt x="5997" y="4763"/>
                  </a:lnTo>
                  <a:cubicBezTo>
                    <a:pt x="3143" y="341955"/>
                    <a:pt x="1872" y="622706"/>
                    <a:pt x="0" y="842053"/>
                  </a:cubicBezTo>
                  <a:cubicBezTo>
                    <a:pt x="80806" y="844489"/>
                    <a:pt x="250554" y="842162"/>
                    <a:pt x="307547" y="842217"/>
                  </a:cubicBezTo>
                </a:path>
              </a:pathLst>
            </a:cu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6" name="橢圓 495">
              <a:extLst>
                <a:ext uri="{FF2B5EF4-FFF2-40B4-BE49-F238E27FC236}">
                  <a16:creationId xmlns:a16="http://schemas.microsoft.com/office/drawing/2014/main" id="{24EDC73D-2555-60C6-9D6B-B0586799A0BA}"/>
                </a:ext>
              </a:extLst>
            </p:cNvPr>
            <p:cNvSpPr/>
            <p:nvPr/>
          </p:nvSpPr>
          <p:spPr>
            <a:xfrm>
              <a:off x="503845" y="3918616"/>
              <a:ext cx="108000" cy="108000"/>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513" name="平行四邊形 512">
            <a:extLst>
              <a:ext uri="{FF2B5EF4-FFF2-40B4-BE49-F238E27FC236}">
                <a16:creationId xmlns:a16="http://schemas.microsoft.com/office/drawing/2014/main" id="{AB164984-D3ED-141D-1B90-4B99E694E7B3}"/>
              </a:ext>
            </a:extLst>
          </p:cNvPr>
          <p:cNvSpPr>
            <a:spLocks/>
          </p:cNvSpPr>
          <p:nvPr/>
        </p:nvSpPr>
        <p:spPr>
          <a:xfrm>
            <a:off x="339911" y="1031623"/>
            <a:ext cx="8568877" cy="174951"/>
          </a:xfrm>
          <a:prstGeom prst="parallelogram">
            <a:avLst>
              <a:gd name="adj" fmla="val 108355"/>
            </a:avLst>
          </a:prstGeom>
          <a:solidFill>
            <a:schemeClr val="tx2">
              <a:lumMod val="40000"/>
              <a:lumOff val="60000"/>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8" name="群組 7">
            <a:extLst>
              <a:ext uri="{FF2B5EF4-FFF2-40B4-BE49-F238E27FC236}">
                <a16:creationId xmlns:a16="http://schemas.microsoft.com/office/drawing/2014/main" id="{C302AEA6-D14F-BBA5-BD2B-7D203198B267}"/>
              </a:ext>
            </a:extLst>
          </p:cNvPr>
          <p:cNvGrpSpPr/>
          <p:nvPr/>
        </p:nvGrpSpPr>
        <p:grpSpPr>
          <a:xfrm>
            <a:off x="339911" y="824143"/>
            <a:ext cx="8464177" cy="446276"/>
            <a:chOff x="339911" y="806920"/>
            <a:chExt cx="8464177" cy="446276"/>
          </a:xfrm>
        </p:grpSpPr>
        <p:sp>
          <p:nvSpPr>
            <p:cNvPr id="3" name="TextBox 15">
              <a:extLst>
                <a:ext uri="{FF2B5EF4-FFF2-40B4-BE49-F238E27FC236}">
                  <a16:creationId xmlns:a16="http://schemas.microsoft.com/office/drawing/2014/main" id="{5E1D1BBA-C700-BFB0-7CE0-5F9FC180A0AD}"/>
                </a:ext>
              </a:extLst>
            </p:cNvPr>
            <p:cNvSpPr txBox="1"/>
            <p:nvPr/>
          </p:nvSpPr>
          <p:spPr>
            <a:xfrm>
              <a:off x="339911" y="806920"/>
              <a:ext cx="8464177" cy="446276"/>
            </a:xfrm>
            <a:prstGeom prst="rect">
              <a:avLst/>
            </a:prstGeom>
            <a:noFill/>
          </p:spPr>
          <p:txBody>
            <a:bodyPr wrap="none" rtlCol="0" anchor="ctr">
              <a:spAutoFit/>
            </a:bodyPr>
            <a:lstStyle/>
            <a:p>
              <a:pPr algn="ctr"/>
              <a:r>
                <a:rPr lang="ja-JP" altLang="en-US" sz="2300" b="1">
                  <a:solidFill>
                    <a:schemeClr val="tx2">
                      <a:lumMod val="50000"/>
                    </a:schemeClr>
                  </a:solidFill>
                  <a:latin typeface="+mj-ea"/>
                  <a:ea typeface="+mj-ea"/>
                </a:rPr>
                <a:t>古田さんの方針</a:t>
              </a:r>
              <a:r>
                <a:rPr lang="en-US" altLang="ja-JP" sz="2300" b="1">
                  <a:solidFill>
                    <a:schemeClr val="tx2">
                      <a:lumMod val="50000"/>
                    </a:schemeClr>
                  </a:solidFill>
                  <a:latin typeface="+mj-ea"/>
                  <a:ea typeface="+mj-ea"/>
                </a:rPr>
                <a:t>7</a:t>
              </a:r>
              <a:r>
                <a:rPr lang="ja-JP" altLang="en-US" sz="2300" b="1">
                  <a:solidFill>
                    <a:schemeClr val="tx2">
                      <a:lumMod val="50000"/>
                    </a:schemeClr>
                  </a:solidFill>
                  <a:latin typeface="+mj-ea"/>
                  <a:ea typeface="+mj-ea"/>
                </a:rPr>
                <a:t>つの</a:t>
              </a:r>
              <a:r>
                <a:rPr lang="en-US" altLang="ja-JP" sz="2300" b="1">
                  <a:solidFill>
                    <a:schemeClr val="tx2">
                      <a:lumMod val="50000"/>
                    </a:schemeClr>
                  </a:solidFill>
                  <a:latin typeface="+mj-ea"/>
                  <a:ea typeface="+mj-ea"/>
                </a:rPr>
                <a:t>KSF </a:t>
              </a:r>
              <a:r>
                <a:rPr lang="zh-TW" altLang="en-US" sz="2300" b="1">
                  <a:solidFill>
                    <a:schemeClr val="tx2">
                      <a:lumMod val="50000"/>
                    </a:schemeClr>
                  </a:solidFill>
                  <a:latin typeface="+mj-ea"/>
                  <a:ea typeface="+mj-ea"/>
                </a:rPr>
                <a:t>   </a:t>
              </a:r>
              <a:r>
                <a:rPr lang="en-US" altLang="ja-JP" sz="2300" b="1">
                  <a:solidFill>
                    <a:schemeClr val="tx2">
                      <a:lumMod val="50000"/>
                    </a:schemeClr>
                  </a:solidFill>
                  <a:latin typeface="+mj-ea"/>
                  <a:ea typeface="+mj-ea"/>
                </a:rPr>
                <a:t> 9</a:t>
              </a:r>
              <a:r>
                <a:rPr lang="ja-JP" altLang="en-US" sz="2300" b="1">
                  <a:solidFill>
                    <a:schemeClr val="tx2">
                      <a:lumMod val="50000"/>
                    </a:schemeClr>
                  </a:solidFill>
                  <a:latin typeface="+mj-ea"/>
                  <a:ea typeface="+mj-ea"/>
                </a:rPr>
                <a:t>つのパズル</a:t>
              </a:r>
              <a:r>
                <a:rPr lang="zh-TW" altLang="en-US" sz="2300" b="1">
                  <a:solidFill>
                    <a:schemeClr val="tx2">
                      <a:lumMod val="50000"/>
                    </a:schemeClr>
                  </a:solidFill>
                  <a:latin typeface="+mj-ea"/>
                  <a:ea typeface="+mj-ea"/>
                </a:rPr>
                <a:t>     </a:t>
              </a:r>
              <a:r>
                <a:rPr lang="ja-JP" altLang="en-US" sz="2300" b="1">
                  <a:solidFill>
                    <a:schemeClr val="tx2">
                      <a:lumMod val="50000"/>
                    </a:schemeClr>
                  </a:solidFill>
                  <a:latin typeface="+mj-ea"/>
                  <a:ea typeface="+mj-ea"/>
                </a:rPr>
                <a:t>製造一部重点課題</a:t>
              </a:r>
            </a:p>
          </p:txBody>
        </p:sp>
        <p:grpSp>
          <p:nvGrpSpPr>
            <p:cNvPr id="4" name="群組 3">
              <a:extLst>
                <a:ext uri="{FF2B5EF4-FFF2-40B4-BE49-F238E27FC236}">
                  <a16:creationId xmlns:a16="http://schemas.microsoft.com/office/drawing/2014/main" id="{E4A80516-38BD-853D-4F01-72D391D59C09}"/>
                </a:ext>
              </a:extLst>
            </p:cNvPr>
            <p:cNvGrpSpPr>
              <a:grpSpLocks noChangeAspect="1"/>
            </p:cNvGrpSpPr>
            <p:nvPr/>
          </p:nvGrpSpPr>
          <p:grpSpPr>
            <a:xfrm>
              <a:off x="3936746" y="961629"/>
              <a:ext cx="2317017" cy="152226"/>
              <a:chOff x="1008871" y="4458058"/>
              <a:chExt cx="4028881" cy="264694"/>
            </a:xfrm>
          </p:grpSpPr>
          <p:sp>
            <p:nvSpPr>
              <p:cNvPr id="5" name="等腰三角形 4">
                <a:extLst>
                  <a:ext uri="{FF2B5EF4-FFF2-40B4-BE49-F238E27FC236}">
                    <a16:creationId xmlns:a16="http://schemas.microsoft.com/office/drawing/2014/main" id="{AED7DDB1-77BF-386A-955F-C0110B15A531}"/>
                  </a:ext>
                </a:extLst>
              </p:cNvPr>
              <p:cNvSpPr/>
              <p:nvPr/>
            </p:nvSpPr>
            <p:spPr>
              <a:xfrm rot="5400000">
                <a:off x="972729" y="4494200"/>
                <a:ext cx="264693" cy="192409"/>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7" name="等腰三角形 6">
                <a:extLst>
                  <a:ext uri="{FF2B5EF4-FFF2-40B4-BE49-F238E27FC236}">
                    <a16:creationId xmlns:a16="http://schemas.microsoft.com/office/drawing/2014/main" id="{AD45AF1F-895E-F6F6-4CCE-A1CD1A55B76C}"/>
                  </a:ext>
                </a:extLst>
              </p:cNvPr>
              <p:cNvSpPr/>
              <p:nvPr/>
            </p:nvSpPr>
            <p:spPr>
              <a:xfrm rot="5400000">
                <a:off x="1218500" y="4494200"/>
                <a:ext cx="264693" cy="192409"/>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9" name="等腰三角形 8">
                <a:extLst>
                  <a:ext uri="{FF2B5EF4-FFF2-40B4-BE49-F238E27FC236}">
                    <a16:creationId xmlns:a16="http://schemas.microsoft.com/office/drawing/2014/main" id="{50AE2E6B-C572-15EB-F33C-8C5F08B04BF6}"/>
                  </a:ext>
                </a:extLst>
              </p:cNvPr>
              <p:cNvSpPr/>
              <p:nvPr/>
            </p:nvSpPr>
            <p:spPr>
              <a:xfrm rot="5400000">
                <a:off x="4563437" y="4494201"/>
                <a:ext cx="264692" cy="192409"/>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0" name="等腰三角形 9">
                <a:extLst>
                  <a:ext uri="{FF2B5EF4-FFF2-40B4-BE49-F238E27FC236}">
                    <a16:creationId xmlns:a16="http://schemas.microsoft.com/office/drawing/2014/main" id="{3E899A8F-4258-8F37-A003-CD2D1ABE5B7B}"/>
                  </a:ext>
                </a:extLst>
              </p:cNvPr>
              <p:cNvSpPr/>
              <p:nvPr/>
            </p:nvSpPr>
            <p:spPr>
              <a:xfrm rot="5400000">
                <a:off x="4809202" y="4494201"/>
                <a:ext cx="264692" cy="192409"/>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grpSp>
        <p:nvGrpSpPr>
          <p:cNvPr id="529" name="群組 528">
            <a:extLst>
              <a:ext uri="{FF2B5EF4-FFF2-40B4-BE49-F238E27FC236}">
                <a16:creationId xmlns:a16="http://schemas.microsoft.com/office/drawing/2014/main" id="{5218BF51-43D9-24F4-95E2-DEA2D344FB37}"/>
              </a:ext>
            </a:extLst>
          </p:cNvPr>
          <p:cNvGrpSpPr>
            <a:grpSpLocks noGrp="1" noUngrp="1" noRot="1" noMove="1" noResize="1"/>
          </p:cNvGrpSpPr>
          <p:nvPr/>
        </p:nvGrpSpPr>
        <p:grpSpPr>
          <a:xfrm>
            <a:off x="1545561" y="1098574"/>
            <a:ext cx="7370899" cy="562545"/>
            <a:chOff x="1545561" y="1098574"/>
            <a:chExt cx="7370899" cy="562545"/>
          </a:xfrm>
        </p:grpSpPr>
        <p:sp>
          <p:nvSpPr>
            <p:cNvPr id="516" name="手繪多邊形: 圖案 515">
              <a:extLst>
                <a:ext uri="{FF2B5EF4-FFF2-40B4-BE49-F238E27FC236}">
                  <a16:creationId xmlns:a16="http://schemas.microsoft.com/office/drawing/2014/main" id="{1EF883B3-B51D-38CC-3653-3A90246B6F66}"/>
                </a:ext>
              </a:extLst>
            </p:cNvPr>
            <p:cNvSpPr>
              <a:spLocks noGrp="1" noRot="1" noMove="1" noResize="1" noEditPoints="1" noAdjustHandles="1" noChangeArrowheads="1" noChangeShapeType="1"/>
            </p:cNvSpPr>
            <p:nvPr/>
          </p:nvSpPr>
          <p:spPr>
            <a:xfrm flipH="1" flipV="1">
              <a:off x="8778400" y="1152511"/>
              <a:ext cx="138060" cy="130042"/>
            </a:xfrm>
            <a:custGeom>
              <a:avLst/>
              <a:gdLst>
                <a:gd name="connsiteX0" fmla="*/ 507441 w 507441"/>
                <a:gd name="connsiteY0" fmla="*/ 81943 h 1013218"/>
                <a:gd name="connsiteX1" fmla="*/ 67691 w 507441"/>
                <a:gd name="connsiteY1" fmla="*/ 81943 h 1013218"/>
                <a:gd name="connsiteX2" fmla="*/ 18830 w 507441"/>
                <a:gd name="connsiteY2" fmla="*/ 933521 h 1013218"/>
                <a:gd name="connsiteX3" fmla="*/ 242195 w 507441"/>
                <a:gd name="connsiteY3" fmla="*/ 926541 h 1013218"/>
                <a:gd name="connsiteX0" fmla="*/ 508268 w 508268"/>
                <a:gd name="connsiteY0" fmla="*/ 76220 h 1007495"/>
                <a:gd name="connsiteX1" fmla="*/ 66136 w 508268"/>
                <a:gd name="connsiteY1" fmla="*/ 85745 h 1007495"/>
                <a:gd name="connsiteX2" fmla="*/ 19657 w 508268"/>
                <a:gd name="connsiteY2" fmla="*/ 927798 h 1007495"/>
                <a:gd name="connsiteX3" fmla="*/ 243022 w 508268"/>
                <a:gd name="connsiteY3" fmla="*/ 920818 h 1007495"/>
                <a:gd name="connsiteX0" fmla="*/ 508268 w 508268"/>
                <a:gd name="connsiteY0" fmla="*/ 76220 h 1007495"/>
                <a:gd name="connsiteX1" fmla="*/ 66136 w 508268"/>
                <a:gd name="connsiteY1" fmla="*/ 85745 h 1007495"/>
                <a:gd name="connsiteX2" fmla="*/ 19657 w 508268"/>
                <a:gd name="connsiteY2" fmla="*/ 927798 h 1007495"/>
                <a:gd name="connsiteX3" fmla="*/ 243022 w 508268"/>
                <a:gd name="connsiteY3" fmla="*/ 920818 h 1007495"/>
                <a:gd name="connsiteX0" fmla="*/ 508268 w 508268"/>
                <a:gd name="connsiteY0" fmla="*/ 29064 h 960339"/>
                <a:gd name="connsiteX1" fmla="*/ 66136 w 508268"/>
                <a:gd name="connsiteY1" fmla="*/ 38589 h 960339"/>
                <a:gd name="connsiteX2" fmla="*/ 19657 w 508268"/>
                <a:gd name="connsiteY2" fmla="*/ 880642 h 960339"/>
                <a:gd name="connsiteX3" fmla="*/ 243022 w 508268"/>
                <a:gd name="connsiteY3" fmla="*/ 873662 h 960339"/>
                <a:gd name="connsiteX0" fmla="*/ 508268 w 508268"/>
                <a:gd name="connsiteY0" fmla="*/ 0 h 931275"/>
                <a:gd name="connsiteX1" fmla="*/ 66136 w 508268"/>
                <a:gd name="connsiteY1" fmla="*/ 9525 h 931275"/>
                <a:gd name="connsiteX2" fmla="*/ 19657 w 508268"/>
                <a:gd name="connsiteY2" fmla="*/ 851578 h 931275"/>
                <a:gd name="connsiteX3" fmla="*/ 243022 w 508268"/>
                <a:gd name="connsiteY3" fmla="*/ 844598 h 931275"/>
                <a:gd name="connsiteX0" fmla="*/ 506655 w 506655"/>
                <a:gd name="connsiteY0" fmla="*/ 0 h 931275"/>
                <a:gd name="connsiteX1" fmla="*/ 69285 w 506655"/>
                <a:gd name="connsiteY1" fmla="*/ 2382 h 931275"/>
                <a:gd name="connsiteX2" fmla="*/ 18044 w 506655"/>
                <a:gd name="connsiteY2" fmla="*/ 851578 h 931275"/>
                <a:gd name="connsiteX3" fmla="*/ 241409 w 506655"/>
                <a:gd name="connsiteY3" fmla="*/ 844598 h 931275"/>
                <a:gd name="connsiteX0" fmla="*/ 508269 w 508269"/>
                <a:gd name="connsiteY0" fmla="*/ 0 h 931275"/>
                <a:gd name="connsiteX1" fmla="*/ 66136 w 508269"/>
                <a:gd name="connsiteY1" fmla="*/ 35719 h 931275"/>
                <a:gd name="connsiteX2" fmla="*/ 19658 w 508269"/>
                <a:gd name="connsiteY2" fmla="*/ 851578 h 931275"/>
                <a:gd name="connsiteX3" fmla="*/ 243023 w 508269"/>
                <a:gd name="connsiteY3" fmla="*/ 844598 h 931275"/>
                <a:gd name="connsiteX0" fmla="*/ 508269 w 508269"/>
                <a:gd name="connsiteY0" fmla="*/ 0 h 931275"/>
                <a:gd name="connsiteX1" fmla="*/ 66136 w 508269"/>
                <a:gd name="connsiteY1" fmla="*/ 4763 h 931275"/>
                <a:gd name="connsiteX2" fmla="*/ 19658 w 508269"/>
                <a:gd name="connsiteY2" fmla="*/ 851578 h 931275"/>
                <a:gd name="connsiteX3" fmla="*/ 243023 w 508269"/>
                <a:gd name="connsiteY3" fmla="*/ 844598 h 931275"/>
                <a:gd name="connsiteX0" fmla="*/ 495003 w 495003"/>
                <a:gd name="connsiteY0" fmla="*/ 0 h 931275"/>
                <a:gd name="connsiteX1" fmla="*/ 52870 w 495003"/>
                <a:gd name="connsiteY1" fmla="*/ 4763 h 931275"/>
                <a:gd name="connsiteX2" fmla="*/ 6392 w 495003"/>
                <a:gd name="connsiteY2" fmla="*/ 851578 h 931275"/>
                <a:gd name="connsiteX3" fmla="*/ 229757 w 495003"/>
                <a:gd name="connsiteY3" fmla="*/ 844598 h 931275"/>
                <a:gd name="connsiteX0" fmla="*/ 458926 w 458926"/>
                <a:gd name="connsiteY0" fmla="*/ 0 h 932779"/>
                <a:gd name="connsiteX1" fmla="*/ 16793 w 458926"/>
                <a:gd name="connsiteY1" fmla="*/ 4763 h 932779"/>
                <a:gd name="connsiteX2" fmla="*/ 10796 w 458926"/>
                <a:gd name="connsiteY2" fmla="*/ 853959 h 932779"/>
                <a:gd name="connsiteX3" fmla="*/ 193680 w 458926"/>
                <a:gd name="connsiteY3" fmla="*/ 844598 h 932779"/>
                <a:gd name="connsiteX0" fmla="*/ 448130 w 448130"/>
                <a:gd name="connsiteY0" fmla="*/ 0 h 932779"/>
                <a:gd name="connsiteX1" fmla="*/ 5997 w 448130"/>
                <a:gd name="connsiteY1" fmla="*/ 4763 h 932779"/>
                <a:gd name="connsiteX2" fmla="*/ 0 w 448130"/>
                <a:gd name="connsiteY2" fmla="*/ 853959 h 932779"/>
                <a:gd name="connsiteX3" fmla="*/ 182884 w 448130"/>
                <a:gd name="connsiteY3" fmla="*/ 844598 h 932779"/>
                <a:gd name="connsiteX0" fmla="*/ 448130 w 448130"/>
                <a:gd name="connsiteY0" fmla="*/ 0 h 932779"/>
                <a:gd name="connsiteX1" fmla="*/ 5997 w 448130"/>
                <a:gd name="connsiteY1" fmla="*/ 4763 h 932779"/>
                <a:gd name="connsiteX2" fmla="*/ 0 w 448130"/>
                <a:gd name="connsiteY2" fmla="*/ 853959 h 932779"/>
                <a:gd name="connsiteX3" fmla="*/ 182884 w 448130"/>
                <a:gd name="connsiteY3" fmla="*/ 844598 h 932779"/>
                <a:gd name="connsiteX0" fmla="*/ 448130 w 448130"/>
                <a:gd name="connsiteY0" fmla="*/ 0 h 925416"/>
                <a:gd name="connsiteX1" fmla="*/ 5997 w 448130"/>
                <a:gd name="connsiteY1" fmla="*/ 4763 h 925416"/>
                <a:gd name="connsiteX2" fmla="*/ 0 w 448130"/>
                <a:gd name="connsiteY2" fmla="*/ 842053 h 925416"/>
                <a:gd name="connsiteX3" fmla="*/ 182884 w 448130"/>
                <a:gd name="connsiteY3" fmla="*/ 844598 h 925416"/>
                <a:gd name="connsiteX0" fmla="*/ 448130 w 448130"/>
                <a:gd name="connsiteY0" fmla="*/ 0 h 925416"/>
                <a:gd name="connsiteX1" fmla="*/ 5997 w 448130"/>
                <a:gd name="connsiteY1" fmla="*/ 4763 h 925416"/>
                <a:gd name="connsiteX2" fmla="*/ 0 w 448130"/>
                <a:gd name="connsiteY2" fmla="*/ 842053 h 925416"/>
                <a:gd name="connsiteX3" fmla="*/ 182884 w 448130"/>
                <a:gd name="connsiteY3" fmla="*/ 844598 h 925416"/>
                <a:gd name="connsiteX0" fmla="*/ 448130 w 448130"/>
                <a:gd name="connsiteY0" fmla="*/ 0 h 876841"/>
                <a:gd name="connsiteX1" fmla="*/ 5997 w 448130"/>
                <a:gd name="connsiteY1" fmla="*/ 4763 h 876841"/>
                <a:gd name="connsiteX2" fmla="*/ 0 w 448130"/>
                <a:gd name="connsiteY2" fmla="*/ 842053 h 876841"/>
                <a:gd name="connsiteX3" fmla="*/ 182884 w 448130"/>
                <a:gd name="connsiteY3" fmla="*/ 844598 h 876841"/>
                <a:gd name="connsiteX0" fmla="*/ 448130 w 448130"/>
                <a:gd name="connsiteY0" fmla="*/ 0 h 844598"/>
                <a:gd name="connsiteX1" fmla="*/ 5997 w 448130"/>
                <a:gd name="connsiteY1" fmla="*/ 4763 h 844598"/>
                <a:gd name="connsiteX2" fmla="*/ 0 w 448130"/>
                <a:gd name="connsiteY2" fmla="*/ 842053 h 844598"/>
                <a:gd name="connsiteX3" fmla="*/ 182884 w 448130"/>
                <a:gd name="connsiteY3" fmla="*/ 844598 h 844598"/>
                <a:gd name="connsiteX0" fmla="*/ 448130 w 448130"/>
                <a:gd name="connsiteY0" fmla="*/ 0 h 842217"/>
                <a:gd name="connsiteX1" fmla="*/ 5997 w 448130"/>
                <a:gd name="connsiteY1" fmla="*/ 4763 h 842217"/>
                <a:gd name="connsiteX2" fmla="*/ 0 w 448130"/>
                <a:gd name="connsiteY2" fmla="*/ 842053 h 842217"/>
                <a:gd name="connsiteX3" fmla="*/ 170978 w 448130"/>
                <a:gd name="connsiteY3" fmla="*/ 842217 h 842217"/>
                <a:gd name="connsiteX0" fmla="*/ 448130 w 448130"/>
                <a:gd name="connsiteY0" fmla="*/ 0 h 842217"/>
                <a:gd name="connsiteX1" fmla="*/ 5997 w 448130"/>
                <a:gd name="connsiteY1" fmla="*/ 4763 h 842217"/>
                <a:gd name="connsiteX2" fmla="*/ 0 w 448130"/>
                <a:gd name="connsiteY2" fmla="*/ 842053 h 842217"/>
                <a:gd name="connsiteX3" fmla="*/ 170978 w 448130"/>
                <a:gd name="connsiteY3" fmla="*/ 842217 h 842217"/>
                <a:gd name="connsiteX0" fmla="*/ 448130 w 448130"/>
                <a:gd name="connsiteY0" fmla="*/ 0 h 843166"/>
                <a:gd name="connsiteX1" fmla="*/ 5997 w 448130"/>
                <a:gd name="connsiteY1" fmla="*/ 4763 h 843166"/>
                <a:gd name="connsiteX2" fmla="*/ 0 w 448130"/>
                <a:gd name="connsiteY2" fmla="*/ 842053 h 843166"/>
                <a:gd name="connsiteX3" fmla="*/ 170978 w 448130"/>
                <a:gd name="connsiteY3" fmla="*/ 842217 h 843166"/>
                <a:gd name="connsiteX0" fmla="*/ 448130 w 448130"/>
                <a:gd name="connsiteY0" fmla="*/ 0 h 842217"/>
                <a:gd name="connsiteX1" fmla="*/ 5997 w 448130"/>
                <a:gd name="connsiteY1" fmla="*/ 4763 h 842217"/>
                <a:gd name="connsiteX2" fmla="*/ 0 w 448130"/>
                <a:gd name="connsiteY2" fmla="*/ 842053 h 842217"/>
                <a:gd name="connsiteX3" fmla="*/ 170978 w 448130"/>
                <a:gd name="connsiteY3" fmla="*/ 842217 h 842217"/>
                <a:gd name="connsiteX0" fmla="*/ 448130 w 448130"/>
                <a:gd name="connsiteY0" fmla="*/ 0 h 843166"/>
                <a:gd name="connsiteX1" fmla="*/ 5997 w 448130"/>
                <a:gd name="connsiteY1" fmla="*/ 4763 h 843166"/>
                <a:gd name="connsiteX2" fmla="*/ 0 w 448130"/>
                <a:gd name="connsiteY2" fmla="*/ 842053 h 843166"/>
                <a:gd name="connsiteX3" fmla="*/ 170978 w 448130"/>
                <a:gd name="connsiteY3" fmla="*/ 842217 h 843166"/>
                <a:gd name="connsiteX0" fmla="*/ 448130 w 448130"/>
                <a:gd name="connsiteY0" fmla="*/ 0 h 843166"/>
                <a:gd name="connsiteX1" fmla="*/ 133326 w 448130"/>
                <a:gd name="connsiteY1" fmla="*/ 4761 h 843166"/>
                <a:gd name="connsiteX2" fmla="*/ 0 w 448130"/>
                <a:gd name="connsiteY2" fmla="*/ 842053 h 843166"/>
                <a:gd name="connsiteX3" fmla="*/ 170978 w 448130"/>
                <a:gd name="connsiteY3" fmla="*/ 842217 h 843166"/>
                <a:gd name="connsiteX0" fmla="*/ 448130 w 448130"/>
                <a:gd name="connsiteY0" fmla="*/ 0 h 843166"/>
                <a:gd name="connsiteX1" fmla="*/ 133326 w 448130"/>
                <a:gd name="connsiteY1" fmla="*/ 4761 h 843166"/>
                <a:gd name="connsiteX2" fmla="*/ 0 w 448130"/>
                <a:gd name="connsiteY2" fmla="*/ 842053 h 843166"/>
                <a:gd name="connsiteX3" fmla="*/ 170978 w 448130"/>
                <a:gd name="connsiteY3" fmla="*/ 842217 h 843166"/>
                <a:gd name="connsiteX0" fmla="*/ 448130 w 448130"/>
                <a:gd name="connsiteY0" fmla="*/ 0 h 843166"/>
                <a:gd name="connsiteX1" fmla="*/ 133326 w 448130"/>
                <a:gd name="connsiteY1" fmla="*/ 4761 h 843166"/>
                <a:gd name="connsiteX2" fmla="*/ 0 w 448130"/>
                <a:gd name="connsiteY2" fmla="*/ 842053 h 843166"/>
                <a:gd name="connsiteX3" fmla="*/ 170978 w 448130"/>
                <a:gd name="connsiteY3" fmla="*/ 842217 h 843166"/>
                <a:gd name="connsiteX0" fmla="*/ 448130 w 448130"/>
                <a:gd name="connsiteY0" fmla="*/ 0 h 843166"/>
                <a:gd name="connsiteX1" fmla="*/ 175769 w 448130"/>
                <a:gd name="connsiteY1" fmla="*/ 19836 h 843166"/>
                <a:gd name="connsiteX2" fmla="*/ 0 w 448130"/>
                <a:gd name="connsiteY2" fmla="*/ 842053 h 843166"/>
                <a:gd name="connsiteX3" fmla="*/ 170978 w 448130"/>
                <a:gd name="connsiteY3" fmla="*/ 842217 h 843166"/>
                <a:gd name="connsiteX0" fmla="*/ 448130 w 448130"/>
                <a:gd name="connsiteY0" fmla="*/ 0 h 843166"/>
                <a:gd name="connsiteX1" fmla="*/ 175769 w 448130"/>
                <a:gd name="connsiteY1" fmla="*/ 19836 h 843166"/>
                <a:gd name="connsiteX2" fmla="*/ 0 w 448130"/>
                <a:gd name="connsiteY2" fmla="*/ 842053 h 843166"/>
                <a:gd name="connsiteX3" fmla="*/ 170978 w 448130"/>
                <a:gd name="connsiteY3" fmla="*/ 842217 h 843166"/>
                <a:gd name="connsiteX0" fmla="*/ 448130 w 448130"/>
                <a:gd name="connsiteY0" fmla="*/ 0 h 843166"/>
                <a:gd name="connsiteX1" fmla="*/ 175769 w 448130"/>
                <a:gd name="connsiteY1" fmla="*/ 19836 h 843166"/>
                <a:gd name="connsiteX2" fmla="*/ 0 w 448130"/>
                <a:gd name="connsiteY2" fmla="*/ 842053 h 843166"/>
                <a:gd name="connsiteX3" fmla="*/ 170978 w 448130"/>
                <a:gd name="connsiteY3" fmla="*/ 842217 h 843166"/>
                <a:gd name="connsiteX0" fmla="*/ 448130 w 448130"/>
                <a:gd name="connsiteY0" fmla="*/ 0 h 843166"/>
                <a:gd name="connsiteX1" fmla="*/ 175769 w 448130"/>
                <a:gd name="connsiteY1" fmla="*/ 19836 h 843166"/>
                <a:gd name="connsiteX2" fmla="*/ 0 w 448130"/>
                <a:gd name="connsiteY2" fmla="*/ 842053 h 843166"/>
                <a:gd name="connsiteX3" fmla="*/ 170978 w 448130"/>
                <a:gd name="connsiteY3" fmla="*/ 842217 h 843166"/>
                <a:gd name="connsiteX0" fmla="*/ 448130 w 448130"/>
                <a:gd name="connsiteY0" fmla="*/ 0 h 843166"/>
                <a:gd name="connsiteX1" fmla="*/ 175769 w 448130"/>
                <a:gd name="connsiteY1" fmla="*/ 19836 h 843166"/>
                <a:gd name="connsiteX2" fmla="*/ 0 w 448130"/>
                <a:gd name="connsiteY2" fmla="*/ 842053 h 843166"/>
                <a:gd name="connsiteX3" fmla="*/ 170978 w 448130"/>
                <a:gd name="connsiteY3" fmla="*/ 842217 h 843166"/>
                <a:gd name="connsiteX0" fmla="*/ 448130 w 448130"/>
                <a:gd name="connsiteY0" fmla="*/ 0 h 843166"/>
                <a:gd name="connsiteX1" fmla="*/ 175769 w 448130"/>
                <a:gd name="connsiteY1" fmla="*/ 19836 h 843166"/>
                <a:gd name="connsiteX2" fmla="*/ 0 w 448130"/>
                <a:gd name="connsiteY2" fmla="*/ 842053 h 843166"/>
                <a:gd name="connsiteX3" fmla="*/ 170978 w 448130"/>
                <a:gd name="connsiteY3" fmla="*/ 842217 h 843166"/>
                <a:gd name="connsiteX0" fmla="*/ 429940 w 429940"/>
                <a:gd name="connsiteY0" fmla="*/ 30580 h 828522"/>
                <a:gd name="connsiteX1" fmla="*/ 175769 w 429940"/>
                <a:gd name="connsiteY1" fmla="*/ 5192 h 828522"/>
                <a:gd name="connsiteX2" fmla="*/ 0 w 429940"/>
                <a:gd name="connsiteY2" fmla="*/ 827409 h 828522"/>
                <a:gd name="connsiteX3" fmla="*/ 170978 w 429940"/>
                <a:gd name="connsiteY3" fmla="*/ 827573 h 828522"/>
                <a:gd name="connsiteX0" fmla="*/ 429940 w 429940"/>
                <a:gd name="connsiteY0" fmla="*/ 0 h 843173"/>
                <a:gd name="connsiteX1" fmla="*/ 175769 w 429940"/>
                <a:gd name="connsiteY1" fmla="*/ 19843 h 843173"/>
                <a:gd name="connsiteX2" fmla="*/ 0 w 429940"/>
                <a:gd name="connsiteY2" fmla="*/ 842060 h 843173"/>
                <a:gd name="connsiteX3" fmla="*/ 170978 w 429940"/>
                <a:gd name="connsiteY3" fmla="*/ 842224 h 843173"/>
                <a:gd name="connsiteX0" fmla="*/ 429940 w 429940"/>
                <a:gd name="connsiteY0" fmla="*/ 0 h 843173"/>
                <a:gd name="connsiteX1" fmla="*/ 175769 w 429940"/>
                <a:gd name="connsiteY1" fmla="*/ 19843 h 843173"/>
                <a:gd name="connsiteX2" fmla="*/ 0 w 429940"/>
                <a:gd name="connsiteY2" fmla="*/ 842060 h 843173"/>
                <a:gd name="connsiteX3" fmla="*/ 170978 w 429940"/>
                <a:gd name="connsiteY3" fmla="*/ 842224 h 843173"/>
                <a:gd name="connsiteX0" fmla="*/ 436003 w 436003"/>
                <a:gd name="connsiteY0" fmla="*/ 589 h 828681"/>
                <a:gd name="connsiteX1" fmla="*/ 175769 w 436003"/>
                <a:gd name="connsiteY1" fmla="*/ 5351 h 828681"/>
                <a:gd name="connsiteX2" fmla="*/ 0 w 436003"/>
                <a:gd name="connsiteY2" fmla="*/ 827568 h 828681"/>
                <a:gd name="connsiteX3" fmla="*/ 170978 w 436003"/>
                <a:gd name="connsiteY3" fmla="*/ 827732 h 828681"/>
                <a:gd name="connsiteX0" fmla="*/ 436003 w 436003"/>
                <a:gd name="connsiteY0" fmla="*/ 4641 h 832733"/>
                <a:gd name="connsiteX1" fmla="*/ 175769 w 436003"/>
                <a:gd name="connsiteY1" fmla="*/ 9403 h 832733"/>
                <a:gd name="connsiteX2" fmla="*/ 0 w 436003"/>
                <a:gd name="connsiteY2" fmla="*/ 831620 h 832733"/>
                <a:gd name="connsiteX3" fmla="*/ 170978 w 436003"/>
                <a:gd name="connsiteY3" fmla="*/ 831784 h 832733"/>
                <a:gd name="connsiteX0" fmla="*/ 436003 w 436003"/>
                <a:gd name="connsiteY0" fmla="*/ 0 h 828092"/>
                <a:gd name="connsiteX1" fmla="*/ 175769 w 436003"/>
                <a:gd name="connsiteY1" fmla="*/ 4762 h 828092"/>
                <a:gd name="connsiteX2" fmla="*/ 0 w 436003"/>
                <a:gd name="connsiteY2" fmla="*/ 826979 h 828092"/>
                <a:gd name="connsiteX3" fmla="*/ 170978 w 436003"/>
                <a:gd name="connsiteY3" fmla="*/ 827143 h 828092"/>
                <a:gd name="connsiteX0" fmla="*/ 436003 w 436003"/>
                <a:gd name="connsiteY0" fmla="*/ 4641 h 832733"/>
                <a:gd name="connsiteX1" fmla="*/ 175769 w 436003"/>
                <a:gd name="connsiteY1" fmla="*/ 9403 h 832733"/>
                <a:gd name="connsiteX2" fmla="*/ 0 w 436003"/>
                <a:gd name="connsiteY2" fmla="*/ 831620 h 832733"/>
                <a:gd name="connsiteX3" fmla="*/ 170978 w 436003"/>
                <a:gd name="connsiteY3" fmla="*/ 831784 h 832733"/>
                <a:gd name="connsiteX0" fmla="*/ 436003 w 436003"/>
                <a:gd name="connsiteY0" fmla="*/ 4641 h 832733"/>
                <a:gd name="connsiteX1" fmla="*/ 175769 w 436003"/>
                <a:gd name="connsiteY1" fmla="*/ 9403 h 832733"/>
                <a:gd name="connsiteX2" fmla="*/ 0 w 436003"/>
                <a:gd name="connsiteY2" fmla="*/ 831620 h 832733"/>
                <a:gd name="connsiteX3" fmla="*/ 170978 w 436003"/>
                <a:gd name="connsiteY3" fmla="*/ 831784 h 832733"/>
                <a:gd name="connsiteX0" fmla="*/ 436003 w 436003"/>
                <a:gd name="connsiteY0" fmla="*/ 4641 h 832733"/>
                <a:gd name="connsiteX1" fmla="*/ 175769 w 436003"/>
                <a:gd name="connsiteY1" fmla="*/ 9403 h 832733"/>
                <a:gd name="connsiteX2" fmla="*/ 0 w 436003"/>
                <a:gd name="connsiteY2" fmla="*/ 831620 h 832733"/>
                <a:gd name="connsiteX3" fmla="*/ 170978 w 436003"/>
                <a:gd name="connsiteY3" fmla="*/ 831784 h 832733"/>
                <a:gd name="connsiteX0" fmla="*/ 436003 w 436003"/>
                <a:gd name="connsiteY0" fmla="*/ 4641 h 832733"/>
                <a:gd name="connsiteX1" fmla="*/ 175769 w 436003"/>
                <a:gd name="connsiteY1" fmla="*/ 9403 h 832733"/>
                <a:gd name="connsiteX2" fmla="*/ 0 w 436003"/>
                <a:gd name="connsiteY2" fmla="*/ 831620 h 832733"/>
                <a:gd name="connsiteX3" fmla="*/ 170978 w 436003"/>
                <a:gd name="connsiteY3" fmla="*/ 831784 h 832733"/>
                <a:gd name="connsiteX0" fmla="*/ 175769 w 175769"/>
                <a:gd name="connsiteY0" fmla="*/ 1 h 823331"/>
                <a:gd name="connsiteX1" fmla="*/ 0 w 175769"/>
                <a:gd name="connsiteY1" fmla="*/ 822218 h 823331"/>
                <a:gd name="connsiteX2" fmla="*/ 170978 w 175769"/>
                <a:gd name="connsiteY2" fmla="*/ 822382 h 823331"/>
              </a:gdLst>
              <a:ahLst/>
              <a:cxnLst>
                <a:cxn ang="0">
                  <a:pos x="connsiteX0" y="connsiteY0"/>
                </a:cxn>
                <a:cxn ang="0">
                  <a:pos x="connsiteX1" y="connsiteY1"/>
                </a:cxn>
                <a:cxn ang="0">
                  <a:pos x="connsiteX2" y="connsiteY2"/>
                </a:cxn>
              </a:cxnLst>
              <a:rect l="l" t="t" r="r" b="b"/>
              <a:pathLst>
                <a:path w="175769" h="823331">
                  <a:moveTo>
                    <a:pt x="175769" y="1"/>
                  </a:moveTo>
                  <a:cubicBezTo>
                    <a:pt x="118346" y="261817"/>
                    <a:pt x="41281" y="587795"/>
                    <a:pt x="0" y="822218"/>
                  </a:cubicBezTo>
                  <a:cubicBezTo>
                    <a:pt x="80806" y="824654"/>
                    <a:pt x="113985" y="822327"/>
                    <a:pt x="170978" y="822382"/>
                  </a:cubicBezTo>
                </a:path>
              </a:pathLst>
            </a:cu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7" name="橢圓 516">
              <a:extLst>
                <a:ext uri="{FF2B5EF4-FFF2-40B4-BE49-F238E27FC236}">
                  <a16:creationId xmlns:a16="http://schemas.microsoft.com/office/drawing/2014/main" id="{6A5C8E78-0D14-7582-C33C-53B00ACDCFB3}"/>
                </a:ext>
              </a:extLst>
            </p:cNvPr>
            <p:cNvSpPr>
              <a:spLocks noGrp="1" noRot="1" noMove="1" noResize="1" noEditPoints="1" noAdjustHandles="1" noChangeArrowheads="1" noChangeShapeType="1"/>
            </p:cNvSpPr>
            <p:nvPr/>
          </p:nvSpPr>
          <p:spPr>
            <a:xfrm flipH="1" flipV="1">
              <a:off x="8711430" y="1098574"/>
              <a:ext cx="108000" cy="108000"/>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cxnSp>
          <p:nvCxnSpPr>
            <p:cNvPr id="519" name="直線接點 518">
              <a:extLst>
                <a:ext uri="{FF2B5EF4-FFF2-40B4-BE49-F238E27FC236}">
                  <a16:creationId xmlns:a16="http://schemas.microsoft.com/office/drawing/2014/main" id="{25983DA3-A64C-6716-B376-10F4A7F2B848}"/>
                </a:ext>
              </a:extLst>
            </p:cNvPr>
            <p:cNvCxnSpPr>
              <a:cxnSpLocks noGrp="1" noRot="1" noMove="1" noResize="1" noEditPoints="1" noAdjustHandles="1" noChangeArrowheads="1" noChangeShapeType="1"/>
            </p:cNvCxnSpPr>
            <p:nvPr/>
          </p:nvCxnSpPr>
          <p:spPr>
            <a:xfrm flipH="1">
              <a:off x="1926002" y="1284038"/>
              <a:ext cx="6854779" cy="0"/>
            </a:xfrm>
            <a:prstGeom prst="line">
              <a:avLst/>
            </a:prstGeom>
            <a:ln w="12700">
              <a:solidFill>
                <a:srgbClr val="001F6B"/>
              </a:solidFill>
            </a:ln>
          </p:spPr>
          <p:style>
            <a:lnRef idx="1">
              <a:schemeClr val="accent1"/>
            </a:lnRef>
            <a:fillRef idx="0">
              <a:schemeClr val="accent1"/>
            </a:fillRef>
            <a:effectRef idx="0">
              <a:schemeClr val="accent1"/>
            </a:effectRef>
            <a:fontRef idx="minor">
              <a:schemeClr val="tx1"/>
            </a:fontRef>
          </p:style>
        </p:cxnSp>
        <p:cxnSp>
          <p:nvCxnSpPr>
            <p:cNvPr id="525" name="直線接點 524">
              <a:extLst>
                <a:ext uri="{FF2B5EF4-FFF2-40B4-BE49-F238E27FC236}">
                  <a16:creationId xmlns:a16="http://schemas.microsoft.com/office/drawing/2014/main" id="{DA239899-3B07-D27C-C7D2-6AB1D90FA9D0}"/>
                </a:ext>
              </a:extLst>
            </p:cNvPr>
            <p:cNvCxnSpPr>
              <a:cxnSpLocks noGrp="1" noRot="1" noChangeAspect="1" noMove="1" noResize="1" noEditPoints="1" noAdjustHandles="1" noChangeArrowheads="1" noChangeShapeType="1"/>
            </p:cNvCxnSpPr>
            <p:nvPr/>
          </p:nvCxnSpPr>
          <p:spPr>
            <a:xfrm flipH="1">
              <a:off x="1581561" y="1280863"/>
              <a:ext cx="344441" cy="324000"/>
            </a:xfrm>
            <a:prstGeom prst="line">
              <a:avLst/>
            </a:prstGeom>
            <a:ln w="12700">
              <a:solidFill>
                <a:srgbClr val="001F6B"/>
              </a:solidFill>
            </a:ln>
          </p:spPr>
          <p:style>
            <a:lnRef idx="1">
              <a:schemeClr val="accent1"/>
            </a:lnRef>
            <a:fillRef idx="0">
              <a:schemeClr val="accent1"/>
            </a:fillRef>
            <a:effectRef idx="0">
              <a:schemeClr val="accent1"/>
            </a:effectRef>
            <a:fontRef idx="minor">
              <a:schemeClr val="tx1"/>
            </a:fontRef>
          </p:style>
        </p:cxnSp>
        <p:sp>
          <p:nvSpPr>
            <p:cNvPr id="533" name="橢圓 532">
              <a:extLst>
                <a:ext uri="{FF2B5EF4-FFF2-40B4-BE49-F238E27FC236}">
                  <a16:creationId xmlns:a16="http://schemas.microsoft.com/office/drawing/2014/main" id="{3E593355-49EF-E78C-A61D-F6F7A80FFBCE}"/>
                </a:ext>
              </a:extLst>
            </p:cNvPr>
            <p:cNvSpPr>
              <a:spLocks noGrp="1" noRot="1" noMove="1" noResize="1" noEditPoints="1" noAdjustHandles="1" noChangeArrowheads="1" noChangeShapeType="1"/>
            </p:cNvSpPr>
            <p:nvPr/>
          </p:nvSpPr>
          <p:spPr>
            <a:xfrm flipH="1" flipV="1">
              <a:off x="1545561" y="1589119"/>
              <a:ext cx="72000" cy="72000"/>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535" name="TextBox 15">
            <a:extLst>
              <a:ext uri="{FF2B5EF4-FFF2-40B4-BE49-F238E27FC236}">
                <a16:creationId xmlns:a16="http://schemas.microsoft.com/office/drawing/2014/main" id="{7059F785-C101-A28A-4464-BDFBF616EFB0}"/>
              </a:ext>
            </a:extLst>
          </p:cNvPr>
          <p:cNvSpPr txBox="1"/>
          <p:nvPr/>
        </p:nvSpPr>
        <p:spPr>
          <a:xfrm>
            <a:off x="3348692" y="3877389"/>
            <a:ext cx="2433271" cy="523923"/>
          </a:xfrm>
          <a:prstGeom prst="roundRect">
            <a:avLst>
              <a:gd name="adj" fmla="val 8142"/>
            </a:avLst>
          </a:prstGeom>
          <a:solidFill>
            <a:schemeClr val="bg1"/>
          </a:solidFill>
          <a:ln w="12700">
            <a:solidFill>
              <a:srgbClr val="003D8B"/>
            </a:solidFill>
          </a:ln>
        </p:spPr>
        <p:txBody>
          <a:bodyPr wrap="none" rtlCol="0" anchor="ctr">
            <a:noAutofit/>
          </a:bodyPr>
          <a:lstStyle/>
          <a:p>
            <a:pPr algn="ctr"/>
            <a:r>
              <a:rPr lang="zh-TW" altLang="en-US" sz="1600" b="1">
                <a:solidFill>
                  <a:schemeClr val="tx2">
                    <a:lumMod val="50000"/>
                  </a:schemeClr>
                </a:solidFill>
                <a:latin typeface="+mj-ea"/>
                <a:ea typeface="+mj-ea"/>
              </a:rPr>
              <a:t>生產推進課</a:t>
            </a:r>
            <a:endParaRPr lang="en-US" altLang="zh-TW" sz="1600" b="1">
              <a:solidFill>
                <a:schemeClr val="tx2">
                  <a:lumMod val="50000"/>
                </a:schemeClr>
              </a:solidFill>
              <a:latin typeface="+mj-ea"/>
              <a:ea typeface="+mj-ea"/>
            </a:endParaRPr>
          </a:p>
          <a:p>
            <a:pPr algn="ctr"/>
            <a:r>
              <a:rPr lang="zh-TW" altLang="en-US" sz="1600" b="1">
                <a:solidFill>
                  <a:schemeClr val="tx2">
                    <a:lumMod val="50000"/>
                  </a:schemeClr>
                </a:solidFill>
                <a:latin typeface="+mj-ea"/>
                <a:ea typeface="+mj-ea"/>
              </a:rPr>
              <a:t>製造一部</a:t>
            </a:r>
            <a:r>
              <a:rPr lang="en-US" altLang="zh-TW" sz="1600" b="1">
                <a:solidFill>
                  <a:schemeClr val="tx2">
                    <a:lumMod val="50000"/>
                  </a:schemeClr>
                </a:solidFill>
                <a:latin typeface="+mj-ea"/>
                <a:ea typeface="+mj-ea"/>
              </a:rPr>
              <a:t>DX</a:t>
            </a:r>
            <a:r>
              <a:rPr lang="ja-JP" altLang="en-US" sz="1600" b="1">
                <a:solidFill>
                  <a:schemeClr val="tx2">
                    <a:lumMod val="50000"/>
                  </a:schemeClr>
                </a:solidFill>
                <a:latin typeface="+mj-ea"/>
                <a:ea typeface="+mj-ea"/>
              </a:rPr>
              <a:t>推進の核心</a:t>
            </a:r>
            <a:endParaRPr lang="en-US" altLang="zh-TW" sz="1600" b="1">
              <a:solidFill>
                <a:schemeClr val="tx2">
                  <a:lumMod val="50000"/>
                </a:schemeClr>
              </a:solidFill>
              <a:latin typeface="+mj-ea"/>
              <a:ea typeface="+mj-ea"/>
            </a:endParaRPr>
          </a:p>
        </p:txBody>
      </p:sp>
      <p:pic>
        <p:nvPicPr>
          <p:cNvPr id="501" name="圖片 500">
            <a:extLst>
              <a:ext uri="{FF2B5EF4-FFF2-40B4-BE49-F238E27FC236}">
                <a16:creationId xmlns:a16="http://schemas.microsoft.com/office/drawing/2014/main" id="{8387A8F4-2B57-5FD7-7233-37F14E1D94CD}"/>
              </a:ext>
            </a:extLst>
          </p:cNvPr>
          <p:cNvPicPr>
            <a:picLocks noGrp="1" noRot="1" noChangeAspect="1" noMove="1" noResize="1" noEditPoints="1" noAdjustHandles="1" noChangeArrowheads="1" noChangeShapeType="1" noCrop="1"/>
          </p:cNvPicPr>
          <p:nvPr/>
        </p:nvPicPr>
        <p:blipFill>
          <a:blip r:embed="rId13">
            <a:biLevel thresh="75000"/>
          </a:blip>
          <a:stretch>
            <a:fillRect/>
          </a:stretch>
        </p:blipFill>
        <p:spPr>
          <a:xfrm>
            <a:off x="3006963" y="1882596"/>
            <a:ext cx="3021087" cy="1569092"/>
          </a:xfrm>
          <a:prstGeom prst="rect">
            <a:avLst/>
          </a:prstGeom>
        </p:spPr>
      </p:pic>
      <p:grpSp>
        <p:nvGrpSpPr>
          <p:cNvPr id="2" name="群組 1">
            <a:extLst>
              <a:ext uri="{FF2B5EF4-FFF2-40B4-BE49-F238E27FC236}">
                <a16:creationId xmlns:a16="http://schemas.microsoft.com/office/drawing/2014/main" id="{7C0A6669-001D-43E0-EF9B-1004834D0EC0}"/>
              </a:ext>
            </a:extLst>
          </p:cNvPr>
          <p:cNvGrpSpPr>
            <a:grpSpLocks noGrp="1" noUngrp="1" noRot="1" noMove="1" noResize="1"/>
          </p:cNvGrpSpPr>
          <p:nvPr/>
        </p:nvGrpSpPr>
        <p:grpSpPr>
          <a:xfrm>
            <a:off x="6237974" y="1649786"/>
            <a:ext cx="2497292" cy="2112723"/>
            <a:chOff x="3402356" y="1852613"/>
            <a:chExt cx="2497292" cy="1693439"/>
          </a:xfrm>
        </p:grpSpPr>
        <p:pic>
          <p:nvPicPr>
            <p:cNvPr id="11" name="圖片 10">
              <a:extLst>
                <a:ext uri="{FF2B5EF4-FFF2-40B4-BE49-F238E27FC236}">
                  <a16:creationId xmlns:a16="http://schemas.microsoft.com/office/drawing/2014/main" id="{F5D09894-92A8-C597-5329-D809E2B88284}"/>
                </a:ext>
              </a:extLst>
            </p:cNvPr>
            <p:cNvPicPr>
              <a:picLocks noGrp="1" noRot="1" noChangeAspect="1" noMove="1" noResize="1" noEditPoints="1" noAdjustHandles="1" noChangeArrowheads="1" noChangeShapeType="1" noCrop="1"/>
            </p:cNvPicPr>
            <p:nvPr/>
          </p:nvPicPr>
          <p:blipFill rotWithShape="1">
            <a:blip r:embed="rId14" cstate="print">
              <a:extLst>
                <a:ext uri="{28A0092B-C50C-407E-A947-70E740481C1C}">
                  <a14:useLocalDpi xmlns:a14="http://schemas.microsoft.com/office/drawing/2010/main"/>
                </a:ext>
              </a:extLst>
            </a:blip>
            <a:srcRect t="1246"/>
            <a:stretch/>
          </p:blipFill>
          <p:spPr>
            <a:xfrm>
              <a:off x="3402356" y="1852613"/>
              <a:ext cx="2497292" cy="1693439"/>
            </a:xfrm>
            <a:prstGeom prst="roundRect">
              <a:avLst>
                <a:gd name="adj" fmla="val 2434"/>
              </a:avLst>
            </a:prstGeom>
            <a:solidFill>
              <a:srgbClr val="FFFFFF">
                <a:shade val="85000"/>
              </a:srgbClr>
            </a:solidFill>
            <a:ln>
              <a:noFill/>
            </a:ln>
            <a:effectLst/>
          </p:spPr>
        </p:pic>
        <p:sp>
          <p:nvSpPr>
            <p:cNvPr id="14" name="梯形 13">
              <a:extLst>
                <a:ext uri="{FF2B5EF4-FFF2-40B4-BE49-F238E27FC236}">
                  <a16:creationId xmlns:a16="http://schemas.microsoft.com/office/drawing/2014/main" id="{654AE64F-9C4A-C737-EE84-B3025EAF9607}"/>
                </a:ext>
              </a:extLst>
            </p:cNvPr>
            <p:cNvSpPr>
              <a:spLocks noGrp="1" noRot="1" noMove="1" noResize="1" noEditPoints="1" noAdjustHandles="1" noChangeArrowheads="1" noChangeShapeType="1"/>
            </p:cNvSpPr>
            <p:nvPr/>
          </p:nvSpPr>
          <p:spPr>
            <a:xfrm>
              <a:off x="4193004" y="2750929"/>
              <a:ext cx="883822" cy="164306"/>
            </a:xfrm>
            <a:custGeom>
              <a:avLst/>
              <a:gdLst>
                <a:gd name="connsiteX0" fmla="*/ 0 w 864392"/>
                <a:gd name="connsiteY0" fmla="*/ 161925 h 161925"/>
                <a:gd name="connsiteX1" fmla="*/ 92869 w 864392"/>
                <a:gd name="connsiteY1" fmla="*/ 0 h 161925"/>
                <a:gd name="connsiteX2" fmla="*/ 771523 w 864392"/>
                <a:gd name="connsiteY2" fmla="*/ 0 h 161925"/>
                <a:gd name="connsiteX3" fmla="*/ 864392 w 864392"/>
                <a:gd name="connsiteY3" fmla="*/ 161925 h 161925"/>
                <a:gd name="connsiteX4" fmla="*/ 0 w 864392"/>
                <a:gd name="connsiteY4" fmla="*/ 161925 h 161925"/>
                <a:gd name="connsiteX0" fmla="*/ 0 w 864392"/>
                <a:gd name="connsiteY0" fmla="*/ 161925 h 161925"/>
                <a:gd name="connsiteX1" fmla="*/ 92869 w 864392"/>
                <a:gd name="connsiteY1" fmla="*/ 0 h 161925"/>
                <a:gd name="connsiteX2" fmla="*/ 795336 w 864392"/>
                <a:gd name="connsiteY2" fmla="*/ 0 h 161925"/>
                <a:gd name="connsiteX3" fmla="*/ 864392 w 864392"/>
                <a:gd name="connsiteY3" fmla="*/ 161925 h 161925"/>
                <a:gd name="connsiteX4" fmla="*/ 0 w 864392"/>
                <a:gd name="connsiteY4" fmla="*/ 161925 h 161925"/>
                <a:gd name="connsiteX0" fmla="*/ 0 w 862011"/>
                <a:gd name="connsiteY0" fmla="*/ 161925 h 161925"/>
                <a:gd name="connsiteX1" fmla="*/ 90488 w 862011"/>
                <a:gd name="connsiteY1" fmla="*/ 0 h 161925"/>
                <a:gd name="connsiteX2" fmla="*/ 792955 w 862011"/>
                <a:gd name="connsiteY2" fmla="*/ 0 h 161925"/>
                <a:gd name="connsiteX3" fmla="*/ 862011 w 862011"/>
                <a:gd name="connsiteY3" fmla="*/ 161925 h 161925"/>
                <a:gd name="connsiteX4" fmla="*/ 0 w 862011"/>
                <a:gd name="connsiteY4" fmla="*/ 161925 h 161925"/>
                <a:gd name="connsiteX0" fmla="*/ 0 w 862011"/>
                <a:gd name="connsiteY0" fmla="*/ 161925 h 161925"/>
                <a:gd name="connsiteX1" fmla="*/ 90488 w 862011"/>
                <a:gd name="connsiteY1" fmla="*/ 0 h 161925"/>
                <a:gd name="connsiteX2" fmla="*/ 785812 w 862011"/>
                <a:gd name="connsiteY2" fmla="*/ 0 h 161925"/>
                <a:gd name="connsiteX3" fmla="*/ 862011 w 862011"/>
                <a:gd name="connsiteY3" fmla="*/ 161925 h 161925"/>
                <a:gd name="connsiteX4" fmla="*/ 0 w 862011"/>
                <a:gd name="connsiteY4" fmla="*/ 161925 h 161925"/>
                <a:gd name="connsiteX0" fmla="*/ 0 w 862011"/>
                <a:gd name="connsiteY0" fmla="*/ 164306 h 164306"/>
                <a:gd name="connsiteX1" fmla="*/ 90488 w 862011"/>
                <a:gd name="connsiteY1" fmla="*/ 2381 h 164306"/>
                <a:gd name="connsiteX2" fmla="*/ 851045 w 862011"/>
                <a:gd name="connsiteY2" fmla="*/ 0 h 164306"/>
                <a:gd name="connsiteX3" fmla="*/ 862011 w 862011"/>
                <a:gd name="connsiteY3" fmla="*/ 164306 h 164306"/>
                <a:gd name="connsiteX4" fmla="*/ 0 w 862011"/>
                <a:gd name="connsiteY4" fmla="*/ 164306 h 164306"/>
                <a:gd name="connsiteX0" fmla="*/ 0 w 862011"/>
                <a:gd name="connsiteY0" fmla="*/ 164306 h 164306"/>
                <a:gd name="connsiteX1" fmla="*/ 4286 w 862011"/>
                <a:gd name="connsiteY1" fmla="*/ 0 h 164306"/>
                <a:gd name="connsiteX2" fmla="*/ 851045 w 862011"/>
                <a:gd name="connsiteY2" fmla="*/ 0 h 164306"/>
                <a:gd name="connsiteX3" fmla="*/ 862011 w 862011"/>
                <a:gd name="connsiteY3" fmla="*/ 164306 h 164306"/>
                <a:gd name="connsiteX4" fmla="*/ 0 w 862011"/>
                <a:gd name="connsiteY4" fmla="*/ 164306 h 164306"/>
                <a:gd name="connsiteX0" fmla="*/ 95894 w 857725"/>
                <a:gd name="connsiteY0" fmla="*/ 164306 h 164306"/>
                <a:gd name="connsiteX1" fmla="*/ 0 w 857725"/>
                <a:gd name="connsiteY1" fmla="*/ 0 h 164306"/>
                <a:gd name="connsiteX2" fmla="*/ 846759 w 857725"/>
                <a:gd name="connsiteY2" fmla="*/ 0 h 164306"/>
                <a:gd name="connsiteX3" fmla="*/ 857725 w 857725"/>
                <a:gd name="connsiteY3" fmla="*/ 164306 h 164306"/>
                <a:gd name="connsiteX4" fmla="*/ 95894 w 857725"/>
                <a:gd name="connsiteY4" fmla="*/ 164306 h 164306"/>
                <a:gd name="connsiteX0" fmla="*/ 88904 w 857725"/>
                <a:gd name="connsiteY0" fmla="*/ 164306 h 164306"/>
                <a:gd name="connsiteX1" fmla="*/ 0 w 857725"/>
                <a:gd name="connsiteY1" fmla="*/ 0 h 164306"/>
                <a:gd name="connsiteX2" fmla="*/ 846759 w 857725"/>
                <a:gd name="connsiteY2" fmla="*/ 0 h 164306"/>
                <a:gd name="connsiteX3" fmla="*/ 857725 w 857725"/>
                <a:gd name="connsiteY3" fmla="*/ 164306 h 164306"/>
                <a:gd name="connsiteX4" fmla="*/ 88904 w 857725"/>
                <a:gd name="connsiteY4" fmla="*/ 164306 h 164306"/>
                <a:gd name="connsiteX0" fmla="*/ 88904 w 846759"/>
                <a:gd name="connsiteY0" fmla="*/ 164306 h 164306"/>
                <a:gd name="connsiteX1" fmla="*/ 0 w 846759"/>
                <a:gd name="connsiteY1" fmla="*/ 0 h 164306"/>
                <a:gd name="connsiteX2" fmla="*/ 846759 w 846759"/>
                <a:gd name="connsiteY2" fmla="*/ 0 h 164306"/>
                <a:gd name="connsiteX3" fmla="*/ 764534 w 846759"/>
                <a:gd name="connsiteY3" fmla="*/ 164306 h 164306"/>
                <a:gd name="connsiteX4" fmla="*/ 88904 w 846759"/>
                <a:gd name="connsiteY4" fmla="*/ 164306 h 164306"/>
                <a:gd name="connsiteX0" fmla="*/ 88904 w 846759"/>
                <a:gd name="connsiteY0" fmla="*/ 164306 h 164306"/>
                <a:gd name="connsiteX1" fmla="*/ 0 w 846759"/>
                <a:gd name="connsiteY1" fmla="*/ 0 h 164306"/>
                <a:gd name="connsiteX2" fmla="*/ 846759 w 846759"/>
                <a:gd name="connsiteY2" fmla="*/ 0 h 164306"/>
                <a:gd name="connsiteX3" fmla="*/ 771524 w 846759"/>
                <a:gd name="connsiteY3" fmla="*/ 164306 h 164306"/>
                <a:gd name="connsiteX4" fmla="*/ 88904 w 846759"/>
                <a:gd name="connsiteY4" fmla="*/ 164306 h 164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759" h="164306">
                  <a:moveTo>
                    <a:pt x="88904" y="164306"/>
                  </a:moveTo>
                  <a:lnTo>
                    <a:pt x="0" y="0"/>
                  </a:lnTo>
                  <a:lnTo>
                    <a:pt x="846759" y="0"/>
                  </a:lnTo>
                  <a:lnTo>
                    <a:pt x="771524" y="164306"/>
                  </a:lnTo>
                  <a:lnTo>
                    <a:pt x="88904" y="1643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zh-TW" altLang="en-US" sz="1000" b="1">
                  <a:solidFill>
                    <a:schemeClr val="tx1"/>
                  </a:solidFill>
                </a:rPr>
                <a:t>生產推進課</a:t>
              </a:r>
            </a:p>
          </p:txBody>
        </p:sp>
      </p:grpSp>
      <p:sp>
        <p:nvSpPr>
          <p:cNvPr id="20" name="TextBox 15">
            <a:extLst>
              <a:ext uri="{FF2B5EF4-FFF2-40B4-BE49-F238E27FC236}">
                <a16:creationId xmlns:a16="http://schemas.microsoft.com/office/drawing/2014/main" id="{168A6B2C-C519-32E4-905C-113CD02D1D74}"/>
              </a:ext>
            </a:extLst>
          </p:cNvPr>
          <p:cNvSpPr txBox="1"/>
          <p:nvPr/>
        </p:nvSpPr>
        <p:spPr>
          <a:xfrm>
            <a:off x="6282110" y="3890739"/>
            <a:ext cx="2767298" cy="677585"/>
          </a:xfrm>
          <a:prstGeom prst="roundRect">
            <a:avLst>
              <a:gd name="adj" fmla="val 8142"/>
            </a:avLst>
          </a:prstGeom>
          <a:solidFill>
            <a:schemeClr val="bg1"/>
          </a:solidFill>
          <a:ln w="12700">
            <a:solidFill>
              <a:srgbClr val="003D8B"/>
            </a:solidFill>
          </a:ln>
        </p:spPr>
        <p:txBody>
          <a:bodyPr wrap="square" rtlCol="0">
            <a:spAutoFit/>
          </a:bodyPr>
          <a:lstStyle/>
          <a:p>
            <a:r>
              <a:rPr lang="en-US" altLang="ja-JP" sz="1200" b="1">
                <a:solidFill>
                  <a:schemeClr val="tx2">
                    <a:lumMod val="50000"/>
                  </a:schemeClr>
                </a:solidFill>
                <a:latin typeface="+mj-ea"/>
                <a:ea typeface="+mj-ea"/>
              </a:rPr>
              <a:t>DX </a:t>
            </a:r>
            <a:r>
              <a:rPr lang="ja-JP" altLang="en-US" sz="1200" b="1">
                <a:solidFill>
                  <a:schemeClr val="tx2">
                    <a:lumMod val="50000"/>
                  </a:schemeClr>
                </a:solidFill>
                <a:latin typeface="+mj-ea"/>
                <a:ea typeface="+mj-ea"/>
              </a:rPr>
              <a:t>ツールを開発することで、</a:t>
            </a:r>
            <a:endParaRPr lang="en-US" altLang="ja-JP" sz="1200" b="1">
              <a:solidFill>
                <a:schemeClr val="tx2">
                  <a:lumMod val="50000"/>
                </a:schemeClr>
              </a:solidFill>
              <a:latin typeface="+mj-ea"/>
              <a:ea typeface="+mj-ea"/>
            </a:endParaRPr>
          </a:p>
          <a:p>
            <a:r>
              <a:rPr lang="ja-JP" altLang="en-US" sz="1200" b="1">
                <a:solidFill>
                  <a:schemeClr val="tx2">
                    <a:lumMod val="50000"/>
                  </a:schemeClr>
                </a:solidFill>
                <a:latin typeface="+mj-ea"/>
                <a:ea typeface="+mj-ea"/>
              </a:rPr>
              <a:t>同僚の問題を解決し、業務を最適化</a:t>
            </a:r>
            <a:endParaRPr lang="en-US" altLang="ja-JP" sz="1200" b="1">
              <a:solidFill>
                <a:schemeClr val="tx2">
                  <a:lumMod val="50000"/>
                </a:schemeClr>
              </a:solidFill>
              <a:latin typeface="+mj-ea"/>
              <a:ea typeface="+mj-ea"/>
            </a:endParaRPr>
          </a:p>
          <a:p>
            <a:r>
              <a:rPr lang="ja-JP" altLang="en-US" sz="1200" b="1">
                <a:solidFill>
                  <a:schemeClr val="tx2">
                    <a:lumMod val="50000"/>
                  </a:schemeClr>
                </a:solidFill>
                <a:latin typeface="+mj-ea"/>
                <a:ea typeface="+mj-ea"/>
              </a:rPr>
              <a:t>できるように支援します。</a:t>
            </a:r>
            <a:endParaRPr lang="en-US" altLang="zh-TW" sz="1200" b="1">
              <a:solidFill>
                <a:schemeClr val="tx2">
                  <a:lumMod val="50000"/>
                </a:schemeClr>
              </a:solidFill>
              <a:latin typeface="+mj-ea"/>
              <a:ea typeface="+mj-ea"/>
            </a:endParaRPr>
          </a:p>
        </p:txBody>
      </p:sp>
      <p:sp>
        <p:nvSpPr>
          <p:cNvPr id="21" name="箭號: ＞形 20">
            <a:extLst>
              <a:ext uri="{FF2B5EF4-FFF2-40B4-BE49-F238E27FC236}">
                <a16:creationId xmlns:a16="http://schemas.microsoft.com/office/drawing/2014/main" id="{ADB38F69-EBB9-F1D8-8305-0A53BCC7D611}"/>
              </a:ext>
            </a:extLst>
          </p:cNvPr>
          <p:cNvSpPr/>
          <p:nvPr/>
        </p:nvSpPr>
        <p:spPr>
          <a:xfrm flipH="1">
            <a:off x="6022091" y="3978557"/>
            <a:ext cx="185159" cy="321589"/>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Tree>
    <p:extLst>
      <p:ext uri="{BB962C8B-B14F-4D97-AF65-F5344CB8AC3E}">
        <p14:creationId xmlns:p14="http://schemas.microsoft.com/office/powerpoint/2010/main" val="22672550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8" name="圖片 427">
            <a:extLst>
              <a:ext uri="{FF2B5EF4-FFF2-40B4-BE49-F238E27FC236}">
                <a16:creationId xmlns:a16="http://schemas.microsoft.com/office/drawing/2014/main" id="{6B321229-FB57-EEEF-201D-7F09A70F49DF}"/>
              </a:ext>
            </a:extLst>
          </p:cNvPr>
          <p:cNvPicPr>
            <a:picLocks noChangeAspect="1"/>
          </p:cNvPicPr>
          <p:nvPr/>
        </p:nvPicPr>
        <p:blipFill>
          <a:blip r:embed="rId3"/>
          <a:stretch>
            <a:fillRect/>
          </a:stretch>
        </p:blipFill>
        <p:spPr>
          <a:xfrm>
            <a:off x="6389038" y="2308112"/>
            <a:ext cx="2251351" cy="1730522"/>
          </a:xfrm>
          <a:prstGeom prst="rect">
            <a:avLst/>
          </a:prstGeom>
        </p:spPr>
      </p:pic>
      <p:grpSp>
        <p:nvGrpSpPr>
          <p:cNvPr id="425" name="群組 424">
            <a:extLst>
              <a:ext uri="{FF2B5EF4-FFF2-40B4-BE49-F238E27FC236}">
                <a16:creationId xmlns:a16="http://schemas.microsoft.com/office/drawing/2014/main" id="{716CB1EC-AD6D-5D47-FF9E-D31F096437CC}"/>
              </a:ext>
            </a:extLst>
          </p:cNvPr>
          <p:cNvGrpSpPr/>
          <p:nvPr/>
        </p:nvGrpSpPr>
        <p:grpSpPr>
          <a:xfrm>
            <a:off x="6373870" y="2415529"/>
            <a:ext cx="1097809" cy="874579"/>
            <a:chOff x="6151503" y="2322993"/>
            <a:chExt cx="1254019" cy="999024"/>
          </a:xfrm>
        </p:grpSpPr>
        <p:pic>
          <p:nvPicPr>
            <p:cNvPr id="424" name="圖片 423">
              <a:extLst>
                <a:ext uri="{FF2B5EF4-FFF2-40B4-BE49-F238E27FC236}">
                  <a16:creationId xmlns:a16="http://schemas.microsoft.com/office/drawing/2014/main" id="{18E6CA6B-FFCA-92CF-410D-1ABA92BBE47A}"/>
                </a:ext>
              </a:extLst>
            </p:cNvPr>
            <p:cNvPicPr>
              <a:picLocks noChangeAspect="1"/>
            </p:cNvPicPr>
            <p:nvPr/>
          </p:nvPicPr>
          <p:blipFill>
            <a:blip r:embed="rId4"/>
            <a:stretch>
              <a:fillRect/>
            </a:stretch>
          </p:blipFill>
          <p:spPr>
            <a:xfrm>
              <a:off x="6151503" y="2322993"/>
              <a:ext cx="1193911" cy="988203"/>
            </a:xfrm>
            <a:prstGeom prst="rect">
              <a:avLst/>
            </a:prstGeom>
          </p:spPr>
        </p:pic>
        <p:sp>
          <p:nvSpPr>
            <p:cNvPr id="413" name="TextBox 15">
              <a:extLst>
                <a:ext uri="{FF2B5EF4-FFF2-40B4-BE49-F238E27FC236}">
                  <a16:creationId xmlns:a16="http://schemas.microsoft.com/office/drawing/2014/main" id="{46C450F5-0386-9BEC-B3AA-15A239165563}"/>
                </a:ext>
              </a:extLst>
            </p:cNvPr>
            <p:cNvSpPr txBox="1"/>
            <p:nvPr/>
          </p:nvSpPr>
          <p:spPr>
            <a:xfrm>
              <a:off x="6491436" y="2794661"/>
              <a:ext cx="914086" cy="527356"/>
            </a:xfrm>
            <a:prstGeom prst="rect">
              <a:avLst/>
            </a:prstGeom>
            <a:noFill/>
          </p:spPr>
          <p:txBody>
            <a:bodyPr wrap="none" rtlCol="0">
              <a:spAutoFit/>
            </a:bodyPr>
            <a:lstStyle/>
            <a:p>
              <a:pPr algn="ctr"/>
              <a:r>
                <a:rPr lang="zh-TW" altLang="en-US" sz="1200" b="1">
                  <a:solidFill>
                    <a:schemeClr val="tx2">
                      <a:lumMod val="50000"/>
                    </a:schemeClr>
                  </a:solidFill>
                  <a:latin typeface="+mj-ea"/>
                  <a:ea typeface="+mj-ea"/>
                </a:rPr>
                <a:t>數據融合</a:t>
              </a:r>
              <a:endParaRPr lang="en-US" altLang="zh-TW" sz="1200" b="1">
                <a:solidFill>
                  <a:schemeClr val="tx2">
                    <a:lumMod val="50000"/>
                  </a:schemeClr>
                </a:solidFill>
                <a:latin typeface="+mj-ea"/>
                <a:ea typeface="+mj-ea"/>
              </a:endParaRPr>
            </a:p>
            <a:p>
              <a:pPr algn="ctr"/>
              <a:r>
                <a:rPr lang="zh-TW" altLang="en-US" sz="1200" b="1">
                  <a:solidFill>
                    <a:schemeClr val="tx2">
                      <a:lumMod val="50000"/>
                    </a:schemeClr>
                  </a:solidFill>
                  <a:latin typeface="+mj-ea"/>
                  <a:ea typeface="+mj-ea"/>
                </a:rPr>
                <a:t>及標準化</a:t>
              </a:r>
              <a:endParaRPr lang="ja-JP" altLang="en-US" sz="1200" b="1">
                <a:solidFill>
                  <a:schemeClr val="tx2">
                    <a:lumMod val="50000"/>
                  </a:schemeClr>
                </a:solidFill>
                <a:latin typeface="+mj-ea"/>
                <a:ea typeface="+mj-ea"/>
              </a:endParaRPr>
            </a:p>
          </p:txBody>
        </p:sp>
      </p:grpSp>
      <p:sp>
        <p:nvSpPr>
          <p:cNvPr id="5" name="タイトル 3">
            <a:extLst>
              <a:ext uri="{FF2B5EF4-FFF2-40B4-BE49-F238E27FC236}">
                <a16:creationId xmlns:a16="http://schemas.microsoft.com/office/drawing/2014/main" id="{B8C17E22-F4A3-B94E-B9F1-6F09D3F61E1C}"/>
              </a:ext>
            </a:extLst>
          </p:cNvPr>
          <p:cNvSpPr txBox="1"/>
          <p:nvPr/>
        </p:nvSpPr>
        <p:spPr bwMode="auto">
          <a:xfrm>
            <a:off x="120860" y="207574"/>
            <a:ext cx="4889480"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zh-TW" altLang="en-US" sz="2400">
                <a:solidFill>
                  <a:schemeClr val="tx1"/>
                </a:solidFill>
                <a:latin typeface="+mj-ea"/>
                <a:ea typeface="+mj-ea"/>
              </a:rPr>
              <a:t>新管理指標</a:t>
            </a:r>
            <a:r>
              <a:rPr lang="en-US" altLang="zh-TW" sz="2400">
                <a:solidFill>
                  <a:schemeClr val="tx1"/>
                </a:solidFill>
                <a:latin typeface="+mj-ea"/>
                <a:ea typeface="+mj-ea"/>
              </a:rPr>
              <a:t>『</a:t>
            </a:r>
            <a:r>
              <a:rPr lang="zh-TW" altLang="en-US" sz="2400">
                <a:solidFill>
                  <a:schemeClr val="tx1"/>
                </a:solidFill>
                <a:latin typeface="+mj-ea"/>
                <a:ea typeface="+mj-ea"/>
              </a:rPr>
              <a:t>定量化</a:t>
            </a:r>
            <a:r>
              <a:rPr lang="en-US" altLang="zh-TW" sz="2400">
                <a:solidFill>
                  <a:schemeClr val="tx1"/>
                </a:solidFill>
                <a:latin typeface="+mj-ea"/>
                <a:ea typeface="+mj-ea"/>
              </a:rPr>
              <a:t>』</a:t>
            </a:r>
            <a:r>
              <a:rPr lang="zh-TW" altLang="en-US" sz="2400">
                <a:solidFill>
                  <a:schemeClr val="tx1"/>
                </a:solidFill>
                <a:latin typeface="+mj-ea"/>
                <a:ea typeface="+mj-ea"/>
              </a:rPr>
              <a:t>建立的方式</a:t>
            </a:r>
            <a:endParaRPr lang="ja-JP" altLang="en-US" sz="2400">
              <a:solidFill>
                <a:schemeClr val="tx1"/>
              </a:solidFill>
              <a:latin typeface="+mj-ea"/>
              <a:ea typeface="+mj-ea"/>
            </a:endParaRPr>
          </a:p>
        </p:txBody>
      </p:sp>
      <p:sp>
        <p:nvSpPr>
          <p:cNvPr id="21" name="文字方塊 20">
            <a:extLst>
              <a:ext uri="{FF2B5EF4-FFF2-40B4-BE49-F238E27FC236}">
                <a16:creationId xmlns:a16="http://schemas.microsoft.com/office/drawing/2014/main" id="{10E0A095-B353-1955-928F-51398298E54B}"/>
              </a:ext>
            </a:extLst>
          </p:cNvPr>
          <p:cNvSpPr txBox="1"/>
          <p:nvPr/>
        </p:nvSpPr>
        <p:spPr>
          <a:xfrm>
            <a:off x="1242390" y="4562461"/>
            <a:ext cx="6659259" cy="369332"/>
          </a:xfrm>
          <a:prstGeom prst="rect">
            <a:avLst/>
          </a:prstGeom>
          <a:noFill/>
        </p:spPr>
        <p:txBody>
          <a:bodyPr wrap="none">
            <a:spAutoFit/>
          </a:bodyPr>
          <a:lstStyle/>
          <a:p>
            <a:pPr algn="ctr"/>
            <a:r>
              <a:rPr kumimoji="1" lang="zh-TW" altLang="en-US" sz="1800" b="1">
                <a:solidFill>
                  <a:srgbClr val="002855"/>
                </a:solidFill>
                <a:latin typeface="+mj-ea"/>
                <a:ea typeface="+mj-ea"/>
                <a:cs typeface="Meiryo" charset="-128"/>
              </a:rPr>
              <a:t>影像的數據轉換，需要</a:t>
            </a:r>
            <a:r>
              <a:rPr kumimoji="1" lang="en-US" altLang="zh-TW" sz="1800" b="1">
                <a:solidFill>
                  <a:srgbClr val="002855"/>
                </a:solidFill>
                <a:latin typeface="+mj-ea"/>
                <a:ea typeface="+mj-ea"/>
                <a:cs typeface="Meiryo" charset="-128"/>
              </a:rPr>
              <a:t>DX</a:t>
            </a:r>
            <a:r>
              <a:rPr kumimoji="1" lang="zh-TW" altLang="en-US" sz="1800" b="1">
                <a:solidFill>
                  <a:srgbClr val="002855"/>
                </a:solidFill>
                <a:latin typeface="+mj-ea"/>
                <a:ea typeface="+mj-ea"/>
                <a:cs typeface="Meiryo" charset="-128"/>
              </a:rPr>
              <a:t>人才不斷的</a:t>
            </a:r>
            <a:r>
              <a:rPr kumimoji="1" lang="en-US" altLang="zh-TW" sz="1800" b="1">
                <a:solidFill>
                  <a:srgbClr val="002855"/>
                </a:solidFill>
                <a:latin typeface="+mj-ea"/>
                <a:ea typeface="+mj-ea"/>
                <a:cs typeface="Meiryo" charset="-128"/>
              </a:rPr>
              <a:t>Try &amp; Error</a:t>
            </a:r>
            <a:r>
              <a:rPr kumimoji="1" lang="zh-TW" altLang="en-US" sz="1800" b="1">
                <a:solidFill>
                  <a:srgbClr val="002855"/>
                </a:solidFill>
                <a:latin typeface="+mj-ea"/>
                <a:ea typeface="+mj-ea"/>
                <a:cs typeface="Meiryo" charset="-128"/>
              </a:rPr>
              <a:t>，才得以實現</a:t>
            </a:r>
            <a:endParaRPr kumimoji="1" lang="en-US" altLang="ja-JP" sz="1800" b="1">
              <a:solidFill>
                <a:srgbClr val="002855"/>
              </a:solidFill>
              <a:latin typeface="+mj-ea"/>
              <a:ea typeface="+mj-ea"/>
              <a:cs typeface="Meiryo" charset="-128"/>
            </a:endParaRPr>
          </a:p>
        </p:txBody>
      </p:sp>
      <p:grpSp>
        <p:nvGrpSpPr>
          <p:cNvPr id="22" name="群組 21">
            <a:extLst>
              <a:ext uri="{FF2B5EF4-FFF2-40B4-BE49-F238E27FC236}">
                <a16:creationId xmlns:a16="http://schemas.microsoft.com/office/drawing/2014/main" id="{224B24CC-9FEE-6B24-DD7A-FDC285BE5662}"/>
              </a:ext>
            </a:extLst>
          </p:cNvPr>
          <p:cNvGrpSpPr/>
          <p:nvPr/>
        </p:nvGrpSpPr>
        <p:grpSpPr>
          <a:xfrm>
            <a:off x="915275" y="4668585"/>
            <a:ext cx="279585" cy="168890"/>
            <a:chOff x="1114871" y="4458058"/>
            <a:chExt cx="438179" cy="264693"/>
          </a:xfrm>
        </p:grpSpPr>
        <p:sp>
          <p:nvSpPr>
            <p:cNvPr id="23" name="等腰三角形 22">
              <a:extLst>
                <a:ext uri="{FF2B5EF4-FFF2-40B4-BE49-F238E27FC236}">
                  <a16:creationId xmlns:a16="http://schemas.microsoft.com/office/drawing/2014/main" id="{FF0FA69F-797B-EDA6-2977-450539D2818F}"/>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 name="等腰三角形 23">
              <a:extLst>
                <a:ext uri="{FF2B5EF4-FFF2-40B4-BE49-F238E27FC236}">
                  <a16:creationId xmlns:a16="http://schemas.microsoft.com/office/drawing/2014/main" id="{D212013A-1AF9-DED7-0877-03E3A419510A}"/>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5" name="群組 24">
            <a:extLst>
              <a:ext uri="{FF2B5EF4-FFF2-40B4-BE49-F238E27FC236}">
                <a16:creationId xmlns:a16="http://schemas.microsoft.com/office/drawing/2014/main" id="{47C83632-D9F5-7A07-CAB9-5B471C6B290B}"/>
              </a:ext>
            </a:extLst>
          </p:cNvPr>
          <p:cNvGrpSpPr/>
          <p:nvPr/>
        </p:nvGrpSpPr>
        <p:grpSpPr>
          <a:xfrm flipH="1">
            <a:off x="7949140" y="4668587"/>
            <a:ext cx="279586" cy="168889"/>
            <a:chOff x="1114871" y="4458058"/>
            <a:chExt cx="438183" cy="264693"/>
          </a:xfrm>
        </p:grpSpPr>
        <p:sp>
          <p:nvSpPr>
            <p:cNvPr id="26" name="等腰三角形 25">
              <a:extLst>
                <a:ext uri="{FF2B5EF4-FFF2-40B4-BE49-F238E27FC236}">
                  <a16:creationId xmlns:a16="http://schemas.microsoft.com/office/drawing/2014/main" id="{091B9845-0DE6-168F-24DC-0DDA914C59E8}"/>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7" name="等腰三角形 26">
              <a:extLst>
                <a:ext uri="{FF2B5EF4-FFF2-40B4-BE49-F238E27FC236}">
                  <a16:creationId xmlns:a16="http://schemas.microsoft.com/office/drawing/2014/main" id="{14A91B8C-4A50-1F4A-F498-ED1AEEE68DC0}"/>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39" name="群組 238">
            <a:extLst>
              <a:ext uri="{FF2B5EF4-FFF2-40B4-BE49-F238E27FC236}">
                <a16:creationId xmlns:a16="http://schemas.microsoft.com/office/drawing/2014/main" id="{6B2AB757-97D0-2678-CF93-36130F9BAC63}"/>
              </a:ext>
            </a:extLst>
          </p:cNvPr>
          <p:cNvGrpSpPr/>
          <p:nvPr/>
        </p:nvGrpSpPr>
        <p:grpSpPr>
          <a:xfrm>
            <a:off x="-192087" y="949673"/>
            <a:ext cx="2204678" cy="472485"/>
            <a:chOff x="-427444" y="742520"/>
            <a:chExt cx="2204678" cy="472485"/>
          </a:xfrm>
        </p:grpSpPr>
        <p:grpSp>
          <p:nvGrpSpPr>
            <p:cNvPr id="7" name="群組 6">
              <a:extLst>
                <a:ext uri="{FF2B5EF4-FFF2-40B4-BE49-F238E27FC236}">
                  <a16:creationId xmlns:a16="http://schemas.microsoft.com/office/drawing/2014/main" id="{2884E89F-CB28-2FA1-BE49-F0E1ADB6E643}"/>
                </a:ext>
              </a:extLst>
            </p:cNvPr>
            <p:cNvGrpSpPr/>
            <p:nvPr/>
          </p:nvGrpSpPr>
          <p:grpSpPr>
            <a:xfrm flipV="1">
              <a:off x="-427444" y="864753"/>
              <a:ext cx="2204678" cy="350252"/>
              <a:chOff x="577431" y="5544036"/>
              <a:chExt cx="6745012" cy="1071563"/>
            </a:xfrm>
          </p:grpSpPr>
          <p:sp>
            <p:nvSpPr>
              <p:cNvPr id="20" name="Line 20">
                <a:extLst>
                  <a:ext uri="{FF2B5EF4-FFF2-40B4-BE49-F238E27FC236}">
                    <a16:creationId xmlns:a16="http://schemas.microsoft.com/office/drawing/2014/main" id="{8250F84A-2732-5303-9271-275C64FDA31B}"/>
                  </a:ext>
                </a:extLst>
              </p:cNvPr>
              <p:cNvSpPr/>
              <p:nvPr/>
            </p:nvSpPr>
            <p:spPr bwMode="auto">
              <a:xfrm>
                <a:off x="577431" y="6186490"/>
                <a:ext cx="6289396"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28" name="Freeform 1001">
                <a:extLst>
                  <a:ext uri="{FF2B5EF4-FFF2-40B4-BE49-F238E27FC236}">
                    <a16:creationId xmlns:a16="http://schemas.microsoft.com/office/drawing/2014/main" id="{43862EF9-948F-51AA-0249-E6FE2E8E6339}"/>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9" name="Freeform 1002">
                <a:extLst>
                  <a:ext uri="{FF2B5EF4-FFF2-40B4-BE49-F238E27FC236}">
                    <a16:creationId xmlns:a16="http://schemas.microsoft.com/office/drawing/2014/main" id="{5AC65CA3-FAC5-572C-F694-5500A0C2115C}"/>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0" name="Freeform 1003">
                <a:extLst>
                  <a:ext uri="{FF2B5EF4-FFF2-40B4-BE49-F238E27FC236}">
                    <a16:creationId xmlns:a16="http://schemas.microsoft.com/office/drawing/2014/main" id="{D455736C-4E99-9E77-34E6-E24B1FD50311}"/>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sp>
          <p:nvSpPr>
            <p:cNvPr id="319" name="TextBox 15">
              <a:extLst>
                <a:ext uri="{FF2B5EF4-FFF2-40B4-BE49-F238E27FC236}">
                  <a16:creationId xmlns:a16="http://schemas.microsoft.com/office/drawing/2014/main" id="{BA00CD22-558F-D3EB-F6C5-BED329F5F755}"/>
                </a:ext>
              </a:extLst>
            </p:cNvPr>
            <p:cNvSpPr txBox="1"/>
            <p:nvPr/>
          </p:nvSpPr>
          <p:spPr>
            <a:xfrm>
              <a:off x="-65527" y="742520"/>
              <a:ext cx="1620957" cy="338554"/>
            </a:xfrm>
            <a:prstGeom prst="rect">
              <a:avLst/>
            </a:prstGeom>
            <a:noFill/>
          </p:spPr>
          <p:txBody>
            <a:bodyPr wrap="none" rtlCol="0">
              <a:spAutoFit/>
            </a:bodyPr>
            <a:lstStyle/>
            <a:p>
              <a:pPr algn="ctr"/>
              <a:r>
                <a:rPr lang="zh-TW" altLang="en-US" sz="1600" b="1">
                  <a:solidFill>
                    <a:schemeClr val="tx2">
                      <a:lumMod val="50000"/>
                    </a:schemeClr>
                  </a:solidFill>
                  <a:latin typeface="+mj-ea"/>
                  <a:ea typeface="+mj-ea"/>
                </a:rPr>
                <a:t>監視器畫像取得</a:t>
              </a:r>
              <a:endParaRPr lang="en-US" altLang="zh-TW" sz="1600" b="1">
                <a:solidFill>
                  <a:schemeClr val="tx2">
                    <a:lumMod val="50000"/>
                  </a:schemeClr>
                </a:solidFill>
                <a:latin typeface="+mj-ea"/>
                <a:ea typeface="+mj-ea"/>
              </a:endParaRPr>
            </a:p>
          </p:txBody>
        </p:sp>
      </p:grpSp>
      <p:grpSp>
        <p:nvGrpSpPr>
          <p:cNvPr id="233" name="群組 232">
            <a:extLst>
              <a:ext uri="{FF2B5EF4-FFF2-40B4-BE49-F238E27FC236}">
                <a16:creationId xmlns:a16="http://schemas.microsoft.com/office/drawing/2014/main" id="{555739E1-E8EB-20E0-2022-A0D0D8BD6024}"/>
              </a:ext>
            </a:extLst>
          </p:cNvPr>
          <p:cNvGrpSpPr/>
          <p:nvPr/>
        </p:nvGrpSpPr>
        <p:grpSpPr>
          <a:xfrm>
            <a:off x="2133885" y="949673"/>
            <a:ext cx="2780764" cy="472485"/>
            <a:chOff x="3120281" y="934979"/>
            <a:chExt cx="2780764" cy="472485"/>
          </a:xfrm>
        </p:grpSpPr>
        <p:grpSp>
          <p:nvGrpSpPr>
            <p:cNvPr id="18" name="群組 17">
              <a:extLst>
                <a:ext uri="{FF2B5EF4-FFF2-40B4-BE49-F238E27FC236}">
                  <a16:creationId xmlns:a16="http://schemas.microsoft.com/office/drawing/2014/main" id="{336994F2-8EA9-B961-9462-C2400F102B7D}"/>
                </a:ext>
              </a:extLst>
            </p:cNvPr>
            <p:cNvGrpSpPr/>
            <p:nvPr/>
          </p:nvGrpSpPr>
          <p:grpSpPr>
            <a:xfrm flipV="1">
              <a:off x="3120281" y="1057212"/>
              <a:ext cx="2780764" cy="350252"/>
              <a:chOff x="-1185052" y="5544036"/>
              <a:chExt cx="8507495" cy="1071563"/>
            </a:xfrm>
          </p:grpSpPr>
          <p:sp>
            <p:nvSpPr>
              <p:cNvPr id="224" name="Line 20">
                <a:extLst>
                  <a:ext uri="{FF2B5EF4-FFF2-40B4-BE49-F238E27FC236}">
                    <a16:creationId xmlns:a16="http://schemas.microsoft.com/office/drawing/2014/main" id="{AF7374F2-EC23-6A0B-A153-1CC2ED239022}"/>
                  </a:ext>
                </a:extLst>
              </p:cNvPr>
              <p:cNvSpPr/>
              <p:nvPr/>
            </p:nvSpPr>
            <p:spPr bwMode="auto">
              <a:xfrm>
                <a:off x="-1185052" y="6186490"/>
                <a:ext cx="8051878"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226" name="Freeform 1001">
                <a:extLst>
                  <a:ext uri="{FF2B5EF4-FFF2-40B4-BE49-F238E27FC236}">
                    <a16:creationId xmlns:a16="http://schemas.microsoft.com/office/drawing/2014/main" id="{56566C7A-0BD5-D532-EEA7-4094031AAB44}"/>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27" name="Freeform 1002">
                <a:extLst>
                  <a:ext uri="{FF2B5EF4-FFF2-40B4-BE49-F238E27FC236}">
                    <a16:creationId xmlns:a16="http://schemas.microsoft.com/office/drawing/2014/main" id="{7C8545CD-58FE-8D0E-8CB0-B056202D1746}"/>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28" name="Freeform 1003">
                <a:extLst>
                  <a:ext uri="{FF2B5EF4-FFF2-40B4-BE49-F238E27FC236}">
                    <a16:creationId xmlns:a16="http://schemas.microsoft.com/office/drawing/2014/main" id="{46DEDF83-324F-CCE1-6451-3EE1CA58E3FB}"/>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sp>
          <p:nvSpPr>
            <p:cNvPr id="229" name="TextBox 15">
              <a:extLst>
                <a:ext uri="{FF2B5EF4-FFF2-40B4-BE49-F238E27FC236}">
                  <a16:creationId xmlns:a16="http://schemas.microsoft.com/office/drawing/2014/main" id="{08D48DAB-60D8-240D-0C04-D49E55364863}"/>
                </a:ext>
              </a:extLst>
            </p:cNvPr>
            <p:cNvSpPr txBox="1"/>
            <p:nvPr/>
          </p:nvSpPr>
          <p:spPr>
            <a:xfrm>
              <a:off x="3298781" y="934979"/>
              <a:ext cx="2191626" cy="338554"/>
            </a:xfrm>
            <a:prstGeom prst="rect">
              <a:avLst/>
            </a:prstGeom>
            <a:noFill/>
          </p:spPr>
          <p:txBody>
            <a:bodyPr wrap="none" rtlCol="0">
              <a:spAutoFit/>
            </a:bodyPr>
            <a:lstStyle/>
            <a:p>
              <a:pPr algn="ctr"/>
              <a:r>
                <a:rPr lang="zh-TW" altLang="en-US" sz="1600" b="1">
                  <a:solidFill>
                    <a:schemeClr val="tx2">
                      <a:lumMod val="50000"/>
                    </a:schemeClr>
                  </a:solidFill>
                  <a:latin typeface="+mj-ea"/>
                  <a:ea typeface="+mj-ea"/>
                </a:rPr>
                <a:t>斑馬紋輪廓影像</a:t>
              </a:r>
              <a:r>
                <a:rPr lang="en-US" altLang="zh-TW" sz="1600" b="1">
                  <a:solidFill>
                    <a:schemeClr val="tx2">
                      <a:lumMod val="50000"/>
                    </a:schemeClr>
                  </a:solidFill>
                  <a:latin typeface="+mj-ea"/>
                  <a:ea typeface="+mj-ea"/>
                </a:rPr>
                <a:t>(</a:t>
              </a:r>
              <a:r>
                <a:rPr lang="zh-TW" altLang="en-US" sz="1600" b="1">
                  <a:solidFill>
                    <a:schemeClr val="tx2">
                      <a:lumMod val="50000"/>
                    </a:schemeClr>
                  </a:solidFill>
                  <a:latin typeface="+mj-ea"/>
                  <a:ea typeface="+mj-ea"/>
                </a:rPr>
                <a:t>轉檔</a:t>
              </a:r>
              <a:r>
                <a:rPr lang="en-US" altLang="zh-TW" sz="1600" b="1">
                  <a:solidFill>
                    <a:schemeClr val="tx2">
                      <a:lumMod val="50000"/>
                    </a:schemeClr>
                  </a:solidFill>
                  <a:latin typeface="+mj-ea"/>
                  <a:ea typeface="+mj-ea"/>
                </a:rPr>
                <a:t>)</a:t>
              </a:r>
            </a:p>
          </p:txBody>
        </p:sp>
      </p:grpSp>
      <p:grpSp>
        <p:nvGrpSpPr>
          <p:cNvPr id="251" name="群組 250">
            <a:extLst>
              <a:ext uri="{FF2B5EF4-FFF2-40B4-BE49-F238E27FC236}">
                <a16:creationId xmlns:a16="http://schemas.microsoft.com/office/drawing/2014/main" id="{5DD9270A-C403-1137-F0CC-16599C87CDEA}"/>
              </a:ext>
            </a:extLst>
          </p:cNvPr>
          <p:cNvGrpSpPr/>
          <p:nvPr/>
        </p:nvGrpSpPr>
        <p:grpSpPr>
          <a:xfrm>
            <a:off x="298582" y="1791076"/>
            <a:ext cx="1663367" cy="2463064"/>
            <a:chOff x="367806" y="1571127"/>
            <a:chExt cx="1663367" cy="2463064"/>
          </a:xfrm>
        </p:grpSpPr>
        <p:grpSp>
          <p:nvGrpSpPr>
            <p:cNvPr id="3" name="群組 2">
              <a:extLst>
                <a:ext uri="{FF2B5EF4-FFF2-40B4-BE49-F238E27FC236}">
                  <a16:creationId xmlns:a16="http://schemas.microsoft.com/office/drawing/2014/main" id="{81050936-9239-9BF3-EF5E-77EFB89266F4}"/>
                </a:ext>
              </a:extLst>
            </p:cNvPr>
            <p:cNvGrpSpPr/>
            <p:nvPr/>
          </p:nvGrpSpPr>
          <p:grpSpPr>
            <a:xfrm>
              <a:off x="378989" y="1571127"/>
              <a:ext cx="1375240" cy="1979459"/>
              <a:chOff x="3080410" y="1496338"/>
              <a:chExt cx="1768778" cy="2545899"/>
            </a:xfrm>
          </p:grpSpPr>
          <p:pic>
            <p:nvPicPr>
              <p:cNvPr id="2" name="圖片 1">
                <a:extLst>
                  <a:ext uri="{FF2B5EF4-FFF2-40B4-BE49-F238E27FC236}">
                    <a16:creationId xmlns:a16="http://schemas.microsoft.com/office/drawing/2014/main" id="{417C402D-50AF-5B49-809A-A3B20EFF47B3}"/>
                  </a:ext>
                </a:extLst>
              </p:cNvPr>
              <p:cNvPicPr>
                <a:picLocks noChangeAspect="1"/>
              </p:cNvPicPr>
              <p:nvPr/>
            </p:nvPicPr>
            <p:blipFill rotWithShape="1">
              <a:blip r:embed="rId5"/>
              <a:srcRect l="39044" t="6268" r="21692" b="1"/>
              <a:stretch/>
            </p:blipFill>
            <p:spPr>
              <a:xfrm>
                <a:off x="3080410" y="1496338"/>
                <a:ext cx="1768778" cy="2545899"/>
              </a:xfrm>
              <a:prstGeom prst="roundRect">
                <a:avLst>
                  <a:gd name="adj" fmla="val 3564"/>
                </a:avLst>
              </a:prstGeom>
              <a:solidFill>
                <a:srgbClr val="FFFFFF">
                  <a:shade val="85000"/>
                </a:srgbClr>
              </a:solidFill>
              <a:ln>
                <a:noFill/>
              </a:ln>
              <a:effectLst/>
            </p:spPr>
          </p:pic>
          <p:sp>
            <p:nvSpPr>
              <p:cNvPr id="327" name="矩形: 圓角 326">
                <a:extLst>
                  <a:ext uri="{FF2B5EF4-FFF2-40B4-BE49-F238E27FC236}">
                    <a16:creationId xmlns:a16="http://schemas.microsoft.com/office/drawing/2014/main" id="{ABA215A4-DC2E-C63E-8B01-2C6732266707}"/>
                  </a:ext>
                </a:extLst>
              </p:cNvPr>
              <p:cNvSpPr/>
              <p:nvPr/>
            </p:nvSpPr>
            <p:spPr>
              <a:xfrm>
                <a:off x="3251434" y="2813857"/>
                <a:ext cx="1447982" cy="1132172"/>
              </a:xfrm>
              <a:prstGeom prst="roundRect">
                <a:avLst>
                  <a:gd name="adj" fmla="val 8825"/>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chemeClr val="accent5">
                      <a:lumMod val="60000"/>
                      <a:lumOff val="40000"/>
                    </a:schemeClr>
                  </a:solidFill>
                </a:endParaRPr>
              </a:p>
            </p:txBody>
          </p:sp>
        </p:grpSp>
        <p:grpSp>
          <p:nvGrpSpPr>
            <p:cNvPr id="15" name="群組 14">
              <a:extLst>
                <a:ext uri="{FF2B5EF4-FFF2-40B4-BE49-F238E27FC236}">
                  <a16:creationId xmlns:a16="http://schemas.microsoft.com/office/drawing/2014/main" id="{73150051-2818-881D-7360-AB3C89098545}"/>
                </a:ext>
              </a:extLst>
            </p:cNvPr>
            <p:cNvGrpSpPr/>
            <p:nvPr/>
          </p:nvGrpSpPr>
          <p:grpSpPr>
            <a:xfrm>
              <a:off x="367806" y="3603304"/>
              <a:ext cx="1663367" cy="430887"/>
              <a:chOff x="378188" y="4018762"/>
              <a:chExt cx="1663367" cy="430887"/>
            </a:xfrm>
          </p:grpSpPr>
          <p:sp>
            <p:nvSpPr>
              <p:cNvPr id="320" name="文字方塊 319">
                <a:extLst>
                  <a:ext uri="{FF2B5EF4-FFF2-40B4-BE49-F238E27FC236}">
                    <a16:creationId xmlns:a16="http://schemas.microsoft.com/office/drawing/2014/main" id="{3EC43530-6FAD-71C5-60E2-F63C78811526}"/>
                  </a:ext>
                </a:extLst>
              </p:cNvPr>
              <p:cNvSpPr txBox="1"/>
              <p:nvPr/>
            </p:nvSpPr>
            <p:spPr>
              <a:xfrm>
                <a:off x="446246" y="4018762"/>
                <a:ext cx="1595309" cy="430887"/>
              </a:xfrm>
              <a:prstGeom prst="rect">
                <a:avLst/>
              </a:prstGeom>
              <a:noFill/>
            </p:spPr>
            <p:txBody>
              <a:bodyPr wrap="none">
                <a:spAutoFit/>
              </a:bodyPr>
              <a:lstStyle/>
              <a:p>
                <a:r>
                  <a:rPr kumimoji="1" lang="zh-TW" altLang="en-US" sz="1100" b="1">
                    <a:solidFill>
                      <a:schemeClr val="tx1">
                        <a:lumMod val="75000"/>
                        <a:lumOff val="25000"/>
                      </a:schemeClr>
                    </a:solidFill>
                    <a:latin typeface="+mj-ea"/>
                    <a:ea typeface="+mj-ea"/>
                    <a:cs typeface="Meiryo" charset="-128"/>
                  </a:rPr>
                  <a:t>裁切需數據化的範圍</a:t>
                </a:r>
                <a:r>
                  <a:rPr lang="zh-TW" altLang="en-US" sz="1100" b="1">
                    <a:solidFill>
                      <a:schemeClr val="tx1">
                        <a:lumMod val="75000"/>
                        <a:lumOff val="25000"/>
                      </a:schemeClr>
                    </a:solidFill>
                    <a:latin typeface="+mj-ea"/>
                    <a:ea typeface="+mj-ea"/>
                    <a:cs typeface="Meiryo" charset="-128"/>
                  </a:rPr>
                  <a:t>，</a:t>
                </a:r>
                <a:endParaRPr lang="en-US" altLang="zh-TW" sz="1100" b="1">
                  <a:solidFill>
                    <a:schemeClr val="tx1">
                      <a:lumMod val="75000"/>
                      <a:lumOff val="25000"/>
                    </a:schemeClr>
                  </a:solidFill>
                  <a:latin typeface="+mj-ea"/>
                  <a:ea typeface="+mj-ea"/>
                  <a:cs typeface="Meiryo" charset="-128"/>
                </a:endParaRPr>
              </a:p>
              <a:p>
                <a:r>
                  <a:rPr kumimoji="1" lang="zh-TW" altLang="en-US" sz="1100" b="1">
                    <a:solidFill>
                      <a:schemeClr val="tx1">
                        <a:lumMod val="75000"/>
                        <a:lumOff val="25000"/>
                      </a:schemeClr>
                    </a:solidFill>
                    <a:latin typeface="+mj-ea"/>
                    <a:ea typeface="+mj-ea"/>
                    <a:cs typeface="Meiryo" charset="-128"/>
                  </a:rPr>
                  <a:t>並進行角度補正</a:t>
                </a:r>
                <a:endParaRPr kumimoji="1" lang="en-US" altLang="ja-JP" sz="1100" b="1">
                  <a:solidFill>
                    <a:schemeClr val="tx1">
                      <a:lumMod val="75000"/>
                      <a:lumOff val="25000"/>
                    </a:schemeClr>
                  </a:solidFill>
                  <a:latin typeface="+mj-ea"/>
                  <a:ea typeface="+mj-ea"/>
                  <a:cs typeface="Meiryo" charset="-128"/>
                </a:endParaRPr>
              </a:p>
            </p:txBody>
          </p:sp>
          <p:sp>
            <p:nvSpPr>
              <p:cNvPr id="14" name="等腰三角形 13">
                <a:extLst>
                  <a:ext uri="{FF2B5EF4-FFF2-40B4-BE49-F238E27FC236}">
                    <a16:creationId xmlns:a16="http://schemas.microsoft.com/office/drawing/2014/main" id="{C1B145F5-3ACD-920C-C268-2CC889C212BF}"/>
                  </a:ext>
                </a:extLst>
              </p:cNvPr>
              <p:cNvSpPr/>
              <p:nvPr/>
            </p:nvSpPr>
            <p:spPr>
              <a:xfrm rot="5400000">
                <a:off x="355128" y="4099395"/>
                <a:ext cx="168890" cy="122769"/>
              </a:xfrm>
              <a:prstGeom prst="triangle">
                <a:avLst/>
              </a:prstGeom>
              <a:solidFill>
                <a:srgbClr val="FFFF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grpSp>
        <p:nvGrpSpPr>
          <p:cNvPr id="241" name="群組 240">
            <a:extLst>
              <a:ext uri="{FF2B5EF4-FFF2-40B4-BE49-F238E27FC236}">
                <a16:creationId xmlns:a16="http://schemas.microsoft.com/office/drawing/2014/main" id="{D5510E24-1A3C-5F1A-62D0-877F90972708}"/>
              </a:ext>
            </a:extLst>
          </p:cNvPr>
          <p:cNvGrpSpPr/>
          <p:nvPr/>
        </p:nvGrpSpPr>
        <p:grpSpPr>
          <a:xfrm>
            <a:off x="1993928" y="1641618"/>
            <a:ext cx="1387732" cy="2624404"/>
            <a:chOff x="2760005" y="1349336"/>
            <a:chExt cx="1387732" cy="2624404"/>
          </a:xfrm>
        </p:grpSpPr>
        <p:pic>
          <p:nvPicPr>
            <p:cNvPr id="322" name="圖片 321">
              <a:extLst>
                <a:ext uri="{FF2B5EF4-FFF2-40B4-BE49-F238E27FC236}">
                  <a16:creationId xmlns:a16="http://schemas.microsoft.com/office/drawing/2014/main" id="{06F682E9-D8EF-4DDA-AD2F-D7B72C1A9434}"/>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2814960" y="1709035"/>
              <a:ext cx="1128497" cy="777998"/>
            </a:xfrm>
            <a:prstGeom prst="roundRect">
              <a:avLst>
                <a:gd name="adj" fmla="val 5379"/>
              </a:avLst>
            </a:prstGeom>
            <a:solidFill>
              <a:srgbClr val="FFFFFF">
                <a:shade val="85000"/>
              </a:srgbClr>
            </a:solidFill>
            <a:ln>
              <a:solidFill>
                <a:srgbClr val="FF6600"/>
              </a:solidFill>
            </a:ln>
            <a:effectLst/>
          </p:spPr>
        </p:pic>
        <p:pic>
          <p:nvPicPr>
            <p:cNvPr id="328" name="圖片 327">
              <a:extLst>
                <a:ext uri="{FF2B5EF4-FFF2-40B4-BE49-F238E27FC236}">
                  <a16:creationId xmlns:a16="http://schemas.microsoft.com/office/drawing/2014/main" id="{F5E778C9-440E-5569-0542-D6971F35AC4E}"/>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2814959" y="2538955"/>
              <a:ext cx="1128497" cy="780934"/>
            </a:xfrm>
            <a:prstGeom prst="roundRect">
              <a:avLst>
                <a:gd name="adj" fmla="val 6157"/>
              </a:avLst>
            </a:prstGeom>
            <a:solidFill>
              <a:srgbClr val="FFFFFF">
                <a:shade val="85000"/>
              </a:srgbClr>
            </a:solidFill>
            <a:ln>
              <a:solidFill>
                <a:srgbClr val="FF6600"/>
              </a:solidFill>
            </a:ln>
            <a:effectLst/>
          </p:spPr>
        </p:pic>
        <p:grpSp>
          <p:nvGrpSpPr>
            <p:cNvPr id="16" name="群組 15">
              <a:extLst>
                <a:ext uri="{FF2B5EF4-FFF2-40B4-BE49-F238E27FC236}">
                  <a16:creationId xmlns:a16="http://schemas.microsoft.com/office/drawing/2014/main" id="{F1A1942A-9F32-D4F2-EC6F-36B669EA78E5}"/>
                </a:ext>
              </a:extLst>
            </p:cNvPr>
            <p:cNvGrpSpPr/>
            <p:nvPr/>
          </p:nvGrpSpPr>
          <p:grpSpPr>
            <a:xfrm>
              <a:off x="2777669" y="3373576"/>
              <a:ext cx="1370068" cy="600164"/>
              <a:chOff x="2777669" y="3373576"/>
              <a:chExt cx="1370068" cy="600164"/>
            </a:xfrm>
          </p:grpSpPr>
          <p:sp>
            <p:nvSpPr>
              <p:cNvPr id="329" name="文字方塊 328">
                <a:extLst>
                  <a:ext uri="{FF2B5EF4-FFF2-40B4-BE49-F238E27FC236}">
                    <a16:creationId xmlns:a16="http://schemas.microsoft.com/office/drawing/2014/main" id="{C48D0FC3-FD2A-DB2A-41DB-723E0EF81DBD}"/>
                  </a:ext>
                </a:extLst>
              </p:cNvPr>
              <p:cNvSpPr txBox="1"/>
              <p:nvPr/>
            </p:nvSpPr>
            <p:spPr>
              <a:xfrm>
                <a:off x="2834557" y="3373576"/>
                <a:ext cx="1313180" cy="600164"/>
              </a:xfrm>
              <a:prstGeom prst="rect">
                <a:avLst/>
              </a:prstGeom>
              <a:noFill/>
            </p:spPr>
            <p:txBody>
              <a:bodyPr wrap="none">
                <a:spAutoFit/>
              </a:bodyPr>
              <a:lstStyle/>
              <a:p>
                <a:r>
                  <a:rPr kumimoji="1" lang="zh-TW" altLang="en-US" sz="1100" b="1">
                    <a:solidFill>
                      <a:schemeClr val="tx1">
                        <a:lumMod val="75000"/>
                        <a:lumOff val="25000"/>
                      </a:schemeClr>
                    </a:solidFill>
                    <a:latin typeface="+mj-ea"/>
                    <a:ea typeface="+mj-ea"/>
                    <a:cs typeface="Meiryo" charset="-128"/>
                  </a:rPr>
                  <a:t>現場環境光影響</a:t>
                </a:r>
                <a:r>
                  <a:rPr lang="zh-TW" altLang="en-US" sz="1100" b="1">
                    <a:solidFill>
                      <a:schemeClr val="tx1">
                        <a:lumMod val="75000"/>
                        <a:lumOff val="25000"/>
                      </a:schemeClr>
                    </a:solidFill>
                    <a:latin typeface="+mj-ea"/>
                    <a:ea typeface="+mj-ea"/>
                    <a:cs typeface="Meiryo" charset="-128"/>
                  </a:rPr>
                  <a:t>，</a:t>
                </a:r>
                <a:endParaRPr lang="en-US" altLang="zh-TW" sz="1100" b="1">
                  <a:solidFill>
                    <a:schemeClr val="tx1">
                      <a:lumMod val="75000"/>
                      <a:lumOff val="25000"/>
                    </a:schemeClr>
                  </a:solidFill>
                  <a:latin typeface="+mj-ea"/>
                  <a:ea typeface="+mj-ea"/>
                  <a:cs typeface="Meiryo" charset="-128"/>
                </a:endParaRPr>
              </a:p>
              <a:p>
                <a:r>
                  <a:rPr kumimoji="1" lang="zh-TW" altLang="en-US" sz="1100" b="1">
                    <a:solidFill>
                      <a:schemeClr val="tx1">
                        <a:lumMod val="75000"/>
                        <a:lumOff val="25000"/>
                      </a:schemeClr>
                    </a:solidFill>
                    <a:latin typeface="+mj-ea"/>
                    <a:ea typeface="+mj-ea"/>
                    <a:cs typeface="Meiryo" charset="-128"/>
                  </a:rPr>
                  <a:t>二値化無法取得</a:t>
                </a:r>
                <a:endParaRPr kumimoji="1" lang="en-US" altLang="zh-TW" sz="1100" b="1">
                  <a:solidFill>
                    <a:schemeClr val="tx1">
                      <a:lumMod val="75000"/>
                      <a:lumOff val="25000"/>
                    </a:schemeClr>
                  </a:solidFill>
                  <a:latin typeface="+mj-ea"/>
                  <a:ea typeface="+mj-ea"/>
                  <a:cs typeface="Meiryo" charset="-128"/>
                </a:endParaRPr>
              </a:p>
              <a:p>
                <a:r>
                  <a:rPr lang="zh-TW" altLang="en-US" sz="1100" b="1">
                    <a:solidFill>
                      <a:schemeClr val="tx1">
                        <a:lumMod val="75000"/>
                        <a:lumOff val="25000"/>
                      </a:schemeClr>
                    </a:solidFill>
                    <a:latin typeface="+mj-ea"/>
                    <a:ea typeface="+mj-ea"/>
                    <a:cs typeface="Meiryo" charset="-128"/>
                  </a:rPr>
                  <a:t>正確的</a:t>
                </a:r>
                <a:r>
                  <a:rPr kumimoji="1" lang="zh-TW" altLang="en-US" sz="1100" b="1">
                    <a:solidFill>
                      <a:schemeClr val="tx1">
                        <a:lumMod val="75000"/>
                        <a:lumOff val="25000"/>
                      </a:schemeClr>
                    </a:solidFill>
                    <a:latin typeface="+mj-ea"/>
                    <a:ea typeface="+mj-ea"/>
                    <a:cs typeface="Meiryo" charset="-128"/>
                  </a:rPr>
                  <a:t>線條</a:t>
                </a:r>
                <a:endParaRPr kumimoji="1" lang="en-US" altLang="ja-JP" sz="1100" b="1">
                  <a:solidFill>
                    <a:schemeClr val="tx1">
                      <a:lumMod val="75000"/>
                      <a:lumOff val="25000"/>
                    </a:schemeClr>
                  </a:solidFill>
                  <a:latin typeface="+mj-ea"/>
                  <a:ea typeface="+mj-ea"/>
                  <a:cs typeface="Meiryo" charset="-128"/>
                </a:endParaRPr>
              </a:p>
            </p:txBody>
          </p:sp>
          <p:sp>
            <p:nvSpPr>
              <p:cNvPr id="12" name="等腰三角形 11">
                <a:extLst>
                  <a:ext uri="{FF2B5EF4-FFF2-40B4-BE49-F238E27FC236}">
                    <a16:creationId xmlns:a16="http://schemas.microsoft.com/office/drawing/2014/main" id="{0927B67A-36DF-CFCB-07D3-095BE9199CE6}"/>
                  </a:ext>
                </a:extLst>
              </p:cNvPr>
              <p:cNvSpPr/>
              <p:nvPr/>
            </p:nvSpPr>
            <p:spPr>
              <a:xfrm rot="5400000">
                <a:off x="2754609" y="3456116"/>
                <a:ext cx="168890" cy="122769"/>
              </a:xfrm>
              <a:prstGeom prst="triangle">
                <a:avLst/>
              </a:prstGeom>
              <a:solidFill>
                <a:srgbClr val="F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38" name="群組 237">
              <a:extLst>
                <a:ext uri="{FF2B5EF4-FFF2-40B4-BE49-F238E27FC236}">
                  <a16:creationId xmlns:a16="http://schemas.microsoft.com/office/drawing/2014/main" id="{A68B8CEF-AF93-0B3E-7D23-38FE5132B442}"/>
                </a:ext>
              </a:extLst>
            </p:cNvPr>
            <p:cNvGrpSpPr/>
            <p:nvPr/>
          </p:nvGrpSpPr>
          <p:grpSpPr>
            <a:xfrm>
              <a:off x="2760005" y="1349336"/>
              <a:ext cx="1288813" cy="307777"/>
              <a:chOff x="2760005" y="1349336"/>
              <a:chExt cx="1288813" cy="307777"/>
            </a:xfrm>
          </p:grpSpPr>
          <p:sp>
            <p:nvSpPr>
              <p:cNvPr id="330" name="TextBox 15">
                <a:extLst>
                  <a:ext uri="{FF2B5EF4-FFF2-40B4-BE49-F238E27FC236}">
                    <a16:creationId xmlns:a16="http://schemas.microsoft.com/office/drawing/2014/main" id="{7C5F7880-3BF3-F034-3350-D611BC8AB68E}"/>
                  </a:ext>
                </a:extLst>
              </p:cNvPr>
              <p:cNvSpPr txBox="1"/>
              <p:nvPr/>
            </p:nvSpPr>
            <p:spPr>
              <a:xfrm>
                <a:off x="2966469" y="1349336"/>
                <a:ext cx="1082349" cy="307777"/>
              </a:xfrm>
              <a:prstGeom prst="rect">
                <a:avLst/>
              </a:prstGeom>
              <a:noFill/>
            </p:spPr>
            <p:txBody>
              <a:bodyPr wrap="none" rtlCol="0">
                <a:spAutoFit/>
              </a:bodyPr>
              <a:lstStyle/>
              <a:p>
                <a:pPr algn="ctr"/>
                <a:r>
                  <a:rPr lang="zh-TW" altLang="en-US" sz="1400" b="1">
                    <a:solidFill>
                      <a:schemeClr val="tx2">
                        <a:lumMod val="50000"/>
                      </a:schemeClr>
                    </a:solidFill>
                    <a:latin typeface="+mj-ea"/>
                    <a:ea typeface="+mj-ea"/>
                  </a:rPr>
                  <a:t>傳統二値化</a:t>
                </a:r>
                <a:endParaRPr lang="ja-JP" altLang="en-US" sz="1400" b="1">
                  <a:solidFill>
                    <a:schemeClr val="tx2">
                      <a:lumMod val="50000"/>
                    </a:schemeClr>
                  </a:solidFill>
                  <a:latin typeface="+mj-ea"/>
                  <a:ea typeface="+mj-ea"/>
                </a:endParaRPr>
              </a:p>
            </p:txBody>
          </p:sp>
          <p:pic>
            <p:nvPicPr>
              <p:cNvPr id="235" name="圖片 234">
                <a:extLst>
                  <a:ext uri="{FF2B5EF4-FFF2-40B4-BE49-F238E27FC236}">
                    <a16:creationId xmlns:a16="http://schemas.microsoft.com/office/drawing/2014/main" id="{A00D846C-6154-6DD1-0674-EF57F818F5BD}"/>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2760005" y="1370909"/>
                <a:ext cx="279916" cy="270761"/>
              </a:xfrm>
              <a:prstGeom prst="rect">
                <a:avLst/>
              </a:prstGeom>
            </p:spPr>
          </p:pic>
        </p:grpSp>
      </p:grpSp>
      <p:grpSp>
        <p:nvGrpSpPr>
          <p:cNvPr id="242" name="群組 241">
            <a:extLst>
              <a:ext uri="{FF2B5EF4-FFF2-40B4-BE49-F238E27FC236}">
                <a16:creationId xmlns:a16="http://schemas.microsoft.com/office/drawing/2014/main" id="{F3CF87F0-3BCC-E070-E076-070342C5E720}"/>
              </a:ext>
            </a:extLst>
          </p:cNvPr>
          <p:cNvGrpSpPr/>
          <p:nvPr/>
        </p:nvGrpSpPr>
        <p:grpSpPr>
          <a:xfrm>
            <a:off x="5041900" y="949673"/>
            <a:ext cx="3894489" cy="472485"/>
            <a:chOff x="2006556" y="934979"/>
            <a:chExt cx="3894489" cy="472485"/>
          </a:xfrm>
        </p:grpSpPr>
        <p:grpSp>
          <p:nvGrpSpPr>
            <p:cNvPr id="243" name="群組 242">
              <a:extLst>
                <a:ext uri="{FF2B5EF4-FFF2-40B4-BE49-F238E27FC236}">
                  <a16:creationId xmlns:a16="http://schemas.microsoft.com/office/drawing/2014/main" id="{6D4533C4-435D-112A-2952-2D970C8BBBC9}"/>
                </a:ext>
              </a:extLst>
            </p:cNvPr>
            <p:cNvGrpSpPr/>
            <p:nvPr/>
          </p:nvGrpSpPr>
          <p:grpSpPr>
            <a:xfrm flipV="1">
              <a:off x="2006556" y="1057212"/>
              <a:ext cx="3894489" cy="350252"/>
              <a:chOff x="-4592393" y="5544036"/>
              <a:chExt cx="11914836" cy="1071563"/>
            </a:xfrm>
          </p:grpSpPr>
          <p:sp>
            <p:nvSpPr>
              <p:cNvPr id="245" name="Line 20">
                <a:extLst>
                  <a:ext uri="{FF2B5EF4-FFF2-40B4-BE49-F238E27FC236}">
                    <a16:creationId xmlns:a16="http://schemas.microsoft.com/office/drawing/2014/main" id="{6E0479A1-CE37-6BBA-C4E4-27F8CAD3D366}"/>
                  </a:ext>
                </a:extLst>
              </p:cNvPr>
              <p:cNvSpPr/>
              <p:nvPr/>
            </p:nvSpPr>
            <p:spPr bwMode="auto">
              <a:xfrm>
                <a:off x="-4592393" y="6186490"/>
                <a:ext cx="11459222"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246" name="Freeform 1001">
                <a:extLst>
                  <a:ext uri="{FF2B5EF4-FFF2-40B4-BE49-F238E27FC236}">
                    <a16:creationId xmlns:a16="http://schemas.microsoft.com/office/drawing/2014/main" id="{0A9044C1-F98B-F198-A589-476080A0B889}"/>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47" name="Freeform 1002">
                <a:extLst>
                  <a:ext uri="{FF2B5EF4-FFF2-40B4-BE49-F238E27FC236}">
                    <a16:creationId xmlns:a16="http://schemas.microsoft.com/office/drawing/2014/main" id="{033575AB-9E9E-F565-524D-9F4D45FA6987}"/>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48" name="Freeform 1003">
                <a:extLst>
                  <a:ext uri="{FF2B5EF4-FFF2-40B4-BE49-F238E27FC236}">
                    <a16:creationId xmlns:a16="http://schemas.microsoft.com/office/drawing/2014/main" id="{333E7379-C761-4E36-0D12-55AB57FB892F}"/>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sp>
          <p:nvSpPr>
            <p:cNvPr id="244" name="TextBox 15">
              <a:extLst>
                <a:ext uri="{FF2B5EF4-FFF2-40B4-BE49-F238E27FC236}">
                  <a16:creationId xmlns:a16="http://schemas.microsoft.com/office/drawing/2014/main" id="{9440C5F0-A0DD-BF0C-BC18-2C0511F75EDB}"/>
                </a:ext>
              </a:extLst>
            </p:cNvPr>
            <p:cNvSpPr txBox="1"/>
            <p:nvPr/>
          </p:nvSpPr>
          <p:spPr>
            <a:xfrm>
              <a:off x="3016087" y="934979"/>
              <a:ext cx="1826141" cy="338554"/>
            </a:xfrm>
            <a:prstGeom prst="rect">
              <a:avLst/>
            </a:prstGeom>
            <a:noFill/>
          </p:spPr>
          <p:txBody>
            <a:bodyPr wrap="none" rtlCol="0">
              <a:spAutoFit/>
            </a:bodyPr>
            <a:lstStyle/>
            <a:p>
              <a:pPr algn="ctr"/>
              <a:r>
                <a:rPr lang="zh-TW" altLang="en-US" sz="1600" b="1">
                  <a:solidFill>
                    <a:schemeClr val="tx2">
                      <a:lumMod val="50000"/>
                    </a:schemeClr>
                  </a:solidFill>
                  <a:latin typeface="+mj-ea"/>
                  <a:ea typeface="+mj-ea"/>
                </a:rPr>
                <a:t>輪廓影像數值計算</a:t>
              </a:r>
              <a:endParaRPr lang="en-US" altLang="zh-TW" sz="1600" b="1">
                <a:solidFill>
                  <a:schemeClr val="tx2">
                    <a:lumMod val="50000"/>
                  </a:schemeClr>
                </a:solidFill>
                <a:latin typeface="+mj-ea"/>
                <a:ea typeface="+mj-ea"/>
              </a:endParaRPr>
            </a:p>
          </p:txBody>
        </p:sp>
      </p:grpSp>
      <p:grpSp>
        <p:nvGrpSpPr>
          <p:cNvPr id="359" name="群組 358">
            <a:extLst>
              <a:ext uri="{FF2B5EF4-FFF2-40B4-BE49-F238E27FC236}">
                <a16:creationId xmlns:a16="http://schemas.microsoft.com/office/drawing/2014/main" id="{3D43ED13-210D-BC46-A8F5-36BDA08938E0}"/>
              </a:ext>
            </a:extLst>
          </p:cNvPr>
          <p:cNvGrpSpPr/>
          <p:nvPr/>
        </p:nvGrpSpPr>
        <p:grpSpPr>
          <a:xfrm>
            <a:off x="3432785" y="1636590"/>
            <a:ext cx="1454983" cy="2623702"/>
            <a:chOff x="3839343" y="1491591"/>
            <a:chExt cx="1454983" cy="2623702"/>
          </a:xfrm>
        </p:grpSpPr>
        <p:grpSp>
          <p:nvGrpSpPr>
            <p:cNvPr id="240" name="群組 239">
              <a:extLst>
                <a:ext uri="{FF2B5EF4-FFF2-40B4-BE49-F238E27FC236}">
                  <a16:creationId xmlns:a16="http://schemas.microsoft.com/office/drawing/2014/main" id="{40C53B05-C639-8AF5-0204-41F486F92B65}"/>
                </a:ext>
              </a:extLst>
            </p:cNvPr>
            <p:cNvGrpSpPr/>
            <p:nvPr/>
          </p:nvGrpSpPr>
          <p:grpSpPr>
            <a:xfrm>
              <a:off x="3839343" y="1491591"/>
              <a:ext cx="1454983" cy="2623702"/>
              <a:chOff x="4393212" y="1344308"/>
              <a:chExt cx="1454983" cy="2623702"/>
            </a:xfrm>
          </p:grpSpPr>
          <p:pic>
            <p:nvPicPr>
              <p:cNvPr id="323" name="圖片 322">
                <a:extLst>
                  <a:ext uri="{FF2B5EF4-FFF2-40B4-BE49-F238E27FC236}">
                    <a16:creationId xmlns:a16="http://schemas.microsoft.com/office/drawing/2014/main" id="{12CD7951-5BDA-016F-18F1-35620024BBC5}"/>
                  </a:ext>
                </a:extLst>
              </p:cNvPr>
              <p:cNvPicPr>
                <a:picLocks noChangeAspect="1"/>
              </p:cNvPicPr>
              <p:nvPr/>
            </p:nvPicPr>
            <p:blipFill rotWithShape="1">
              <a:blip r:embed="rId9"/>
              <a:srcRect l="7232" r="7232"/>
              <a:stretch/>
            </p:blipFill>
            <p:spPr>
              <a:xfrm>
                <a:off x="4510114" y="1694045"/>
                <a:ext cx="1206604" cy="1622784"/>
              </a:xfrm>
              <a:prstGeom prst="roundRect">
                <a:avLst>
                  <a:gd name="adj" fmla="val 4590"/>
                </a:avLst>
              </a:prstGeom>
              <a:solidFill>
                <a:srgbClr val="FFFFFF">
                  <a:shade val="85000"/>
                </a:srgbClr>
              </a:solidFill>
              <a:ln w="12700">
                <a:solidFill>
                  <a:srgbClr val="FFFF00"/>
                </a:solidFill>
              </a:ln>
              <a:effectLst/>
            </p:spPr>
          </p:pic>
          <p:grpSp>
            <p:nvGrpSpPr>
              <p:cNvPr id="17" name="群組 16">
                <a:extLst>
                  <a:ext uri="{FF2B5EF4-FFF2-40B4-BE49-F238E27FC236}">
                    <a16:creationId xmlns:a16="http://schemas.microsoft.com/office/drawing/2014/main" id="{1A2057FA-C531-2D07-B1F9-19BA52E2380E}"/>
                  </a:ext>
                </a:extLst>
              </p:cNvPr>
              <p:cNvGrpSpPr/>
              <p:nvPr/>
            </p:nvGrpSpPr>
            <p:grpSpPr>
              <a:xfrm>
                <a:off x="4480134" y="3367846"/>
                <a:ext cx="1259040" cy="600164"/>
                <a:chOff x="4480134" y="3367846"/>
                <a:chExt cx="1259040" cy="600164"/>
              </a:xfrm>
            </p:grpSpPr>
            <p:sp>
              <p:nvSpPr>
                <p:cNvPr id="332" name="文字方塊 331">
                  <a:extLst>
                    <a:ext uri="{FF2B5EF4-FFF2-40B4-BE49-F238E27FC236}">
                      <a16:creationId xmlns:a16="http://schemas.microsoft.com/office/drawing/2014/main" id="{9770C5F5-3AC4-16D3-B9EC-C27BAF9AF9DA}"/>
                    </a:ext>
                  </a:extLst>
                </p:cNvPr>
                <p:cNvSpPr txBox="1"/>
                <p:nvPr/>
              </p:nvSpPr>
              <p:spPr>
                <a:xfrm>
                  <a:off x="4567058" y="3367846"/>
                  <a:ext cx="1172116" cy="600164"/>
                </a:xfrm>
                <a:prstGeom prst="rect">
                  <a:avLst/>
                </a:prstGeom>
                <a:noFill/>
              </p:spPr>
              <p:txBody>
                <a:bodyPr wrap="none">
                  <a:spAutoFit/>
                </a:bodyPr>
                <a:lstStyle/>
                <a:p>
                  <a:r>
                    <a:rPr kumimoji="1" lang="zh-TW" altLang="en-US" sz="1100" b="1">
                      <a:solidFill>
                        <a:schemeClr val="tx1">
                          <a:lumMod val="75000"/>
                          <a:lumOff val="25000"/>
                        </a:schemeClr>
                      </a:solidFill>
                      <a:latin typeface="+mj-ea"/>
                      <a:ea typeface="+mj-ea"/>
                      <a:cs typeface="Meiryo" charset="-128"/>
                    </a:rPr>
                    <a:t>適応的二値化</a:t>
                  </a:r>
                  <a:r>
                    <a:rPr lang="zh-TW" altLang="en-US" sz="1100" b="1">
                      <a:solidFill>
                        <a:schemeClr val="tx1">
                          <a:lumMod val="75000"/>
                          <a:lumOff val="25000"/>
                        </a:schemeClr>
                      </a:solidFill>
                      <a:latin typeface="+mj-ea"/>
                      <a:ea typeface="+mj-ea"/>
                      <a:cs typeface="Meiryo" charset="-128"/>
                    </a:rPr>
                    <a:t>，</a:t>
                  </a:r>
                  <a:endParaRPr lang="en-US" altLang="zh-TW" sz="1100" b="1">
                    <a:solidFill>
                      <a:schemeClr val="tx1">
                        <a:lumMod val="75000"/>
                        <a:lumOff val="25000"/>
                      </a:schemeClr>
                    </a:solidFill>
                    <a:latin typeface="+mj-ea"/>
                    <a:ea typeface="+mj-ea"/>
                    <a:cs typeface="Meiryo" charset="-128"/>
                  </a:endParaRPr>
                </a:p>
                <a:p>
                  <a:r>
                    <a:rPr lang="zh-TW" altLang="en-US" sz="1100" b="1">
                      <a:solidFill>
                        <a:schemeClr val="tx1">
                          <a:lumMod val="75000"/>
                          <a:lumOff val="25000"/>
                        </a:schemeClr>
                      </a:solidFill>
                      <a:latin typeface="+mj-ea"/>
                      <a:ea typeface="+mj-ea"/>
                      <a:cs typeface="Meiryo" charset="-128"/>
                    </a:rPr>
                    <a:t>可以</a:t>
                  </a:r>
                  <a:r>
                    <a:rPr kumimoji="1" lang="zh-TW" altLang="en-US" sz="1100" b="1">
                      <a:solidFill>
                        <a:schemeClr val="tx1">
                          <a:lumMod val="75000"/>
                          <a:lumOff val="25000"/>
                        </a:schemeClr>
                      </a:solidFill>
                      <a:latin typeface="+mj-ea"/>
                      <a:ea typeface="+mj-ea"/>
                      <a:cs typeface="Meiryo" charset="-128"/>
                    </a:rPr>
                    <a:t>克服環境</a:t>
                  </a:r>
                  <a:endParaRPr kumimoji="1" lang="en-US" altLang="zh-TW" sz="1100" b="1">
                    <a:solidFill>
                      <a:schemeClr val="tx1">
                        <a:lumMod val="75000"/>
                        <a:lumOff val="25000"/>
                      </a:schemeClr>
                    </a:solidFill>
                    <a:latin typeface="+mj-ea"/>
                    <a:ea typeface="+mj-ea"/>
                    <a:cs typeface="Meiryo" charset="-128"/>
                  </a:endParaRPr>
                </a:p>
                <a:p>
                  <a:r>
                    <a:rPr lang="zh-TW" altLang="en-US" sz="1100" b="1">
                      <a:solidFill>
                        <a:schemeClr val="tx1">
                          <a:lumMod val="75000"/>
                          <a:lumOff val="25000"/>
                        </a:schemeClr>
                      </a:solidFill>
                      <a:latin typeface="+mj-ea"/>
                      <a:ea typeface="+mj-ea"/>
                      <a:cs typeface="Meiryo" charset="-128"/>
                    </a:rPr>
                    <a:t>光線的</a:t>
                  </a:r>
                  <a:r>
                    <a:rPr kumimoji="1" lang="zh-TW" altLang="en-US" sz="1100" b="1">
                      <a:solidFill>
                        <a:schemeClr val="tx1">
                          <a:lumMod val="75000"/>
                          <a:lumOff val="25000"/>
                        </a:schemeClr>
                      </a:solidFill>
                      <a:latin typeface="+mj-ea"/>
                      <a:ea typeface="+mj-ea"/>
                      <a:cs typeface="Meiryo" charset="-128"/>
                    </a:rPr>
                    <a:t>影響</a:t>
                  </a:r>
                  <a:endParaRPr kumimoji="1" lang="en-US" altLang="ja-JP" sz="1100" b="1">
                    <a:solidFill>
                      <a:schemeClr val="tx1">
                        <a:lumMod val="75000"/>
                        <a:lumOff val="25000"/>
                      </a:schemeClr>
                    </a:solidFill>
                    <a:latin typeface="+mj-ea"/>
                    <a:ea typeface="+mj-ea"/>
                    <a:cs typeface="Meiryo" charset="-128"/>
                  </a:endParaRPr>
                </a:p>
              </p:txBody>
            </p:sp>
            <p:sp>
              <p:nvSpPr>
                <p:cNvPr id="13" name="等腰三角形 12">
                  <a:extLst>
                    <a:ext uri="{FF2B5EF4-FFF2-40B4-BE49-F238E27FC236}">
                      <a16:creationId xmlns:a16="http://schemas.microsoft.com/office/drawing/2014/main" id="{D67E47FB-27D5-D039-203A-6DC24D0F25D3}"/>
                    </a:ext>
                  </a:extLst>
                </p:cNvPr>
                <p:cNvSpPr/>
                <p:nvPr/>
              </p:nvSpPr>
              <p:spPr>
                <a:xfrm rot="5400000">
                  <a:off x="4457074" y="3456117"/>
                  <a:ext cx="168890" cy="122769"/>
                </a:xfrm>
                <a:prstGeom prst="triangle">
                  <a:avLst/>
                </a:prstGeom>
                <a:solidFill>
                  <a:srgbClr val="59C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37" name="群組 236">
                <a:extLst>
                  <a:ext uri="{FF2B5EF4-FFF2-40B4-BE49-F238E27FC236}">
                    <a16:creationId xmlns:a16="http://schemas.microsoft.com/office/drawing/2014/main" id="{EA17032F-E363-36C5-83B1-181414E2ABE1}"/>
                  </a:ext>
                </a:extLst>
              </p:cNvPr>
              <p:cNvGrpSpPr/>
              <p:nvPr/>
            </p:nvGrpSpPr>
            <p:grpSpPr>
              <a:xfrm>
                <a:off x="4393212" y="1344308"/>
                <a:ext cx="1454983" cy="307777"/>
                <a:chOff x="4393212" y="1344308"/>
                <a:chExt cx="1454983" cy="307777"/>
              </a:xfrm>
            </p:grpSpPr>
            <p:sp>
              <p:nvSpPr>
                <p:cNvPr id="331" name="TextBox 15">
                  <a:extLst>
                    <a:ext uri="{FF2B5EF4-FFF2-40B4-BE49-F238E27FC236}">
                      <a16:creationId xmlns:a16="http://schemas.microsoft.com/office/drawing/2014/main" id="{589D170D-CE4F-D156-9279-0F6A1CB31E7F}"/>
                    </a:ext>
                  </a:extLst>
                </p:cNvPr>
                <p:cNvSpPr txBox="1"/>
                <p:nvPr/>
              </p:nvSpPr>
              <p:spPr>
                <a:xfrm>
                  <a:off x="4586311" y="1344308"/>
                  <a:ext cx="1261884" cy="307777"/>
                </a:xfrm>
                <a:prstGeom prst="rect">
                  <a:avLst/>
                </a:prstGeom>
                <a:noFill/>
              </p:spPr>
              <p:txBody>
                <a:bodyPr wrap="none" rtlCol="0">
                  <a:spAutoFit/>
                </a:bodyPr>
                <a:lstStyle/>
                <a:p>
                  <a:pPr algn="ctr"/>
                  <a:r>
                    <a:rPr lang="zh-TW" altLang="en-US" sz="1400" b="1">
                      <a:solidFill>
                        <a:schemeClr val="tx2">
                          <a:lumMod val="50000"/>
                        </a:schemeClr>
                      </a:solidFill>
                      <a:latin typeface="+mj-ea"/>
                      <a:ea typeface="+mj-ea"/>
                    </a:rPr>
                    <a:t>適応的二値化</a:t>
                  </a:r>
                  <a:endParaRPr lang="ja-JP" altLang="en-US" sz="1400" b="1">
                    <a:solidFill>
                      <a:schemeClr val="tx2">
                        <a:lumMod val="50000"/>
                      </a:schemeClr>
                    </a:solidFill>
                    <a:latin typeface="+mj-ea"/>
                    <a:ea typeface="+mj-ea"/>
                  </a:endParaRPr>
                </a:p>
              </p:txBody>
            </p:sp>
            <p:pic>
              <p:nvPicPr>
                <p:cNvPr id="236" name="圖片 235">
                  <a:extLst>
                    <a:ext uri="{FF2B5EF4-FFF2-40B4-BE49-F238E27FC236}">
                      <a16:creationId xmlns:a16="http://schemas.microsoft.com/office/drawing/2014/main" id="{09292E7B-2B63-97D7-9E83-EEEAB27136EE}"/>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4393212" y="1363413"/>
                  <a:ext cx="284298" cy="270762"/>
                </a:xfrm>
                <a:prstGeom prst="rect">
                  <a:avLst/>
                </a:prstGeom>
              </p:spPr>
            </p:pic>
          </p:grpSp>
        </p:grpSp>
        <p:sp>
          <p:nvSpPr>
            <p:cNvPr id="255" name="矩形 254">
              <a:extLst>
                <a:ext uri="{FF2B5EF4-FFF2-40B4-BE49-F238E27FC236}">
                  <a16:creationId xmlns:a16="http://schemas.microsoft.com/office/drawing/2014/main" id="{F162E341-978D-CE45-A84A-5DC354638232}"/>
                </a:ext>
              </a:extLst>
            </p:cNvPr>
            <p:cNvSpPr/>
            <p:nvPr/>
          </p:nvSpPr>
          <p:spPr>
            <a:xfrm>
              <a:off x="4809957" y="1866197"/>
              <a:ext cx="349278" cy="5759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89" name="矩形 288">
              <a:extLst>
                <a:ext uri="{FF2B5EF4-FFF2-40B4-BE49-F238E27FC236}">
                  <a16:creationId xmlns:a16="http://schemas.microsoft.com/office/drawing/2014/main" id="{9C4566E3-213D-67FF-E5C2-1F3D3EAB74D6}"/>
                </a:ext>
              </a:extLst>
            </p:cNvPr>
            <p:cNvSpPr/>
            <p:nvPr/>
          </p:nvSpPr>
          <p:spPr>
            <a:xfrm>
              <a:off x="4809957" y="2864677"/>
              <a:ext cx="344002" cy="576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340" name="群組 339">
            <a:extLst>
              <a:ext uri="{FF2B5EF4-FFF2-40B4-BE49-F238E27FC236}">
                <a16:creationId xmlns:a16="http://schemas.microsoft.com/office/drawing/2014/main" id="{150DA24D-DEAB-EF6D-3201-5F0803CC92D5}"/>
              </a:ext>
            </a:extLst>
          </p:cNvPr>
          <p:cNvGrpSpPr/>
          <p:nvPr/>
        </p:nvGrpSpPr>
        <p:grpSpPr>
          <a:xfrm>
            <a:off x="5303856" y="1636590"/>
            <a:ext cx="1261884" cy="1305347"/>
            <a:chOff x="5914244" y="1343960"/>
            <a:chExt cx="1261884" cy="1305347"/>
          </a:xfrm>
        </p:grpSpPr>
        <p:pic>
          <p:nvPicPr>
            <p:cNvPr id="336" name="圖片 335">
              <a:extLst>
                <a:ext uri="{FF2B5EF4-FFF2-40B4-BE49-F238E27FC236}">
                  <a16:creationId xmlns:a16="http://schemas.microsoft.com/office/drawing/2014/main" id="{97780683-BD52-57E5-D2FC-C37BA15BD321}"/>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50000"/>
                      </a14:imgEffect>
                      <a14:imgEffect>
                        <a14:saturation sat="400000"/>
                      </a14:imgEffect>
                    </a14:imgLayer>
                  </a14:imgProps>
                </a:ext>
              </a:extLst>
            </a:blip>
            <a:stretch>
              <a:fillRect/>
            </a:stretch>
          </p:blipFill>
          <p:spPr>
            <a:xfrm>
              <a:off x="6006217" y="1595021"/>
              <a:ext cx="1075557" cy="1054286"/>
            </a:xfrm>
            <a:prstGeom prst="rect">
              <a:avLst/>
            </a:prstGeom>
          </p:spPr>
        </p:pic>
        <p:sp>
          <p:nvSpPr>
            <p:cNvPr id="337" name="TextBox 15">
              <a:extLst>
                <a:ext uri="{FF2B5EF4-FFF2-40B4-BE49-F238E27FC236}">
                  <a16:creationId xmlns:a16="http://schemas.microsoft.com/office/drawing/2014/main" id="{7088A050-ECAA-989E-6DA4-455D3BD0AEC2}"/>
                </a:ext>
              </a:extLst>
            </p:cNvPr>
            <p:cNvSpPr txBox="1"/>
            <p:nvPr/>
          </p:nvSpPr>
          <p:spPr>
            <a:xfrm>
              <a:off x="5914244" y="1343960"/>
              <a:ext cx="1261884" cy="276999"/>
            </a:xfrm>
            <a:prstGeom prst="rect">
              <a:avLst/>
            </a:prstGeom>
            <a:noFill/>
          </p:spPr>
          <p:txBody>
            <a:bodyPr wrap="none" rtlCol="0">
              <a:spAutoFit/>
            </a:bodyPr>
            <a:lstStyle/>
            <a:p>
              <a:pPr algn="ctr"/>
              <a:r>
                <a:rPr lang="zh-TW" altLang="en-US" sz="1200" b="1">
                  <a:solidFill>
                    <a:schemeClr val="tx2">
                      <a:lumMod val="50000"/>
                    </a:schemeClr>
                  </a:solidFill>
                  <a:latin typeface="+mj-ea"/>
                  <a:ea typeface="+mj-ea"/>
                </a:rPr>
                <a:t>水平直線性計算</a:t>
              </a:r>
              <a:endParaRPr lang="ja-JP" altLang="en-US" sz="1200" b="1">
                <a:solidFill>
                  <a:schemeClr val="tx2">
                    <a:lumMod val="50000"/>
                  </a:schemeClr>
                </a:solidFill>
                <a:latin typeface="+mj-ea"/>
                <a:ea typeface="+mj-ea"/>
              </a:endParaRPr>
            </a:p>
          </p:txBody>
        </p:sp>
      </p:grpSp>
      <p:grpSp>
        <p:nvGrpSpPr>
          <p:cNvPr id="341" name="群組 340">
            <a:extLst>
              <a:ext uri="{FF2B5EF4-FFF2-40B4-BE49-F238E27FC236}">
                <a16:creationId xmlns:a16="http://schemas.microsoft.com/office/drawing/2014/main" id="{2A22D662-2062-F0A1-64CF-E9C681B2101B}"/>
              </a:ext>
            </a:extLst>
          </p:cNvPr>
          <p:cNvGrpSpPr/>
          <p:nvPr/>
        </p:nvGrpSpPr>
        <p:grpSpPr>
          <a:xfrm>
            <a:off x="5206421" y="3100377"/>
            <a:ext cx="1415772" cy="1080137"/>
            <a:chOff x="5816809" y="2775580"/>
            <a:chExt cx="1415772" cy="1080137"/>
          </a:xfrm>
        </p:grpSpPr>
        <p:pic>
          <p:nvPicPr>
            <p:cNvPr id="338" name="圖片 337">
              <a:extLst>
                <a:ext uri="{FF2B5EF4-FFF2-40B4-BE49-F238E27FC236}">
                  <a16:creationId xmlns:a16="http://schemas.microsoft.com/office/drawing/2014/main" id="{23F8F1FE-E839-7D7F-BF4B-0E22EED01806}"/>
                </a:ext>
              </a:extLst>
            </p:cNvPr>
            <p:cNvPicPr>
              <a:picLocks noChangeAspect="1"/>
            </p:cNvPicPr>
            <p:nvPr/>
          </p:nvPicPr>
          <p:blipFill>
            <a:blip r:embed="rId13"/>
            <a:stretch>
              <a:fillRect/>
            </a:stretch>
          </p:blipFill>
          <p:spPr>
            <a:xfrm>
              <a:off x="6003870" y="3008300"/>
              <a:ext cx="1079086" cy="847417"/>
            </a:xfrm>
            <a:prstGeom prst="rect">
              <a:avLst/>
            </a:prstGeom>
          </p:spPr>
        </p:pic>
        <p:sp>
          <p:nvSpPr>
            <p:cNvPr id="339" name="TextBox 15">
              <a:extLst>
                <a:ext uri="{FF2B5EF4-FFF2-40B4-BE49-F238E27FC236}">
                  <a16:creationId xmlns:a16="http://schemas.microsoft.com/office/drawing/2014/main" id="{F0EDB0C7-C574-C251-F040-3B2EE44F6FD5}"/>
                </a:ext>
              </a:extLst>
            </p:cNvPr>
            <p:cNvSpPr txBox="1"/>
            <p:nvPr/>
          </p:nvSpPr>
          <p:spPr>
            <a:xfrm>
              <a:off x="5816809" y="2775580"/>
              <a:ext cx="1415772" cy="276999"/>
            </a:xfrm>
            <a:prstGeom prst="rect">
              <a:avLst/>
            </a:prstGeom>
            <a:noFill/>
          </p:spPr>
          <p:txBody>
            <a:bodyPr wrap="none" rtlCol="0">
              <a:spAutoFit/>
            </a:bodyPr>
            <a:lstStyle/>
            <a:p>
              <a:pPr algn="ctr"/>
              <a:r>
                <a:rPr lang="zh-TW" altLang="en-US" sz="1150" b="1">
                  <a:solidFill>
                    <a:schemeClr val="tx2">
                      <a:lumMod val="50000"/>
                    </a:schemeClr>
                  </a:solidFill>
                  <a:latin typeface="+mj-ea"/>
                  <a:ea typeface="+mj-ea"/>
                </a:rPr>
                <a:t>垂直黑白比例計算</a:t>
              </a:r>
              <a:endParaRPr lang="ja-JP" altLang="en-US" sz="1150" b="1">
                <a:solidFill>
                  <a:schemeClr val="tx2">
                    <a:lumMod val="50000"/>
                  </a:schemeClr>
                </a:solidFill>
                <a:latin typeface="+mj-ea"/>
                <a:ea typeface="+mj-ea"/>
              </a:endParaRPr>
            </a:p>
          </p:txBody>
        </p:sp>
      </p:grpSp>
      <p:cxnSp>
        <p:nvCxnSpPr>
          <p:cNvPr id="361" name="接點: 肘形 360">
            <a:extLst>
              <a:ext uri="{FF2B5EF4-FFF2-40B4-BE49-F238E27FC236}">
                <a16:creationId xmlns:a16="http://schemas.microsoft.com/office/drawing/2014/main" id="{ABC40111-D635-ECDA-C300-F06FA1669832}"/>
              </a:ext>
            </a:extLst>
          </p:cNvPr>
          <p:cNvCxnSpPr>
            <a:stCxn id="235" idx="1"/>
            <a:endCxn id="12" idx="3"/>
          </p:cNvCxnSpPr>
          <p:nvPr/>
        </p:nvCxnSpPr>
        <p:spPr>
          <a:xfrm rot="10800000" flipH="1" flipV="1">
            <a:off x="1993927" y="1798571"/>
            <a:ext cx="17665" cy="2011211"/>
          </a:xfrm>
          <a:prstGeom prst="bentConnector3">
            <a:avLst>
              <a:gd name="adj1" fmla="val -136620"/>
            </a:avLst>
          </a:prstGeom>
          <a:ln w="12700">
            <a:solidFill>
              <a:srgbClr val="FE0000"/>
            </a:solidFill>
            <a:prstDash val="sysDot"/>
          </a:ln>
        </p:spPr>
        <p:style>
          <a:lnRef idx="1">
            <a:schemeClr val="accent1"/>
          </a:lnRef>
          <a:fillRef idx="0">
            <a:schemeClr val="accent1"/>
          </a:fillRef>
          <a:effectRef idx="0">
            <a:schemeClr val="accent1"/>
          </a:effectRef>
          <a:fontRef idx="minor">
            <a:schemeClr val="tx1"/>
          </a:fontRef>
        </p:style>
      </p:cxnSp>
      <p:cxnSp>
        <p:nvCxnSpPr>
          <p:cNvPr id="363" name="接點: 肘形 362">
            <a:extLst>
              <a:ext uri="{FF2B5EF4-FFF2-40B4-BE49-F238E27FC236}">
                <a16:creationId xmlns:a16="http://schemas.microsoft.com/office/drawing/2014/main" id="{1EEDD834-D703-3D57-7C89-0E7351AD030C}"/>
              </a:ext>
            </a:extLst>
          </p:cNvPr>
          <p:cNvCxnSpPr>
            <a:cxnSpLocks/>
            <a:stCxn id="236" idx="1"/>
            <a:endCxn id="13" idx="3"/>
          </p:cNvCxnSpPr>
          <p:nvPr/>
        </p:nvCxnSpPr>
        <p:spPr>
          <a:xfrm rot="10800000" flipH="1" flipV="1">
            <a:off x="3432784" y="1791076"/>
            <a:ext cx="86923" cy="2018708"/>
          </a:xfrm>
          <a:prstGeom prst="bentConnector3">
            <a:avLst>
              <a:gd name="adj1" fmla="val -58443"/>
            </a:avLst>
          </a:prstGeom>
          <a:ln w="12700">
            <a:solidFill>
              <a:srgbClr val="59C53A"/>
            </a:solidFill>
            <a:prstDash val="sysDot"/>
          </a:ln>
        </p:spPr>
        <p:style>
          <a:lnRef idx="1">
            <a:schemeClr val="accent1"/>
          </a:lnRef>
          <a:fillRef idx="0">
            <a:schemeClr val="accent1"/>
          </a:fillRef>
          <a:effectRef idx="0">
            <a:schemeClr val="accent1"/>
          </a:effectRef>
          <a:fontRef idx="minor">
            <a:schemeClr val="tx1"/>
          </a:fontRef>
        </p:style>
      </p:cxnSp>
      <p:grpSp>
        <p:nvGrpSpPr>
          <p:cNvPr id="386" name="群組 385">
            <a:extLst>
              <a:ext uri="{FF2B5EF4-FFF2-40B4-BE49-F238E27FC236}">
                <a16:creationId xmlns:a16="http://schemas.microsoft.com/office/drawing/2014/main" id="{4D91C2CF-3C21-E83C-4CBB-B99481617E56}"/>
              </a:ext>
            </a:extLst>
          </p:cNvPr>
          <p:cNvGrpSpPr/>
          <p:nvPr/>
        </p:nvGrpSpPr>
        <p:grpSpPr>
          <a:xfrm>
            <a:off x="4572000" y="1976272"/>
            <a:ext cx="771782" cy="430887"/>
            <a:chOff x="4714321" y="1929965"/>
            <a:chExt cx="771782" cy="430887"/>
          </a:xfrm>
        </p:grpSpPr>
        <p:sp>
          <p:nvSpPr>
            <p:cNvPr id="355" name="TextBox 15">
              <a:extLst>
                <a:ext uri="{FF2B5EF4-FFF2-40B4-BE49-F238E27FC236}">
                  <a16:creationId xmlns:a16="http://schemas.microsoft.com/office/drawing/2014/main" id="{66692BAF-3B1F-AFAC-4C7E-2777B2437C8C}"/>
                </a:ext>
              </a:extLst>
            </p:cNvPr>
            <p:cNvSpPr txBox="1"/>
            <p:nvPr/>
          </p:nvSpPr>
          <p:spPr>
            <a:xfrm>
              <a:off x="4714321" y="1929965"/>
              <a:ext cx="758542" cy="430887"/>
            </a:xfrm>
            <a:prstGeom prst="rect">
              <a:avLst/>
            </a:prstGeom>
            <a:noFill/>
          </p:spPr>
          <p:txBody>
            <a:bodyPr wrap="square" rtlCol="0">
              <a:spAutoFit/>
            </a:bodyPr>
            <a:lstStyle/>
            <a:p>
              <a:pPr algn="ctr"/>
              <a:r>
                <a:rPr lang="zh-TW" altLang="en-US" sz="1050" b="1">
                  <a:solidFill>
                    <a:schemeClr val="tx2">
                      <a:lumMod val="50000"/>
                    </a:schemeClr>
                  </a:solidFill>
                  <a:latin typeface="+mj-ea"/>
                  <a:ea typeface="+mj-ea"/>
                </a:rPr>
                <a:t>線條</a:t>
              </a:r>
              <a:endParaRPr lang="en-US" altLang="zh-TW" sz="1050" b="1">
                <a:solidFill>
                  <a:schemeClr val="tx2">
                    <a:lumMod val="50000"/>
                  </a:schemeClr>
                </a:solidFill>
                <a:latin typeface="+mj-ea"/>
                <a:ea typeface="+mj-ea"/>
              </a:endParaRPr>
            </a:p>
            <a:p>
              <a:pPr algn="ctr"/>
              <a:r>
                <a:rPr lang="zh-TW" altLang="en-US" sz="1050" b="1">
                  <a:solidFill>
                    <a:schemeClr val="tx2">
                      <a:lumMod val="50000"/>
                    </a:schemeClr>
                  </a:solidFill>
                  <a:latin typeface="+mj-ea"/>
                  <a:ea typeface="+mj-ea"/>
                </a:rPr>
                <a:t>       強調</a:t>
              </a:r>
              <a:endParaRPr lang="ja-JP" altLang="en-US" sz="1050" b="1">
                <a:solidFill>
                  <a:schemeClr val="tx2">
                    <a:lumMod val="50000"/>
                  </a:schemeClr>
                </a:solidFill>
                <a:latin typeface="+mj-ea"/>
                <a:ea typeface="+mj-ea"/>
              </a:endParaRPr>
            </a:p>
          </p:txBody>
        </p:sp>
        <p:grpSp>
          <p:nvGrpSpPr>
            <p:cNvPr id="368" name="群組 367">
              <a:extLst>
                <a:ext uri="{FF2B5EF4-FFF2-40B4-BE49-F238E27FC236}">
                  <a16:creationId xmlns:a16="http://schemas.microsoft.com/office/drawing/2014/main" id="{368E1FD1-3114-361C-623C-3013F55632DE}"/>
                </a:ext>
              </a:extLst>
            </p:cNvPr>
            <p:cNvGrpSpPr/>
            <p:nvPr/>
          </p:nvGrpSpPr>
          <p:grpSpPr>
            <a:xfrm flipV="1">
              <a:off x="4930995" y="1983638"/>
              <a:ext cx="555108" cy="155801"/>
              <a:chOff x="5573143" y="6138939"/>
              <a:chExt cx="1698302" cy="476660"/>
            </a:xfrm>
          </p:grpSpPr>
          <p:sp>
            <p:nvSpPr>
              <p:cNvPr id="369" name="Line 20">
                <a:extLst>
                  <a:ext uri="{FF2B5EF4-FFF2-40B4-BE49-F238E27FC236}">
                    <a16:creationId xmlns:a16="http://schemas.microsoft.com/office/drawing/2014/main" id="{C8AF5A6E-E724-7F88-0908-942ECD4A8848}"/>
                  </a:ext>
                </a:extLst>
              </p:cNvPr>
              <p:cNvSpPr/>
              <p:nvPr/>
            </p:nvSpPr>
            <p:spPr bwMode="auto">
              <a:xfrm>
                <a:off x="5573143" y="6174346"/>
                <a:ext cx="1308255" cy="0"/>
              </a:xfrm>
              <a:prstGeom prst="line">
                <a:avLst/>
              </a:prstGeom>
              <a:noFill/>
              <a:ln w="19050" cap="rnd">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370" name="Freeform 1001">
                <a:extLst>
                  <a:ext uri="{FF2B5EF4-FFF2-40B4-BE49-F238E27FC236}">
                    <a16:creationId xmlns:a16="http://schemas.microsoft.com/office/drawing/2014/main" id="{594ADC53-59CB-F2A6-0BE5-F58914C809C6}"/>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1905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71" name="Freeform 1002">
                <a:extLst>
                  <a:ext uri="{FF2B5EF4-FFF2-40B4-BE49-F238E27FC236}">
                    <a16:creationId xmlns:a16="http://schemas.microsoft.com/office/drawing/2014/main" id="{3037F524-4ABB-B7EE-2557-87BA3EE9C6DF}"/>
                  </a:ext>
                </a:extLst>
              </p:cNvPr>
              <p:cNvSpPr/>
              <p:nvPr/>
            </p:nvSpPr>
            <p:spPr bwMode="auto">
              <a:xfrm>
                <a:off x="6789007" y="6138939"/>
                <a:ext cx="482438" cy="470311"/>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 name="connsiteX0" fmla="*/ 0 w 10000"/>
                  <a:gd name="connsiteY0" fmla="*/ 0 h 9957"/>
                  <a:gd name="connsiteX1" fmla="*/ 10000 w 10000"/>
                  <a:gd name="connsiteY1" fmla="*/ 4994 h 9957"/>
                  <a:gd name="connsiteX2" fmla="*/ 146 w 10000"/>
                  <a:gd name="connsiteY2" fmla="*/ 9957 h 9957"/>
                  <a:gd name="connsiteX0" fmla="*/ 9854 w 9854"/>
                  <a:gd name="connsiteY0" fmla="*/ 0 h 4984"/>
                  <a:gd name="connsiteX1" fmla="*/ 0 w 9854"/>
                  <a:gd name="connsiteY1" fmla="*/ 4984 h 4984"/>
                  <a:gd name="connsiteX0" fmla="*/ 9044 w 9044"/>
                  <a:gd name="connsiteY0" fmla="*/ 0 h 8897"/>
                  <a:gd name="connsiteX1" fmla="*/ 0 w 9044"/>
                  <a:gd name="connsiteY1" fmla="*/ 8897 h 8897"/>
                </a:gdLst>
                <a:ahLst/>
                <a:cxnLst>
                  <a:cxn ang="0">
                    <a:pos x="connsiteX0" y="connsiteY0"/>
                  </a:cxn>
                  <a:cxn ang="0">
                    <a:pos x="connsiteX1" y="connsiteY1"/>
                  </a:cxn>
                </a:cxnLst>
                <a:rect l="l" t="t" r="r" b="b"/>
                <a:pathLst>
                  <a:path w="9044" h="8897">
                    <a:moveTo>
                      <a:pt x="9044" y="0"/>
                    </a:moveTo>
                    <a:lnTo>
                      <a:pt x="0" y="8897"/>
                    </a:lnTo>
                  </a:path>
                </a:pathLst>
              </a:custGeom>
              <a:noFill/>
              <a:ln w="1905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grpSp>
        <p:nvGrpSpPr>
          <p:cNvPr id="387" name="群組 386">
            <a:extLst>
              <a:ext uri="{FF2B5EF4-FFF2-40B4-BE49-F238E27FC236}">
                <a16:creationId xmlns:a16="http://schemas.microsoft.com/office/drawing/2014/main" id="{55E31B83-7D0A-321E-7A43-66C9B839681E}"/>
              </a:ext>
            </a:extLst>
          </p:cNvPr>
          <p:cNvGrpSpPr/>
          <p:nvPr/>
        </p:nvGrpSpPr>
        <p:grpSpPr>
          <a:xfrm>
            <a:off x="4572000" y="3269981"/>
            <a:ext cx="771782" cy="430887"/>
            <a:chOff x="4714321" y="3177447"/>
            <a:chExt cx="771782" cy="430887"/>
          </a:xfrm>
        </p:grpSpPr>
        <p:sp>
          <p:nvSpPr>
            <p:cNvPr id="356" name="TextBox 15">
              <a:extLst>
                <a:ext uri="{FF2B5EF4-FFF2-40B4-BE49-F238E27FC236}">
                  <a16:creationId xmlns:a16="http://schemas.microsoft.com/office/drawing/2014/main" id="{15E238FE-CD2C-7514-8B7C-51F554F5605B}"/>
                </a:ext>
              </a:extLst>
            </p:cNvPr>
            <p:cNvSpPr txBox="1"/>
            <p:nvPr/>
          </p:nvSpPr>
          <p:spPr>
            <a:xfrm>
              <a:off x="4714321" y="3177447"/>
              <a:ext cx="758542" cy="430887"/>
            </a:xfrm>
            <a:prstGeom prst="rect">
              <a:avLst/>
            </a:prstGeom>
            <a:noFill/>
          </p:spPr>
          <p:txBody>
            <a:bodyPr wrap="none" rtlCol="0">
              <a:spAutoFit/>
            </a:bodyPr>
            <a:lstStyle/>
            <a:p>
              <a:pPr algn="ctr"/>
              <a:r>
                <a:rPr lang="zh-TW" altLang="en-US" sz="1050" b="1">
                  <a:solidFill>
                    <a:schemeClr val="tx2">
                      <a:lumMod val="50000"/>
                    </a:schemeClr>
                  </a:solidFill>
                  <a:latin typeface="+mj-ea"/>
                  <a:ea typeface="+mj-ea"/>
                </a:rPr>
                <a:t>扭曲</a:t>
              </a:r>
              <a:endParaRPr lang="en-US" altLang="zh-TW" sz="1050" b="1">
                <a:solidFill>
                  <a:schemeClr val="tx2">
                    <a:lumMod val="50000"/>
                  </a:schemeClr>
                </a:solidFill>
                <a:latin typeface="+mj-ea"/>
                <a:ea typeface="+mj-ea"/>
              </a:endParaRPr>
            </a:p>
            <a:p>
              <a:pPr algn="ctr"/>
              <a:r>
                <a:rPr lang="zh-TW" altLang="en-US" sz="1050" b="1">
                  <a:solidFill>
                    <a:schemeClr val="tx2">
                      <a:lumMod val="50000"/>
                    </a:schemeClr>
                  </a:solidFill>
                  <a:latin typeface="+mj-ea"/>
                  <a:ea typeface="+mj-ea"/>
                </a:rPr>
                <a:t>       強調</a:t>
              </a:r>
              <a:endParaRPr lang="ja-JP" altLang="en-US" sz="1050" b="1">
                <a:solidFill>
                  <a:schemeClr val="tx2">
                    <a:lumMod val="50000"/>
                  </a:schemeClr>
                </a:solidFill>
                <a:latin typeface="+mj-ea"/>
                <a:ea typeface="+mj-ea"/>
              </a:endParaRPr>
            </a:p>
          </p:txBody>
        </p:sp>
        <p:grpSp>
          <p:nvGrpSpPr>
            <p:cNvPr id="382" name="群組 381">
              <a:extLst>
                <a:ext uri="{FF2B5EF4-FFF2-40B4-BE49-F238E27FC236}">
                  <a16:creationId xmlns:a16="http://schemas.microsoft.com/office/drawing/2014/main" id="{E36C071A-A654-8C83-5F9B-C001BB8F7FBD}"/>
                </a:ext>
              </a:extLst>
            </p:cNvPr>
            <p:cNvGrpSpPr/>
            <p:nvPr/>
          </p:nvGrpSpPr>
          <p:grpSpPr>
            <a:xfrm flipV="1">
              <a:off x="4930995" y="3232635"/>
              <a:ext cx="555108" cy="155801"/>
              <a:chOff x="5573143" y="6138939"/>
              <a:chExt cx="1698302" cy="476660"/>
            </a:xfrm>
          </p:grpSpPr>
          <p:sp>
            <p:nvSpPr>
              <p:cNvPr id="383" name="Line 20">
                <a:extLst>
                  <a:ext uri="{FF2B5EF4-FFF2-40B4-BE49-F238E27FC236}">
                    <a16:creationId xmlns:a16="http://schemas.microsoft.com/office/drawing/2014/main" id="{7CC03868-C952-AF95-9107-338D6D5DE8DC}"/>
                  </a:ext>
                </a:extLst>
              </p:cNvPr>
              <p:cNvSpPr/>
              <p:nvPr/>
            </p:nvSpPr>
            <p:spPr bwMode="auto">
              <a:xfrm>
                <a:off x="5573143" y="6174346"/>
                <a:ext cx="1308255" cy="0"/>
              </a:xfrm>
              <a:prstGeom prst="line">
                <a:avLst/>
              </a:prstGeom>
              <a:noFill/>
              <a:ln w="19050" cap="rnd">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384" name="Freeform 1001">
                <a:extLst>
                  <a:ext uri="{FF2B5EF4-FFF2-40B4-BE49-F238E27FC236}">
                    <a16:creationId xmlns:a16="http://schemas.microsoft.com/office/drawing/2014/main" id="{389F9105-2098-18FE-6F70-E03B788BC6C6}"/>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1905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85" name="Freeform 1002">
                <a:extLst>
                  <a:ext uri="{FF2B5EF4-FFF2-40B4-BE49-F238E27FC236}">
                    <a16:creationId xmlns:a16="http://schemas.microsoft.com/office/drawing/2014/main" id="{87DA5FA8-4FC1-AC66-F6A4-0512502585B2}"/>
                  </a:ext>
                </a:extLst>
              </p:cNvPr>
              <p:cNvSpPr/>
              <p:nvPr/>
            </p:nvSpPr>
            <p:spPr bwMode="auto">
              <a:xfrm>
                <a:off x="6789007" y="6138939"/>
                <a:ext cx="482438" cy="470311"/>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 name="connsiteX0" fmla="*/ 0 w 10000"/>
                  <a:gd name="connsiteY0" fmla="*/ 0 h 9957"/>
                  <a:gd name="connsiteX1" fmla="*/ 10000 w 10000"/>
                  <a:gd name="connsiteY1" fmla="*/ 4994 h 9957"/>
                  <a:gd name="connsiteX2" fmla="*/ 146 w 10000"/>
                  <a:gd name="connsiteY2" fmla="*/ 9957 h 9957"/>
                  <a:gd name="connsiteX0" fmla="*/ 9854 w 9854"/>
                  <a:gd name="connsiteY0" fmla="*/ 0 h 4984"/>
                  <a:gd name="connsiteX1" fmla="*/ 0 w 9854"/>
                  <a:gd name="connsiteY1" fmla="*/ 4984 h 4984"/>
                  <a:gd name="connsiteX0" fmla="*/ 9044 w 9044"/>
                  <a:gd name="connsiteY0" fmla="*/ 0 h 8897"/>
                  <a:gd name="connsiteX1" fmla="*/ 0 w 9044"/>
                  <a:gd name="connsiteY1" fmla="*/ 8897 h 8897"/>
                </a:gdLst>
                <a:ahLst/>
                <a:cxnLst>
                  <a:cxn ang="0">
                    <a:pos x="connsiteX0" y="connsiteY0"/>
                  </a:cxn>
                  <a:cxn ang="0">
                    <a:pos x="connsiteX1" y="connsiteY1"/>
                  </a:cxn>
                </a:cxnLst>
                <a:rect l="l" t="t" r="r" b="b"/>
                <a:pathLst>
                  <a:path w="9044" h="8897">
                    <a:moveTo>
                      <a:pt x="9044" y="0"/>
                    </a:moveTo>
                    <a:lnTo>
                      <a:pt x="0" y="8897"/>
                    </a:lnTo>
                  </a:path>
                </a:pathLst>
              </a:custGeom>
              <a:noFill/>
              <a:ln w="1905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sp>
        <p:nvSpPr>
          <p:cNvPr id="426" name="TextBox 15">
            <a:extLst>
              <a:ext uri="{FF2B5EF4-FFF2-40B4-BE49-F238E27FC236}">
                <a16:creationId xmlns:a16="http://schemas.microsoft.com/office/drawing/2014/main" id="{2EE24578-120A-63B9-675D-0B1E19633DFD}"/>
              </a:ext>
            </a:extLst>
          </p:cNvPr>
          <p:cNvSpPr txBox="1"/>
          <p:nvPr/>
        </p:nvSpPr>
        <p:spPr>
          <a:xfrm>
            <a:off x="6967981" y="3490625"/>
            <a:ext cx="1931908" cy="715089"/>
          </a:xfrm>
          <a:prstGeom prst="roundRect">
            <a:avLst>
              <a:gd name="adj" fmla="val 8142"/>
            </a:avLst>
          </a:prstGeom>
          <a:noFill/>
          <a:ln w="12700">
            <a:solidFill>
              <a:srgbClr val="00B0F0"/>
            </a:solidFill>
          </a:ln>
        </p:spPr>
        <p:txBody>
          <a:bodyPr wrap="none" rtlCol="0">
            <a:spAutoFit/>
          </a:bodyPr>
          <a:lstStyle/>
          <a:p>
            <a:r>
              <a:rPr lang="zh-TW" altLang="en-US" sz="1200" b="1">
                <a:solidFill>
                  <a:schemeClr val="tx2">
                    <a:lumMod val="50000"/>
                  </a:schemeClr>
                </a:solidFill>
                <a:latin typeface="+mj-ea"/>
                <a:ea typeface="+mj-ea"/>
              </a:rPr>
              <a:t>多個試算結果，</a:t>
            </a:r>
            <a:endParaRPr lang="en-US" altLang="zh-TW" sz="1200" b="1">
              <a:solidFill>
                <a:schemeClr val="tx2">
                  <a:lumMod val="50000"/>
                </a:schemeClr>
              </a:solidFill>
              <a:latin typeface="+mj-ea"/>
              <a:ea typeface="+mj-ea"/>
            </a:endParaRPr>
          </a:p>
          <a:p>
            <a:r>
              <a:rPr lang="zh-TW" altLang="en-US" sz="1200" b="1">
                <a:solidFill>
                  <a:schemeClr val="tx2">
                    <a:lumMod val="50000"/>
                  </a:schemeClr>
                </a:solidFill>
                <a:latin typeface="+mj-ea"/>
                <a:ea typeface="+mj-ea"/>
              </a:rPr>
              <a:t>利用係數相乘融合後，</a:t>
            </a:r>
            <a:endParaRPr lang="en-US" altLang="zh-TW" sz="1200" b="1">
              <a:solidFill>
                <a:schemeClr val="tx2">
                  <a:lumMod val="50000"/>
                </a:schemeClr>
              </a:solidFill>
              <a:latin typeface="+mj-ea"/>
              <a:ea typeface="+mj-ea"/>
            </a:endParaRPr>
          </a:p>
          <a:p>
            <a:r>
              <a:rPr lang="zh-TW" altLang="en-US" sz="1200" b="1">
                <a:solidFill>
                  <a:schemeClr val="tx2">
                    <a:lumMod val="50000"/>
                  </a:schemeClr>
                </a:solidFill>
                <a:latin typeface="+mj-ea"/>
                <a:ea typeface="+mj-ea"/>
              </a:rPr>
              <a:t>依照權重計算出一個數值</a:t>
            </a:r>
            <a:endParaRPr lang="ja-JP" altLang="en-US" sz="1200" b="1">
              <a:solidFill>
                <a:schemeClr val="tx2">
                  <a:lumMod val="50000"/>
                </a:schemeClr>
              </a:solidFill>
              <a:latin typeface="+mj-ea"/>
              <a:ea typeface="+mj-ea"/>
            </a:endParaRPr>
          </a:p>
        </p:txBody>
      </p:sp>
      <p:grpSp>
        <p:nvGrpSpPr>
          <p:cNvPr id="440" name="群組 439">
            <a:extLst>
              <a:ext uri="{FF2B5EF4-FFF2-40B4-BE49-F238E27FC236}">
                <a16:creationId xmlns:a16="http://schemas.microsoft.com/office/drawing/2014/main" id="{2AC889F4-09E4-6B36-7C91-1B21E95EE7C6}"/>
              </a:ext>
            </a:extLst>
          </p:cNvPr>
          <p:cNvGrpSpPr/>
          <p:nvPr/>
        </p:nvGrpSpPr>
        <p:grpSpPr>
          <a:xfrm>
            <a:off x="7009043" y="2249843"/>
            <a:ext cx="735465" cy="630318"/>
            <a:chOff x="7009043" y="2104844"/>
            <a:chExt cx="735465" cy="630318"/>
          </a:xfrm>
        </p:grpSpPr>
        <p:grpSp>
          <p:nvGrpSpPr>
            <p:cNvPr id="434" name="群組 433">
              <a:extLst>
                <a:ext uri="{FF2B5EF4-FFF2-40B4-BE49-F238E27FC236}">
                  <a16:creationId xmlns:a16="http://schemas.microsoft.com/office/drawing/2014/main" id="{5224326C-A059-BDCB-9B2A-230B0451A00C}"/>
                </a:ext>
              </a:extLst>
            </p:cNvPr>
            <p:cNvGrpSpPr/>
            <p:nvPr/>
          </p:nvGrpSpPr>
          <p:grpSpPr>
            <a:xfrm>
              <a:off x="7009043" y="2208026"/>
              <a:ext cx="620482" cy="527136"/>
              <a:chOff x="7009043" y="2208026"/>
              <a:chExt cx="620482" cy="527136"/>
            </a:xfrm>
          </p:grpSpPr>
          <p:sp>
            <p:nvSpPr>
              <p:cNvPr id="429" name="橢圓 428">
                <a:extLst>
                  <a:ext uri="{FF2B5EF4-FFF2-40B4-BE49-F238E27FC236}">
                    <a16:creationId xmlns:a16="http://schemas.microsoft.com/office/drawing/2014/main" id="{2AEA00F8-0331-3A11-3DFD-A6B3B19F8084}"/>
                  </a:ext>
                </a:extLst>
              </p:cNvPr>
              <p:cNvSpPr/>
              <p:nvPr/>
            </p:nvSpPr>
            <p:spPr>
              <a:xfrm>
                <a:off x="7009043" y="2615741"/>
                <a:ext cx="119421" cy="119421"/>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cxnSp>
            <p:nvCxnSpPr>
              <p:cNvPr id="431" name="直線接點 430">
                <a:extLst>
                  <a:ext uri="{FF2B5EF4-FFF2-40B4-BE49-F238E27FC236}">
                    <a16:creationId xmlns:a16="http://schemas.microsoft.com/office/drawing/2014/main" id="{29F7B8BC-5C91-F42B-64D9-509BB5D52FDC}"/>
                  </a:ext>
                </a:extLst>
              </p:cNvPr>
              <p:cNvCxnSpPr/>
              <p:nvPr/>
            </p:nvCxnSpPr>
            <p:spPr>
              <a:xfrm flipV="1">
                <a:off x="7097638" y="2208026"/>
                <a:ext cx="259045" cy="415986"/>
              </a:xfrm>
              <a:prstGeom prst="line">
                <a:avLst/>
              </a:prstGeom>
              <a:ln w="19050" cap="rnd">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2" name="直線接點 431">
                <a:extLst>
                  <a:ext uri="{FF2B5EF4-FFF2-40B4-BE49-F238E27FC236}">
                    <a16:creationId xmlns:a16="http://schemas.microsoft.com/office/drawing/2014/main" id="{C1F6EBE5-796F-3DFE-F649-76E475470ADD}"/>
                  </a:ext>
                </a:extLst>
              </p:cNvPr>
              <p:cNvCxnSpPr>
                <a:cxnSpLocks/>
              </p:cNvCxnSpPr>
              <p:nvPr/>
            </p:nvCxnSpPr>
            <p:spPr>
              <a:xfrm>
                <a:off x="7356386" y="2208026"/>
                <a:ext cx="273139" cy="0"/>
              </a:xfrm>
              <a:prstGeom prst="line">
                <a:avLst/>
              </a:prstGeom>
              <a:ln w="19050" cap="rnd">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439" name="群組 438">
              <a:extLst>
                <a:ext uri="{FF2B5EF4-FFF2-40B4-BE49-F238E27FC236}">
                  <a16:creationId xmlns:a16="http://schemas.microsoft.com/office/drawing/2014/main" id="{FBB1808A-F697-A71B-8A5E-0CCA2CA0221C}"/>
                </a:ext>
              </a:extLst>
            </p:cNvPr>
            <p:cNvGrpSpPr/>
            <p:nvPr/>
          </p:nvGrpSpPr>
          <p:grpSpPr>
            <a:xfrm>
              <a:off x="7577479" y="2104844"/>
              <a:ext cx="167029" cy="252225"/>
              <a:chOff x="7770279" y="2064318"/>
              <a:chExt cx="231944" cy="350252"/>
            </a:xfrm>
          </p:grpSpPr>
          <p:sp>
            <p:nvSpPr>
              <p:cNvPr id="436" name="Freeform 1001">
                <a:extLst>
                  <a:ext uri="{FF2B5EF4-FFF2-40B4-BE49-F238E27FC236}">
                    <a16:creationId xmlns:a16="http://schemas.microsoft.com/office/drawing/2014/main" id="{F57DDF7A-0413-01CE-133D-3974D76F343E}"/>
                  </a:ext>
                </a:extLst>
              </p:cNvPr>
              <p:cNvSpPr/>
              <p:nvPr/>
            </p:nvSpPr>
            <p:spPr bwMode="auto">
              <a:xfrm flipV="1">
                <a:off x="7770279" y="2064318"/>
                <a:ext cx="78871" cy="134912"/>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1905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37" name="Freeform 1002">
                <a:extLst>
                  <a:ext uri="{FF2B5EF4-FFF2-40B4-BE49-F238E27FC236}">
                    <a16:creationId xmlns:a16="http://schemas.microsoft.com/office/drawing/2014/main" id="{4FB3A6A0-AE2E-32E2-E304-E6F433EAF525}"/>
                  </a:ext>
                </a:extLst>
              </p:cNvPr>
              <p:cNvSpPr/>
              <p:nvPr/>
            </p:nvSpPr>
            <p:spPr bwMode="auto">
              <a:xfrm flipV="1">
                <a:off x="7825281" y="2066394"/>
                <a:ext cx="176942" cy="348176"/>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1905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38" name="Freeform 1003">
                <a:extLst>
                  <a:ext uri="{FF2B5EF4-FFF2-40B4-BE49-F238E27FC236}">
                    <a16:creationId xmlns:a16="http://schemas.microsoft.com/office/drawing/2014/main" id="{EABF59C4-177B-C70E-43F7-3F5A580BCE0E}"/>
                  </a:ext>
                </a:extLst>
              </p:cNvPr>
              <p:cNvSpPr/>
              <p:nvPr/>
            </p:nvSpPr>
            <p:spPr bwMode="auto">
              <a:xfrm flipV="1">
                <a:off x="7771316" y="2278620"/>
                <a:ext cx="80428" cy="134393"/>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1905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grpSp>
        <p:nvGrpSpPr>
          <p:cNvPr id="447" name="群組 446">
            <a:extLst>
              <a:ext uri="{FF2B5EF4-FFF2-40B4-BE49-F238E27FC236}">
                <a16:creationId xmlns:a16="http://schemas.microsoft.com/office/drawing/2014/main" id="{BC1B154E-6E83-8BFD-4842-EBBB57BB37D6}"/>
              </a:ext>
            </a:extLst>
          </p:cNvPr>
          <p:cNvGrpSpPr/>
          <p:nvPr/>
        </p:nvGrpSpPr>
        <p:grpSpPr>
          <a:xfrm>
            <a:off x="7778836" y="1727354"/>
            <a:ext cx="1056700" cy="968546"/>
            <a:chOff x="7778836" y="1772386"/>
            <a:chExt cx="1056700" cy="968546"/>
          </a:xfrm>
        </p:grpSpPr>
        <p:pic>
          <p:nvPicPr>
            <p:cNvPr id="446" name="圖片 445">
              <a:extLst>
                <a:ext uri="{FF2B5EF4-FFF2-40B4-BE49-F238E27FC236}">
                  <a16:creationId xmlns:a16="http://schemas.microsoft.com/office/drawing/2014/main" id="{EADE303C-EC02-F4E5-D5DD-49C05CB7E801}"/>
                </a:ext>
              </a:extLst>
            </p:cNvPr>
            <p:cNvPicPr>
              <a:picLocks noChangeAspect="1"/>
            </p:cNvPicPr>
            <p:nvPr/>
          </p:nvPicPr>
          <p:blipFill>
            <a:blip r:embed="rId14"/>
            <a:stretch>
              <a:fillRect/>
            </a:stretch>
          </p:blipFill>
          <p:spPr>
            <a:xfrm>
              <a:off x="7803401" y="1772386"/>
              <a:ext cx="1002803" cy="968546"/>
            </a:xfrm>
            <a:prstGeom prst="rect">
              <a:avLst/>
            </a:prstGeom>
          </p:spPr>
        </p:pic>
        <p:sp>
          <p:nvSpPr>
            <p:cNvPr id="441" name="TextBox 15">
              <a:extLst>
                <a:ext uri="{FF2B5EF4-FFF2-40B4-BE49-F238E27FC236}">
                  <a16:creationId xmlns:a16="http://schemas.microsoft.com/office/drawing/2014/main" id="{3E5E157D-57B7-ED2C-4F87-3C04FB851A40}"/>
                </a:ext>
              </a:extLst>
            </p:cNvPr>
            <p:cNvSpPr txBox="1"/>
            <p:nvPr/>
          </p:nvSpPr>
          <p:spPr>
            <a:xfrm>
              <a:off x="7778836" y="1957904"/>
              <a:ext cx="1056700" cy="353943"/>
            </a:xfrm>
            <a:prstGeom prst="rect">
              <a:avLst/>
            </a:prstGeom>
            <a:noFill/>
          </p:spPr>
          <p:txBody>
            <a:bodyPr wrap="none" rtlCol="0">
              <a:spAutoFit/>
            </a:bodyPr>
            <a:lstStyle/>
            <a:p>
              <a:pPr algn="ctr"/>
              <a:r>
                <a:rPr lang="zh-TW" altLang="en-US" sz="1700" b="1">
                  <a:solidFill>
                    <a:schemeClr val="bg1"/>
                  </a:solidFill>
                  <a:latin typeface="+mj-ea"/>
                  <a:ea typeface="+mj-ea"/>
                </a:rPr>
                <a:t>數據資料</a:t>
              </a:r>
              <a:endParaRPr lang="ja-JP" altLang="en-US" sz="1700" b="1">
                <a:solidFill>
                  <a:schemeClr val="bg1"/>
                </a:solidFill>
                <a:latin typeface="+mj-ea"/>
                <a:ea typeface="+mj-ea"/>
              </a:endParaRPr>
            </a:p>
          </p:txBody>
        </p:sp>
      </p:grpSp>
    </p:spTree>
    <p:extLst>
      <p:ext uri="{BB962C8B-B14F-4D97-AF65-F5344CB8AC3E}">
        <p14:creationId xmlns:p14="http://schemas.microsoft.com/office/powerpoint/2010/main" val="2712620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矩形: 圓角 457">
            <a:extLst>
              <a:ext uri="{FF2B5EF4-FFF2-40B4-BE49-F238E27FC236}">
                <a16:creationId xmlns:a16="http://schemas.microsoft.com/office/drawing/2014/main" id="{E30CA2BC-5DDE-532B-B949-E4C1D9A6D1AF}"/>
              </a:ext>
            </a:extLst>
          </p:cNvPr>
          <p:cNvSpPr/>
          <p:nvPr/>
        </p:nvSpPr>
        <p:spPr>
          <a:xfrm>
            <a:off x="4405115" y="1589552"/>
            <a:ext cx="4412763" cy="1405964"/>
          </a:xfrm>
          <a:prstGeom prst="roundRect">
            <a:avLst>
              <a:gd name="adj" fmla="val 4449"/>
            </a:avLst>
          </a:prstGeom>
          <a:solidFill>
            <a:schemeClr val="bg1">
              <a:lumMod val="95000"/>
            </a:schemeClr>
          </a:solidFill>
          <a:ln>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5" name="タイトル 3">
            <a:extLst>
              <a:ext uri="{FF2B5EF4-FFF2-40B4-BE49-F238E27FC236}">
                <a16:creationId xmlns:a16="http://schemas.microsoft.com/office/drawing/2014/main" id="{B8C17E22-F4A3-B94E-B9F1-6F09D3F61E1C}"/>
              </a:ext>
            </a:extLst>
          </p:cNvPr>
          <p:cNvSpPr txBox="1"/>
          <p:nvPr/>
        </p:nvSpPr>
        <p:spPr bwMode="auto">
          <a:xfrm>
            <a:off x="120860" y="207574"/>
            <a:ext cx="2646878"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zh-TW" altLang="en-US" sz="2400">
                <a:solidFill>
                  <a:schemeClr val="tx1"/>
                </a:solidFill>
                <a:latin typeface="+mj-ea"/>
                <a:ea typeface="+mj-ea"/>
              </a:rPr>
              <a:t>新管理指標</a:t>
            </a:r>
            <a:r>
              <a:rPr lang="ja-JP" altLang="en-US" sz="2400">
                <a:solidFill>
                  <a:schemeClr val="tx1"/>
                </a:solidFill>
                <a:latin typeface="+mj-ea"/>
                <a:ea typeface="+mj-ea"/>
              </a:rPr>
              <a:t>の</a:t>
            </a:r>
            <a:r>
              <a:rPr lang="zh-TW" altLang="en-US" sz="2400">
                <a:solidFill>
                  <a:schemeClr val="tx1"/>
                </a:solidFill>
                <a:latin typeface="+mj-ea"/>
                <a:ea typeface="+mj-ea"/>
              </a:rPr>
              <a:t>活用</a:t>
            </a:r>
            <a:endParaRPr lang="ja-JP" altLang="en-US" sz="2400">
              <a:solidFill>
                <a:schemeClr val="tx1"/>
              </a:solidFill>
              <a:latin typeface="+mj-ea"/>
              <a:ea typeface="+mj-ea"/>
            </a:endParaRPr>
          </a:p>
        </p:txBody>
      </p:sp>
      <p:sp>
        <p:nvSpPr>
          <p:cNvPr id="21" name="文字方塊 20">
            <a:extLst>
              <a:ext uri="{FF2B5EF4-FFF2-40B4-BE49-F238E27FC236}">
                <a16:creationId xmlns:a16="http://schemas.microsoft.com/office/drawing/2014/main" id="{10E0A095-B353-1955-928F-51398298E54B}"/>
              </a:ext>
            </a:extLst>
          </p:cNvPr>
          <p:cNvSpPr txBox="1"/>
          <p:nvPr/>
        </p:nvSpPr>
        <p:spPr>
          <a:xfrm>
            <a:off x="1248040" y="4562461"/>
            <a:ext cx="6647974" cy="369332"/>
          </a:xfrm>
          <a:prstGeom prst="rect">
            <a:avLst/>
          </a:prstGeom>
          <a:noFill/>
        </p:spPr>
        <p:txBody>
          <a:bodyPr wrap="none">
            <a:spAutoFit/>
          </a:bodyPr>
          <a:lstStyle/>
          <a:p>
            <a:pPr algn="ctr"/>
            <a:r>
              <a:rPr lang="zh-TW" altLang="en-US" sz="1800" b="1">
                <a:solidFill>
                  <a:srgbClr val="002855"/>
                </a:solidFill>
                <a:latin typeface="+mj-ea"/>
                <a:ea typeface="+mj-ea"/>
                <a:cs typeface="Meiryo" charset="-128"/>
              </a:rPr>
              <a:t>新</a:t>
            </a:r>
            <a:r>
              <a:rPr kumimoji="1" lang="zh-TW" altLang="en-US" sz="1800" b="1">
                <a:solidFill>
                  <a:srgbClr val="002855"/>
                </a:solidFill>
                <a:latin typeface="+mj-ea"/>
                <a:ea typeface="+mj-ea"/>
                <a:cs typeface="Meiryo" charset="-128"/>
              </a:rPr>
              <a:t>管理指標的活用，繼續精進到準確運用，將是不斷努力的目標</a:t>
            </a:r>
            <a:endParaRPr kumimoji="1" lang="en-US" altLang="ja-JP" sz="1800" b="1">
              <a:solidFill>
                <a:srgbClr val="002855"/>
              </a:solidFill>
              <a:latin typeface="+mj-ea"/>
              <a:ea typeface="+mj-ea"/>
              <a:cs typeface="Meiryo" charset="-128"/>
            </a:endParaRPr>
          </a:p>
        </p:txBody>
      </p:sp>
      <p:grpSp>
        <p:nvGrpSpPr>
          <p:cNvPr id="22" name="群組 21">
            <a:extLst>
              <a:ext uri="{FF2B5EF4-FFF2-40B4-BE49-F238E27FC236}">
                <a16:creationId xmlns:a16="http://schemas.microsoft.com/office/drawing/2014/main" id="{224B24CC-9FEE-6B24-DD7A-FDC285BE5662}"/>
              </a:ext>
            </a:extLst>
          </p:cNvPr>
          <p:cNvGrpSpPr/>
          <p:nvPr/>
        </p:nvGrpSpPr>
        <p:grpSpPr>
          <a:xfrm>
            <a:off x="915275" y="4668585"/>
            <a:ext cx="279585" cy="168890"/>
            <a:chOff x="1114871" y="4458058"/>
            <a:chExt cx="438179" cy="264693"/>
          </a:xfrm>
        </p:grpSpPr>
        <p:sp>
          <p:nvSpPr>
            <p:cNvPr id="23" name="等腰三角形 22">
              <a:extLst>
                <a:ext uri="{FF2B5EF4-FFF2-40B4-BE49-F238E27FC236}">
                  <a16:creationId xmlns:a16="http://schemas.microsoft.com/office/drawing/2014/main" id="{FF0FA69F-797B-EDA6-2977-450539D2818F}"/>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 name="等腰三角形 23">
              <a:extLst>
                <a:ext uri="{FF2B5EF4-FFF2-40B4-BE49-F238E27FC236}">
                  <a16:creationId xmlns:a16="http://schemas.microsoft.com/office/drawing/2014/main" id="{D212013A-1AF9-DED7-0877-03E3A419510A}"/>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5" name="群組 24">
            <a:extLst>
              <a:ext uri="{FF2B5EF4-FFF2-40B4-BE49-F238E27FC236}">
                <a16:creationId xmlns:a16="http://schemas.microsoft.com/office/drawing/2014/main" id="{47C83632-D9F5-7A07-CAB9-5B471C6B290B}"/>
              </a:ext>
            </a:extLst>
          </p:cNvPr>
          <p:cNvGrpSpPr/>
          <p:nvPr/>
        </p:nvGrpSpPr>
        <p:grpSpPr>
          <a:xfrm flipH="1">
            <a:off x="7949140" y="4668587"/>
            <a:ext cx="279586" cy="168889"/>
            <a:chOff x="1114871" y="4458058"/>
            <a:chExt cx="438183" cy="264693"/>
          </a:xfrm>
        </p:grpSpPr>
        <p:sp>
          <p:nvSpPr>
            <p:cNvPr id="26" name="等腰三角形 25">
              <a:extLst>
                <a:ext uri="{FF2B5EF4-FFF2-40B4-BE49-F238E27FC236}">
                  <a16:creationId xmlns:a16="http://schemas.microsoft.com/office/drawing/2014/main" id="{091B9845-0DE6-168F-24DC-0DDA914C59E8}"/>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7" name="等腰三角形 26">
              <a:extLst>
                <a:ext uri="{FF2B5EF4-FFF2-40B4-BE49-F238E27FC236}">
                  <a16:creationId xmlns:a16="http://schemas.microsoft.com/office/drawing/2014/main" id="{14A91B8C-4A50-1F4A-F498-ED1AEEE68DC0}"/>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92" name="群組 291">
            <a:extLst>
              <a:ext uri="{FF2B5EF4-FFF2-40B4-BE49-F238E27FC236}">
                <a16:creationId xmlns:a16="http://schemas.microsoft.com/office/drawing/2014/main" id="{484EB6DF-7E95-441A-0ADC-D4A21FA27A77}"/>
              </a:ext>
            </a:extLst>
          </p:cNvPr>
          <p:cNvGrpSpPr/>
          <p:nvPr/>
        </p:nvGrpSpPr>
        <p:grpSpPr>
          <a:xfrm>
            <a:off x="-5772" y="1727354"/>
            <a:ext cx="1056700" cy="968546"/>
            <a:chOff x="7778836" y="1772386"/>
            <a:chExt cx="1056700" cy="968546"/>
          </a:xfrm>
        </p:grpSpPr>
        <p:pic>
          <p:nvPicPr>
            <p:cNvPr id="293" name="圖片 292">
              <a:extLst>
                <a:ext uri="{FF2B5EF4-FFF2-40B4-BE49-F238E27FC236}">
                  <a16:creationId xmlns:a16="http://schemas.microsoft.com/office/drawing/2014/main" id="{B5D0C618-95FD-C4EB-E9D5-BE3D0755E137}"/>
                </a:ext>
              </a:extLst>
            </p:cNvPr>
            <p:cNvPicPr>
              <a:picLocks noChangeAspect="1"/>
            </p:cNvPicPr>
            <p:nvPr/>
          </p:nvPicPr>
          <p:blipFill>
            <a:blip r:embed="rId3"/>
            <a:stretch>
              <a:fillRect/>
            </a:stretch>
          </p:blipFill>
          <p:spPr>
            <a:xfrm>
              <a:off x="7803401" y="1772386"/>
              <a:ext cx="1002803" cy="968546"/>
            </a:xfrm>
            <a:prstGeom prst="rect">
              <a:avLst/>
            </a:prstGeom>
          </p:spPr>
        </p:pic>
        <p:sp>
          <p:nvSpPr>
            <p:cNvPr id="294" name="TextBox 15">
              <a:extLst>
                <a:ext uri="{FF2B5EF4-FFF2-40B4-BE49-F238E27FC236}">
                  <a16:creationId xmlns:a16="http://schemas.microsoft.com/office/drawing/2014/main" id="{81F9D62F-2A4A-D025-842C-0035DBC0F213}"/>
                </a:ext>
              </a:extLst>
            </p:cNvPr>
            <p:cNvSpPr txBox="1"/>
            <p:nvPr/>
          </p:nvSpPr>
          <p:spPr>
            <a:xfrm>
              <a:off x="7778836" y="1957904"/>
              <a:ext cx="1056700" cy="353943"/>
            </a:xfrm>
            <a:prstGeom prst="rect">
              <a:avLst/>
            </a:prstGeom>
            <a:noFill/>
          </p:spPr>
          <p:txBody>
            <a:bodyPr wrap="none" rtlCol="0">
              <a:spAutoFit/>
            </a:bodyPr>
            <a:lstStyle/>
            <a:p>
              <a:pPr algn="ctr"/>
              <a:r>
                <a:rPr lang="zh-TW" altLang="en-US" sz="1700" b="1">
                  <a:solidFill>
                    <a:schemeClr val="bg1"/>
                  </a:solidFill>
                  <a:latin typeface="+mj-ea"/>
                  <a:ea typeface="+mj-ea"/>
                </a:rPr>
                <a:t>數據資料</a:t>
              </a:r>
              <a:endParaRPr lang="ja-JP" altLang="en-US" sz="1700" b="1">
                <a:solidFill>
                  <a:schemeClr val="bg1"/>
                </a:solidFill>
                <a:latin typeface="+mj-ea"/>
                <a:ea typeface="+mj-ea"/>
              </a:endParaRPr>
            </a:p>
          </p:txBody>
        </p:sp>
      </p:grpSp>
      <p:grpSp>
        <p:nvGrpSpPr>
          <p:cNvPr id="302" name="群組 301">
            <a:extLst>
              <a:ext uri="{FF2B5EF4-FFF2-40B4-BE49-F238E27FC236}">
                <a16:creationId xmlns:a16="http://schemas.microsoft.com/office/drawing/2014/main" id="{8144BE73-6D39-A419-47D7-440FA5316E74}"/>
              </a:ext>
            </a:extLst>
          </p:cNvPr>
          <p:cNvGrpSpPr/>
          <p:nvPr/>
        </p:nvGrpSpPr>
        <p:grpSpPr>
          <a:xfrm>
            <a:off x="490034" y="2266815"/>
            <a:ext cx="747997" cy="1640078"/>
            <a:chOff x="572584" y="2356731"/>
            <a:chExt cx="747997" cy="1550162"/>
          </a:xfrm>
        </p:grpSpPr>
        <p:sp>
          <p:nvSpPr>
            <p:cNvPr id="297" name="手繪多邊形: 圖案 296">
              <a:extLst>
                <a:ext uri="{FF2B5EF4-FFF2-40B4-BE49-F238E27FC236}">
                  <a16:creationId xmlns:a16="http://schemas.microsoft.com/office/drawing/2014/main" id="{5E497C69-30FE-F7BC-DB3E-86014D4DFF0D}"/>
                </a:ext>
              </a:extLst>
            </p:cNvPr>
            <p:cNvSpPr/>
            <p:nvPr/>
          </p:nvSpPr>
          <p:spPr>
            <a:xfrm>
              <a:off x="598683" y="2459887"/>
              <a:ext cx="654843" cy="1419225"/>
            </a:xfrm>
            <a:custGeom>
              <a:avLst/>
              <a:gdLst>
                <a:gd name="connsiteX0" fmla="*/ 68435 w 779635"/>
                <a:gd name="connsiteY0" fmla="*/ 0 h 1575871"/>
                <a:gd name="connsiteX1" fmla="*/ 68435 w 779635"/>
                <a:gd name="connsiteY1" fmla="*/ 1419225 h 1575871"/>
                <a:gd name="connsiteX2" fmla="*/ 779635 w 779635"/>
                <a:gd name="connsiteY2" fmla="*/ 1476375 h 1575871"/>
                <a:gd name="connsiteX0" fmla="*/ 68435 w 779635"/>
                <a:gd name="connsiteY0" fmla="*/ 0 h 1575871"/>
                <a:gd name="connsiteX1" fmla="*/ 68435 w 779635"/>
                <a:gd name="connsiteY1" fmla="*/ 1419225 h 1575871"/>
                <a:gd name="connsiteX2" fmla="*/ 779635 w 779635"/>
                <a:gd name="connsiteY2" fmla="*/ 1476375 h 1575871"/>
                <a:gd name="connsiteX0" fmla="*/ 135660 w 846860"/>
                <a:gd name="connsiteY0" fmla="*/ 0 h 1507570"/>
                <a:gd name="connsiteX1" fmla="*/ 135660 w 846860"/>
                <a:gd name="connsiteY1" fmla="*/ 1419225 h 1507570"/>
                <a:gd name="connsiteX2" fmla="*/ 846860 w 846860"/>
                <a:gd name="connsiteY2" fmla="*/ 1476375 h 1507570"/>
                <a:gd name="connsiteX0" fmla="*/ 135660 w 846860"/>
                <a:gd name="connsiteY0" fmla="*/ 0 h 1507570"/>
                <a:gd name="connsiteX1" fmla="*/ 135660 w 846860"/>
                <a:gd name="connsiteY1" fmla="*/ 1419225 h 1507570"/>
                <a:gd name="connsiteX2" fmla="*/ 846860 w 846860"/>
                <a:gd name="connsiteY2" fmla="*/ 1476375 h 1507570"/>
                <a:gd name="connsiteX0" fmla="*/ 31124 w 742324"/>
                <a:gd name="connsiteY0" fmla="*/ 0 h 1507570"/>
                <a:gd name="connsiteX1" fmla="*/ 31124 w 742324"/>
                <a:gd name="connsiteY1" fmla="*/ 1419225 h 1507570"/>
                <a:gd name="connsiteX2" fmla="*/ 742324 w 742324"/>
                <a:gd name="connsiteY2" fmla="*/ 1476375 h 1507570"/>
                <a:gd name="connsiteX0" fmla="*/ 10706 w 721906"/>
                <a:gd name="connsiteY0" fmla="*/ 0 h 1507570"/>
                <a:gd name="connsiteX1" fmla="*/ 10706 w 721906"/>
                <a:gd name="connsiteY1" fmla="*/ 1419225 h 1507570"/>
                <a:gd name="connsiteX2" fmla="*/ 721906 w 721906"/>
                <a:gd name="connsiteY2" fmla="*/ 1476375 h 1507570"/>
                <a:gd name="connsiteX0" fmla="*/ 3779 w 714979"/>
                <a:gd name="connsiteY0" fmla="*/ 0 h 1507570"/>
                <a:gd name="connsiteX1" fmla="*/ 3779 w 714979"/>
                <a:gd name="connsiteY1" fmla="*/ 1419225 h 1507570"/>
                <a:gd name="connsiteX2" fmla="*/ 714979 w 714979"/>
                <a:gd name="connsiteY2" fmla="*/ 1476375 h 1507570"/>
                <a:gd name="connsiteX0" fmla="*/ 12700 w 723900"/>
                <a:gd name="connsiteY0" fmla="*/ 0 h 1507570"/>
                <a:gd name="connsiteX1" fmla="*/ 0 w 723900"/>
                <a:gd name="connsiteY1" fmla="*/ 1419225 h 1507570"/>
                <a:gd name="connsiteX2" fmla="*/ 723900 w 723900"/>
                <a:gd name="connsiteY2" fmla="*/ 1476375 h 1507570"/>
                <a:gd name="connsiteX0" fmla="*/ 12700 w 723900"/>
                <a:gd name="connsiteY0" fmla="*/ 0 h 1507570"/>
                <a:gd name="connsiteX1" fmla="*/ 0 w 723900"/>
                <a:gd name="connsiteY1" fmla="*/ 1419225 h 1507570"/>
                <a:gd name="connsiteX2" fmla="*/ 723900 w 723900"/>
                <a:gd name="connsiteY2" fmla="*/ 1476375 h 1507570"/>
                <a:gd name="connsiteX0" fmla="*/ 12700 w 120650"/>
                <a:gd name="connsiteY0" fmla="*/ 0 h 1466302"/>
                <a:gd name="connsiteX1" fmla="*/ 0 w 120650"/>
                <a:gd name="connsiteY1" fmla="*/ 1419225 h 1466302"/>
                <a:gd name="connsiteX2" fmla="*/ 120650 w 120650"/>
                <a:gd name="connsiteY2" fmla="*/ 1425575 h 1466302"/>
                <a:gd name="connsiteX0" fmla="*/ 12700 w 120650"/>
                <a:gd name="connsiteY0" fmla="*/ 0 h 1426056"/>
                <a:gd name="connsiteX1" fmla="*/ 0 w 120650"/>
                <a:gd name="connsiteY1" fmla="*/ 1419225 h 1426056"/>
                <a:gd name="connsiteX2" fmla="*/ 120650 w 120650"/>
                <a:gd name="connsiteY2" fmla="*/ 1425575 h 1426056"/>
                <a:gd name="connsiteX0" fmla="*/ 12700 w 123825"/>
                <a:gd name="connsiteY0" fmla="*/ 0 h 1419739"/>
                <a:gd name="connsiteX1" fmla="*/ 0 w 123825"/>
                <a:gd name="connsiteY1" fmla="*/ 1419225 h 1419739"/>
                <a:gd name="connsiteX2" fmla="*/ 123825 w 123825"/>
                <a:gd name="connsiteY2" fmla="*/ 1416050 h 1419739"/>
                <a:gd name="connsiteX0" fmla="*/ 12700 w 123825"/>
                <a:gd name="connsiteY0" fmla="*/ 0 h 1423847"/>
                <a:gd name="connsiteX1" fmla="*/ 0 w 123825"/>
                <a:gd name="connsiteY1" fmla="*/ 1419225 h 1423847"/>
                <a:gd name="connsiteX2" fmla="*/ 123825 w 123825"/>
                <a:gd name="connsiteY2" fmla="*/ 1423193 h 1423847"/>
                <a:gd name="connsiteX0" fmla="*/ 12700 w 123825"/>
                <a:gd name="connsiteY0" fmla="*/ 0 h 1419739"/>
                <a:gd name="connsiteX1" fmla="*/ 0 w 123825"/>
                <a:gd name="connsiteY1" fmla="*/ 1419225 h 1419739"/>
                <a:gd name="connsiteX2" fmla="*/ 123825 w 123825"/>
                <a:gd name="connsiteY2" fmla="*/ 1416049 h 1419739"/>
                <a:gd name="connsiteX0" fmla="*/ 12700 w 326231"/>
                <a:gd name="connsiteY0" fmla="*/ 0 h 1419225"/>
                <a:gd name="connsiteX1" fmla="*/ 0 w 326231"/>
                <a:gd name="connsiteY1" fmla="*/ 1419225 h 1419225"/>
                <a:gd name="connsiteX2" fmla="*/ 326231 w 326231"/>
                <a:gd name="connsiteY2" fmla="*/ 1418431 h 1419225"/>
                <a:gd name="connsiteX0" fmla="*/ 12700 w 654843"/>
                <a:gd name="connsiteY0" fmla="*/ 0 h 1419225"/>
                <a:gd name="connsiteX1" fmla="*/ 0 w 654843"/>
                <a:gd name="connsiteY1" fmla="*/ 1419225 h 1419225"/>
                <a:gd name="connsiteX2" fmla="*/ 654843 w 654843"/>
                <a:gd name="connsiteY2" fmla="*/ 1418431 h 1419225"/>
                <a:gd name="connsiteX0" fmla="*/ 5556 w 654843"/>
                <a:gd name="connsiteY0" fmla="*/ 0 h 1419225"/>
                <a:gd name="connsiteX1" fmla="*/ 0 w 654843"/>
                <a:gd name="connsiteY1" fmla="*/ 1419225 h 1419225"/>
                <a:gd name="connsiteX2" fmla="*/ 654843 w 654843"/>
                <a:gd name="connsiteY2" fmla="*/ 1418431 h 1419225"/>
                <a:gd name="connsiteX0" fmla="*/ 5556 w 654843"/>
                <a:gd name="connsiteY0" fmla="*/ 0 h 1419225"/>
                <a:gd name="connsiteX1" fmla="*/ 0 w 654843"/>
                <a:gd name="connsiteY1" fmla="*/ 1419225 h 1419225"/>
                <a:gd name="connsiteX2" fmla="*/ 654843 w 654843"/>
                <a:gd name="connsiteY2" fmla="*/ 1418431 h 1419225"/>
              </a:gdLst>
              <a:ahLst/>
              <a:cxnLst>
                <a:cxn ang="0">
                  <a:pos x="connsiteX0" y="connsiteY0"/>
                </a:cxn>
                <a:cxn ang="0">
                  <a:pos x="connsiteX1" y="connsiteY1"/>
                </a:cxn>
                <a:cxn ang="0">
                  <a:pos x="connsiteX2" y="connsiteY2"/>
                </a:cxn>
              </a:cxnLst>
              <a:rect l="l" t="t" r="r" b="b"/>
              <a:pathLst>
                <a:path w="654843" h="1419225">
                  <a:moveTo>
                    <a:pt x="5556" y="0"/>
                  </a:moveTo>
                  <a:cubicBezTo>
                    <a:pt x="6614" y="626268"/>
                    <a:pt x="3106" y="855528"/>
                    <a:pt x="0" y="1419225"/>
                  </a:cubicBezTo>
                  <a:lnTo>
                    <a:pt x="654843" y="1418431"/>
                  </a:lnTo>
                </a:path>
              </a:pathLst>
            </a:custGeom>
            <a:noFill/>
            <a:ln w="19050" cap="rnd">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0" name="手繪多邊形: 圖案 299">
              <a:extLst>
                <a:ext uri="{FF2B5EF4-FFF2-40B4-BE49-F238E27FC236}">
                  <a16:creationId xmlns:a16="http://schemas.microsoft.com/office/drawing/2014/main" id="{B466CB89-0059-837E-BD5D-BDB6F1058657}"/>
                </a:ext>
              </a:extLst>
            </p:cNvPr>
            <p:cNvSpPr/>
            <p:nvPr/>
          </p:nvSpPr>
          <p:spPr>
            <a:xfrm>
              <a:off x="572584" y="2356731"/>
              <a:ext cx="60325" cy="117475"/>
            </a:xfrm>
            <a:custGeom>
              <a:avLst/>
              <a:gdLst>
                <a:gd name="connsiteX0" fmla="*/ 0 w 60325"/>
                <a:gd name="connsiteY0" fmla="*/ 0 h 117475"/>
                <a:gd name="connsiteX1" fmla="*/ 60325 w 60325"/>
                <a:gd name="connsiteY1" fmla="*/ 0 h 117475"/>
                <a:gd name="connsiteX2" fmla="*/ 60325 w 60325"/>
                <a:gd name="connsiteY2" fmla="*/ 100277 h 117475"/>
                <a:gd name="connsiteX3" fmla="*/ 43127 w 60325"/>
                <a:gd name="connsiteY3" fmla="*/ 117475 h 117475"/>
                <a:gd name="connsiteX4" fmla="*/ 17198 w 60325"/>
                <a:gd name="connsiteY4" fmla="*/ 117475 h 117475"/>
                <a:gd name="connsiteX5" fmla="*/ 0 w 60325"/>
                <a:gd name="connsiteY5" fmla="*/ 100277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25" h="117475">
                  <a:moveTo>
                    <a:pt x="0" y="0"/>
                  </a:moveTo>
                  <a:lnTo>
                    <a:pt x="60325" y="0"/>
                  </a:lnTo>
                  <a:lnTo>
                    <a:pt x="60325" y="100277"/>
                  </a:lnTo>
                  <a:cubicBezTo>
                    <a:pt x="60325" y="109775"/>
                    <a:pt x="52625" y="117475"/>
                    <a:pt x="43127" y="117475"/>
                  </a:cubicBezTo>
                  <a:lnTo>
                    <a:pt x="17198" y="117475"/>
                  </a:lnTo>
                  <a:cubicBezTo>
                    <a:pt x="7700" y="117475"/>
                    <a:pt x="0" y="109775"/>
                    <a:pt x="0" y="100277"/>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TW" altLang="en-US" sz="800">
                <a:solidFill>
                  <a:srgbClr val="404040"/>
                </a:solidFill>
              </a:endParaRPr>
            </a:p>
          </p:txBody>
        </p:sp>
        <p:sp>
          <p:nvSpPr>
            <p:cNvPr id="301" name="手繪多邊形: 圖案 300">
              <a:extLst>
                <a:ext uri="{FF2B5EF4-FFF2-40B4-BE49-F238E27FC236}">
                  <a16:creationId xmlns:a16="http://schemas.microsoft.com/office/drawing/2014/main" id="{490FCD9E-3AB7-56F2-5622-8967DDD2BC7D}"/>
                </a:ext>
              </a:extLst>
            </p:cNvPr>
            <p:cNvSpPr/>
            <p:nvPr/>
          </p:nvSpPr>
          <p:spPr>
            <a:xfrm rot="5400000">
              <a:off x="1231681" y="3817993"/>
              <a:ext cx="60325" cy="117475"/>
            </a:xfrm>
            <a:custGeom>
              <a:avLst/>
              <a:gdLst>
                <a:gd name="connsiteX0" fmla="*/ 0 w 60325"/>
                <a:gd name="connsiteY0" fmla="*/ 0 h 117475"/>
                <a:gd name="connsiteX1" fmla="*/ 60325 w 60325"/>
                <a:gd name="connsiteY1" fmla="*/ 0 h 117475"/>
                <a:gd name="connsiteX2" fmla="*/ 60325 w 60325"/>
                <a:gd name="connsiteY2" fmla="*/ 100277 h 117475"/>
                <a:gd name="connsiteX3" fmla="*/ 43127 w 60325"/>
                <a:gd name="connsiteY3" fmla="*/ 117475 h 117475"/>
                <a:gd name="connsiteX4" fmla="*/ 17198 w 60325"/>
                <a:gd name="connsiteY4" fmla="*/ 117475 h 117475"/>
                <a:gd name="connsiteX5" fmla="*/ 0 w 60325"/>
                <a:gd name="connsiteY5" fmla="*/ 100277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25" h="117475">
                  <a:moveTo>
                    <a:pt x="0" y="0"/>
                  </a:moveTo>
                  <a:lnTo>
                    <a:pt x="60325" y="0"/>
                  </a:lnTo>
                  <a:lnTo>
                    <a:pt x="60325" y="100277"/>
                  </a:lnTo>
                  <a:cubicBezTo>
                    <a:pt x="60325" y="109775"/>
                    <a:pt x="52625" y="117475"/>
                    <a:pt x="43127" y="117475"/>
                  </a:cubicBezTo>
                  <a:lnTo>
                    <a:pt x="17198" y="117475"/>
                  </a:lnTo>
                  <a:cubicBezTo>
                    <a:pt x="7700" y="117475"/>
                    <a:pt x="0" y="109775"/>
                    <a:pt x="0" y="100277"/>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TW" altLang="en-US" sz="800">
                <a:solidFill>
                  <a:srgbClr val="404040"/>
                </a:solidFill>
              </a:endParaRPr>
            </a:p>
          </p:txBody>
        </p:sp>
      </p:grpSp>
      <p:grpSp>
        <p:nvGrpSpPr>
          <p:cNvPr id="303" name="群組 302">
            <a:extLst>
              <a:ext uri="{FF2B5EF4-FFF2-40B4-BE49-F238E27FC236}">
                <a16:creationId xmlns:a16="http://schemas.microsoft.com/office/drawing/2014/main" id="{5C380C11-7712-5BD3-9FC9-E86459CA85F6}"/>
              </a:ext>
            </a:extLst>
          </p:cNvPr>
          <p:cNvGrpSpPr/>
          <p:nvPr/>
        </p:nvGrpSpPr>
        <p:grpSpPr>
          <a:xfrm>
            <a:off x="-194232" y="949673"/>
            <a:ext cx="4280410" cy="472485"/>
            <a:chOff x="-2503176" y="742520"/>
            <a:chExt cx="4280410" cy="472485"/>
          </a:xfrm>
        </p:grpSpPr>
        <p:grpSp>
          <p:nvGrpSpPr>
            <p:cNvPr id="304" name="群組 303">
              <a:extLst>
                <a:ext uri="{FF2B5EF4-FFF2-40B4-BE49-F238E27FC236}">
                  <a16:creationId xmlns:a16="http://schemas.microsoft.com/office/drawing/2014/main" id="{4343E053-4B83-C902-EBDB-471A8D480106}"/>
                </a:ext>
              </a:extLst>
            </p:cNvPr>
            <p:cNvGrpSpPr/>
            <p:nvPr/>
          </p:nvGrpSpPr>
          <p:grpSpPr>
            <a:xfrm flipV="1">
              <a:off x="-2503176" y="864753"/>
              <a:ext cx="4280410" cy="350252"/>
              <a:chOff x="-5773083" y="5544036"/>
              <a:chExt cx="13095526" cy="1071563"/>
            </a:xfrm>
          </p:grpSpPr>
          <p:sp>
            <p:nvSpPr>
              <p:cNvPr id="306" name="Line 20">
                <a:extLst>
                  <a:ext uri="{FF2B5EF4-FFF2-40B4-BE49-F238E27FC236}">
                    <a16:creationId xmlns:a16="http://schemas.microsoft.com/office/drawing/2014/main" id="{2A9F1A63-AEF3-87D0-AAC2-438ABC35092D}"/>
                  </a:ext>
                </a:extLst>
              </p:cNvPr>
              <p:cNvSpPr/>
              <p:nvPr/>
            </p:nvSpPr>
            <p:spPr bwMode="auto">
              <a:xfrm>
                <a:off x="-5773083" y="6186490"/>
                <a:ext cx="12639909"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307" name="Freeform 1001">
                <a:extLst>
                  <a:ext uri="{FF2B5EF4-FFF2-40B4-BE49-F238E27FC236}">
                    <a16:creationId xmlns:a16="http://schemas.microsoft.com/office/drawing/2014/main" id="{5FFE601C-30B7-9980-E347-7368D38F76D7}"/>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08" name="Freeform 1002">
                <a:extLst>
                  <a:ext uri="{FF2B5EF4-FFF2-40B4-BE49-F238E27FC236}">
                    <a16:creationId xmlns:a16="http://schemas.microsoft.com/office/drawing/2014/main" id="{444EB031-FB6D-2633-6983-35B5F79F737C}"/>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09" name="Freeform 1003">
                <a:extLst>
                  <a:ext uri="{FF2B5EF4-FFF2-40B4-BE49-F238E27FC236}">
                    <a16:creationId xmlns:a16="http://schemas.microsoft.com/office/drawing/2014/main" id="{2262D654-92E8-A188-F100-B7B3DC6DED3F}"/>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sp>
          <p:nvSpPr>
            <p:cNvPr id="305" name="TextBox 15">
              <a:extLst>
                <a:ext uri="{FF2B5EF4-FFF2-40B4-BE49-F238E27FC236}">
                  <a16:creationId xmlns:a16="http://schemas.microsoft.com/office/drawing/2014/main" id="{C5D09337-69C0-49B7-EE5F-68FB37BDFE26}"/>
                </a:ext>
              </a:extLst>
            </p:cNvPr>
            <p:cNvSpPr txBox="1"/>
            <p:nvPr/>
          </p:nvSpPr>
          <p:spPr>
            <a:xfrm>
              <a:off x="-1840199" y="742520"/>
              <a:ext cx="3057248" cy="338554"/>
            </a:xfrm>
            <a:prstGeom prst="rect">
              <a:avLst/>
            </a:prstGeom>
            <a:noFill/>
          </p:spPr>
          <p:txBody>
            <a:bodyPr wrap="none" rtlCol="0">
              <a:spAutoFit/>
            </a:bodyPr>
            <a:lstStyle/>
            <a:p>
              <a:pPr algn="ctr"/>
              <a:r>
                <a:rPr lang="zh-TW" altLang="en-US" sz="1600" b="1">
                  <a:solidFill>
                    <a:schemeClr val="tx2">
                      <a:lumMod val="50000"/>
                    </a:schemeClr>
                  </a:solidFill>
                  <a:latin typeface="+mj-ea"/>
                  <a:ea typeface="+mj-ea"/>
                </a:rPr>
                <a:t>影像可視化的實現：可視化介面</a:t>
              </a:r>
              <a:endParaRPr lang="en-US" altLang="zh-TW" sz="1600" b="1">
                <a:solidFill>
                  <a:schemeClr val="tx2">
                    <a:lumMod val="50000"/>
                  </a:schemeClr>
                </a:solidFill>
                <a:latin typeface="+mj-ea"/>
                <a:ea typeface="+mj-ea"/>
              </a:endParaRPr>
            </a:p>
          </p:txBody>
        </p:sp>
      </p:grpSp>
      <p:grpSp>
        <p:nvGrpSpPr>
          <p:cNvPr id="296" name="群組 295">
            <a:extLst>
              <a:ext uri="{FF2B5EF4-FFF2-40B4-BE49-F238E27FC236}">
                <a16:creationId xmlns:a16="http://schemas.microsoft.com/office/drawing/2014/main" id="{E628F868-982B-D818-A09C-1ED3FD177CE8}"/>
              </a:ext>
            </a:extLst>
          </p:cNvPr>
          <p:cNvGrpSpPr/>
          <p:nvPr/>
        </p:nvGrpSpPr>
        <p:grpSpPr>
          <a:xfrm>
            <a:off x="1224171" y="1964450"/>
            <a:ext cx="2846179" cy="2332385"/>
            <a:chOff x="1344821" y="1964450"/>
            <a:chExt cx="2846179" cy="2332385"/>
          </a:xfrm>
        </p:grpSpPr>
        <p:sp>
          <p:nvSpPr>
            <p:cNvPr id="295" name="矩形: 圓角 294">
              <a:extLst>
                <a:ext uri="{FF2B5EF4-FFF2-40B4-BE49-F238E27FC236}">
                  <a16:creationId xmlns:a16="http://schemas.microsoft.com/office/drawing/2014/main" id="{D0236F93-0710-B3A1-E73D-49835B7098C3}"/>
                </a:ext>
              </a:extLst>
            </p:cNvPr>
            <p:cNvSpPr/>
            <p:nvPr/>
          </p:nvSpPr>
          <p:spPr>
            <a:xfrm>
              <a:off x="1511300" y="2146588"/>
              <a:ext cx="2520950" cy="338554"/>
            </a:xfrm>
            <a:prstGeom prst="roundRect">
              <a:avLst>
                <a:gd name="adj" fmla="val 12586"/>
              </a:avLst>
            </a:prstGeom>
            <a:noFill/>
            <a:ln>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1" name="TextBox 15">
              <a:extLst>
                <a:ext uri="{FF2B5EF4-FFF2-40B4-BE49-F238E27FC236}">
                  <a16:creationId xmlns:a16="http://schemas.microsoft.com/office/drawing/2014/main" id="{AF56C307-AD54-E976-E98B-3BCF55E59942}"/>
                </a:ext>
              </a:extLst>
            </p:cNvPr>
            <p:cNvSpPr txBox="1"/>
            <p:nvPr/>
          </p:nvSpPr>
          <p:spPr>
            <a:xfrm>
              <a:off x="2145054" y="1964450"/>
              <a:ext cx="1245712" cy="374571"/>
            </a:xfrm>
            <a:prstGeom prst="roundRect">
              <a:avLst>
                <a:gd name="adj" fmla="val 9038"/>
              </a:avLst>
            </a:prstGeom>
            <a:solidFill>
              <a:schemeClr val="bg1"/>
            </a:solidFill>
            <a:ln>
              <a:solidFill>
                <a:srgbClr val="00B0F0"/>
              </a:solidFill>
            </a:ln>
          </p:spPr>
          <p:txBody>
            <a:bodyPr wrap="none" rtlCol="0">
              <a:spAutoFit/>
            </a:bodyPr>
            <a:lstStyle/>
            <a:p>
              <a:pPr algn="ctr"/>
              <a:r>
                <a:rPr lang="zh-TW" altLang="en-US" sz="1600" b="1">
                  <a:solidFill>
                    <a:schemeClr val="tx2">
                      <a:lumMod val="50000"/>
                    </a:schemeClr>
                  </a:solidFill>
                  <a:latin typeface="+mj-ea"/>
                  <a:ea typeface="+mj-ea"/>
                </a:rPr>
                <a:t>可視化界面</a:t>
              </a:r>
              <a:endParaRPr lang="en-US" altLang="zh-TW" sz="1600" b="1">
                <a:solidFill>
                  <a:schemeClr val="tx2">
                    <a:lumMod val="50000"/>
                  </a:schemeClr>
                </a:solidFill>
                <a:latin typeface="+mj-ea"/>
                <a:ea typeface="+mj-ea"/>
              </a:endParaRPr>
            </a:p>
          </p:txBody>
        </p:sp>
        <p:grpSp>
          <p:nvGrpSpPr>
            <p:cNvPr id="291" name="群組 290">
              <a:extLst>
                <a:ext uri="{FF2B5EF4-FFF2-40B4-BE49-F238E27FC236}">
                  <a16:creationId xmlns:a16="http://schemas.microsoft.com/office/drawing/2014/main" id="{3438B488-8E6E-05F4-4549-AB3FA070B8B6}"/>
                </a:ext>
              </a:extLst>
            </p:cNvPr>
            <p:cNvGrpSpPr/>
            <p:nvPr/>
          </p:nvGrpSpPr>
          <p:grpSpPr>
            <a:xfrm>
              <a:off x="1344821" y="2281585"/>
              <a:ext cx="2846179" cy="2015250"/>
              <a:chOff x="3372609" y="2041955"/>
              <a:chExt cx="2531413" cy="1792379"/>
            </a:xfrm>
          </p:grpSpPr>
          <p:pic>
            <p:nvPicPr>
              <p:cNvPr id="9" name="圖片 8">
                <a:extLst>
                  <a:ext uri="{FF2B5EF4-FFF2-40B4-BE49-F238E27FC236}">
                    <a16:creationId xmlns:a16="http://schemas.microsoft.com/office/drawing/2014/main" id="{EE6B905B-06AC-F29E-147B-AA3C8A74412A}"/>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sharpenSoften amount="50000"/>
                        </a14:imgEffect>
                        <a14:imgEffect>
                          <a14:saturation sat="400000"/>
                        </a14:imgEffect>
                      </a14:imgLayer>
                    </a14:imgProps>
                  </a:ext>
                  <a:ext uri="{28A0092B-C50C-407E-A947-70E740481C1C}">
                    <a14:useLocalDpi xmlns:a14="http://schemas.microsoft.com/office/drawing/2010/main"/>
                  </a:ext>
                </a:extLst>
              </a:blip>
              <a:srcRect/>
              <a:stretch/>
            </p:blipFill>
            <p:spPr>
              <a:xfrm>
                <a:off x="3392419" y="2061005"/>
                <a:ext cx="2491794" cy="1434670"/>
              </a:xfrm>
              <a:prstGeom prst="roundRect">
                <a:avLst>
                  <a:gd name="adj" fmla="val 5054"/>
                </a:avLst>
              </a:prstGeom>
              <a:solidFill>
                <a:srgbClr val="FFFFFF">
                  <a:shade val="85000"/>
                </a:srgbClr>
              </a:solidFill>
              <a:ln>
                <a:noFill/>
              </a:ln>
              <a:effectLst/>
            </p:spPr>
          </p:pic>
          <p:pic>
            <p:nvPicPr>
              <p:cNvPr id="290" name="圖片 289">
                <a:extLst>
                  <a:ext uri="{FF2B5EF4-FFF2-40B4-BE49-F238E27FC236}">
                    <a16:creationId xmlns:a16="http://schemas.microsoft.com/office/drawing/2014/main" id="{A4868887-511D-25CE-9907-B18A3767B262}"/>
                  </a:ext>
                </a:extLst>
              </p:cNvPr>
              <p:cNvPicPr>
                <a:picLocks noChangeAspect="1"/>
              </p:cNvPicPr>
              <p:nvPr/>
            </p:nvPicPr>
            <p:blipFill>
              <a:blip r:embed="rId6"/>
              <a:stretch>
                <a:fillRect/>
              </a:stretch>
            </p:blipFill>
            <p:spPr>
              <a:xfrm>
                <a:off x="3372609" y="2041955"/>
                <a:ext cx="2531413" cy="1792379"/>
              </a:xfrm>
              <a:prstGeom prst="rect">
                <a:avLst/>
              </a:prstGeom>
            </p:spPr>
          </p:pic>
        </p:grpSp>
      </p:grpSp>
      <p:grpSp>
        <p:nvGrpSpPr>
          <p:cNvPr id="393" name="群組 392">
            <a:extLst>
              <a:ext uri="{FF2B5EF4-FFF2-40B4-BE49-F238E27FC236}">
                <a16:creationId xmlns:a16="http://schemas.microsoft.com/office/drawing/2014/main" id="{258789FD-90A4-0DB3-45B9-72A294810F64}"/>
              </a:ext>
            </a:extLst>
          </p:cNvPr>
          <p:cNvGrpSpPr/>
          <p:nvPr/>
        </p:nvGrpSpPr>
        <p:grpSpPr>
          <a:xfrm>
            <a:off x="2149578" y="3050858"/>
            <a:ext cx="2535677" cy="1194741"/>
            <a:chOff x="2149578" y="3050858"/>
            <a:chExt cx="2535677" cy="1194741"/>
          </a:xfrm>
        </p:grpSpPr>
        <p:sp>
          <p:nvSpPr>
            <p:cNvPr id="314" name="矩形: 圓角 313">
              <a:extLst>
                <a:ext uri="{FF2B5EF4-FFF2-40B4-BE49-F238E27FC236}">
                  <a16:creationId xmlns:a16="http://schemas.microsoft.com/office/drawing/2014/main" id="{1CF0308F-2F16-7D70-38AA-CA56F95016EB}"/>
                </a:ext>
              </a:extLst>
            </p:cNvPr>
            <p:cNvSpPr/>
            <p:nvPr/>
          </p:nvSpPr>
          <p:spPr>
            <a:xfrm>
              <a:off x="2149578" y="3126728"/>
              <a:ext cx="995363" cy="351772"/>
            </a:xfrm>
            <a:prstGeom prst="roundRect">
              <a:avLst>
                <a:gd name="adj" fmla="val 12586"/>
              </a:avLst>
            </a:prstGeom>
            <a:noFill/>
            <a:ln w="28575">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392" name="群組 391">
              <a:extLst>
                <a:ext uri="{FF2B5EF4-FFF2-40B4-BE49-F238E27FC236}">
                  <a16:creationId xmlns:a16="http://schemas.microsoft.com/office/drawing/2014/main" id="{267E6732-CE0C-5F49-1D80-C55F02D9FFC1}"/>
                </a:ext>
              </a:extLst>
            </p:cNvPr>
            <p:cNvGrpSpPr/>
            <p:nvPr/>
          </p:nvGrpSpPr>
          <p:grpSpPr>
            <a:xfrm>
              <a:off x="3043968" y="3050858"/>
              <a:ext cx="1641287" cy="1194741"/>
              <a:chOff x="3043968" y="3050858"/>
              <a:chExt cx="1641287" cy="1194741"/>
            </a:xfrm>
          </p:grpSpPr>
          <p:cxnSp>
            <p:nvCxnSpPr>
              <p:cNvPr id="375" name="直線接點 374">
                <a:extLst>
                  <a:ext uri="{FF2B5EF4-FFF2-40B4-BE49-F238E27FC236}">
                    <a16:creationId xmlns:a16="http://schemas.microsoft.com/office/drawing/2014/main" id="{79E6F31A-2897-B352-1627-B515C6420B24}"/>
                  </a:ext>
                </a:extLst>
              </p:cNvPr>
              <p:cNvCxnSpPr>
                <a:cxnSpLocks/>
                <a:stCxn id="378" idx="4"/>
                <a:endCxn id="378" idx="5"/>
              </p:cNvCxnSpPr>
              <p:nvPr/>
            </p:nvCxnSpPr>
            <p:spPr>
              <a:xfrm>
                <a:off x="3129600" y="3130726"/>
                <a:ext cx="1389854" cy="88003"/>
              </a:xfrm>
              <a:prstGeom prst="line">
                <a:avLst/>
              </a:prstGeom>
              <a:ln w="31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76" name="直線接點 375">
                <a:extLst>
                  <a:ext uri="{FF2B5EF4-FFF2-40B4-BE49-F238E27FC236}">
                    <a16:creationId xmlns:a16="http://schemas.microsoft.com/office/drawing/2014/main" id="{5256C1DF-9078-CF8D-C094-C49D85774993}"/>
                  </a:ext>
                </a:extLst>
              </p:cNvPr>
              <p:cNvCxnSpPr>
                <a:cxnSpLocks/>
                <a:endCxn id="378" idx="0"/>
              </p:cNvCxnSpPr>
              <p:nvPr/>
            </p:nvCxnSpPr>
            <p:spPr>
              <a:xfrm>
                <a:off x="3141132" y="3496096"/>
                <a:ext cx="1376214" cy="749503"/>
              </a:xfrm>
              <a:prstGeom prst="line">
                <a:avLst/>
              </a:prstGeom>
              <a:ln w="3175">
                <a:solidFill>
                  <a:schemeClr val="accent5"/>
                </a:solidFill>
              </a:ln>
            </p:spPr>
            <p:style>
              <a:lnRef idx="1">
                <a:schemeClr val="accent1"/>
              </a:lnRef>
              <a:fillRef idx="0">
                <a:schemeClr val="accent1"/>
              </a:fillRef>
              <a:effectRef idx="0">
                <a:schemeClr val="accent1"/>
              </a:effectRef>
              <a:fontRef idx="minor">
                <a:schemeClr val="tx1"/>
              </a:fontRef>
            </p:style>
          </p:cxnSp>
          <p:sp>
            <p:nvSpPr>
              <p:cNvPr id="378" name="梯形 377">
                <a:extLst>
                  <a:ext uri="{FF2B5EF4-FFF2-40B4-BE49-F238E27FC236}">
                    <a16:creationId xmlns:a16="http://schemas.microsoft.com/office/drawing/2014/main" id="{B141E15B-0AD3-0CF7-5D1B-4EB664A5D491}"/>
                  </a:ext>
                </a:extLst>
              </p:cNvPr>
              <p:cNvSpPr/>
              <p:nvPr/>
            </p:nvSpPr>
            <p:spPr>
              <a:xfrm rot="17160000">
                <a:off x="3370776" y="2724050"/>
                <a:ext cx="987672" cy="1641287"/>
              </a:xfrm>
              <a:custGeom>
                <a:avLst/>
                <a:gdLst>
                  <a:gd name="connsiteX0" fmla="*/ 0 w 595105"/>
                  <a:gd name="connsiteY0" fmla="*/ 1442839 h 1442839"/>
                  <a:gd name="connsiteX1" fmla="*/ 148776 w 595105"/>
                  <a:gd name="connsiteY1" fmla="*/ 0 h 1442839"/>
                  <a:gd name="connsiteX2" fmla="*/ 446329 w 595105"/>
                  <a:gd name="connsiteY2" fmla="*/ 0 h 1442839"/>
                  <a:gd name="connsiteX3" fmla="*/ 595105 w 595105"/>
                  <a:gd name="connsiteY3" fmla="*/ 1442839 h 1442839"/>
                  <a:gd name="connsiteX4" fmla="*/ 0 w 595105"/>
                  <a:gd name="connsiteY4" fmla="*/ 1442839 h 1442839"/>
                  <a:gd name="connsiteX0" fmla="*/ 0 w 680472"/>
                  <a:gd name="connsiteY0" fmla="*/ 1447500 h 1447500"/>
                  <a:gd name="connsiteX1" fmla="*/ 234143 w 680472"/>
                  <a:gd name="connsiteY1" fmla="*/ 0 h 1447500"/>
                  <a:gd name="connsiteX2" fmla="*/ 531696 w 680472"/>
                  <a:gd name="connsiteY2" fmla="*/ 0 h 1447500"/>
                  <a:gd name="connsiteX3" fmla="*/ 680472 w 680472"/>
                  <a:gd name="connsiteY3" fmla="*/ 1442839 h 1447500"/>
                  <a:gd name="connsiteX4" fmla="*/ 0 w 680472"/>
                  <a:gd name="connsiteY4" fmla="*/ 1447500 h 1447500"/>
                  <a:gd name="connsiteX0" fmla="*/ 0 w 686650"/>
                  <a:gd name="connsiteY0" fmla="*/ 1486428 h 1486428"/>
                  <a:gd name="connsiteX1" fmla="*/ 240321 w 686650"/>
                  <a:gd name="connsiteY1" fmla="*/ 0 h 1486428"/>
                  <a:gd name="connsiteX2" fmla="*/ 537874 w 686650"/>
                  <a:gd name="connsiteY2" fmla="*/ 0 h 1486428"/>
                  <a:gd name="connsiteX3" fmla="*/ 686650 w 686650"/>
                  <a:gd name="connsiteY3" fmla="*/ 1442839 h 1486428"/>
                  <a:gd name="connsiteX4" fmla="*/ 0 w 686650"/>
                  <a:gd name="connsiteY4" fmla="*/ 1486428 h 1486428"/>
                  <a:gd name="connsiteX0" fmla="*/ 0 w 967729"/>
                  <a:gd name="connsiteY0" fmla="*/ 1486428 h 1486428"/>
                  <a:gd name="connsiteX1" fmla="*/ 240321 w 967729"/>
                  <a:gd name="connsiteY1" fmla="*/ 0 h 1486428"/>
                  <a:gd name="connsiteX2" fmla="*/ 537874 w 967729"/>
                  <a:gd name="connsiteY2" fmla="*/ 0 h 1486428"/>
                  <a:gd name="connsiteX3" fmla="*/ 967729 w 967729"/>
                  <a:gd name="connsiteY3" fmla="*/ 1213608 h 1486428"/>
                  <a:gd name="connsiteX4" fmla="*/ 0 w 967729"/>
                  <a:gd name="connsiteY4" fmla="*/ 1486428 h 1486428"/>
                  <a:gd name="connsiteX0" fmla="*/ 0 w 967729"/>
                  <a:gd name="connsiteY0" fmla="*/ 1594415 h 1594415"/>
                  <a:gd name="connsiteX1" fmla="*/ 240321 w 967729"/>
                  <a:gd name="connsiteY1" fmla="*/ 107987 h 1594415"/>
                  <a:gd name="connsiteX2" fmla="*/ 586181 w 967729"/>
                  <a:gd name="connsiteY2" fmla="*/ 0 h 1594415"/>
                  <a:gd name="connsiteX3" fmla="*/ 967729 w 967729"/>
                  <a:gd name="connsiteY3" fmla="*/ 1321595 h 1594415"/>
                  <a:gd name="connsiteX4" fmla="*/ 0 w 967729"/>
                  <a:gd name="connsiteY4" fmla="*/ 1594415 h 1594415"/>
                  <a:gd name="connsiteX0" fmla="*/ 0 w 961837"/>
                  <a:gd name="connsiteY0" fmla="*/ 1594415 h 1594415"/>
                  <a:gd name="connsiteX1" fmla="*/ 240321 w 961837"/>
                  <a:gd name="connsiteY1" fmla="*/ 107987 h 1594415"/>
                  <a:gd name="connsiteX2" fmla="*/ 586181 w 961837"/>
                  <a:gd name="connsiteY2" fmla="*/ 0 h 1594415"/>
                  <a:gd name="connsiteX3" fmla="*/ 961837 w 961837"/>
                  <a:gd name="connsiteY3" fmla="*/ 1318330 h 1594415"/>
                  <a:gd name="connsiteX4" fmla="*/ 0 w 961837"/>
                  <a:gd name="connsiteY4" fmla="*/ 1594415 h 1594415"/>
                  <a:gd name="connsiteX0" fmla="*/ 0 w 968384"/>
                  <a:gd name="connsiteY0" fmla="*/ 1594415 h 1594415"/>
                  <a:gd name="connsiteX1" fmla="*/ 240321 w 968384"/>
                  <a:gd name="connsiteY1" fmla="*/ 107987 h 1594415"/>
                  <a:gd name="connsiteX2" fmla="*/ 586181 w 968384"/>
                  <a:gd name="connsiteY2" fmla="*/ 0 h 1594415"/>
                  <a:gd name="connsiteX3" fmla="*/ 968384 w 968384"/>
                  <a:gd name="connsiteY3" fmla="*/ 1323883 h 1594415"/>
                  <a:gd name="connsiteX4" fmla="*/ 0 w 968384"/>
                  <a:gd name="connsiteY4" fmla="*/ 1594415 h 1594415"/>
                  <a:gd name="connsiteX0" fmla="*/ 0 w 968384"/>
                  <a:gd name="connsiteY0" fmla="*/ 1594415 h 1594415"/>
                  <a:gd name="connsiteX1" fmla="*/ 240321 w 968384"/>
                  <a:gd name="connsiteY1" fmla="*/ 107987 h 1594415"/>
                  <a:gd name="connsiteX2" fmla="*/ 545202 w 968384"/>
                  <a:gd name="connsiteY2" fmla="*/ 23473 h 1594415"/>
                  <a:gd name="connsiteX3" fmla="*/ 586181 w 968384"/>
                  <a:gd name="connsiteY3" fmla="*/ 0 h 1594415"/>
                  <a:gd name="connsiteX4" fmla="*/ 968384 w 968384"/>
                  <a:gd name="connsiteY4" fmla="*/ 1323883 h 1594415"/>
                  <a:gd name="connsiteX5" fmla="*/ 0 w 968384"/>
                  <a:gd name="connsiteY5" fmla="*/ 1594415 h 1594415"/>
                  <a:gd name="connsiteX0" fmla="*/ 0 w 968384"/>
                  <a:gd name="connsiteY0" fmla="*/ 1594415 h 1594415"/>
                  <a:gd name="connsiteX1" fmla="*/ 241937 w 968384"/>
                  <a:gd name="connsiteY1" fmla="*/ 87706 h 1594415"/>
                  <a:gd name="connsiteX2" fmla="*/ 545202 w 968384"/>
                  <a:gd name="connsiteY2" fmla="*/ 23473 h 1594415"/>
                  <a:gd name="connsiteX3" fmla="*/ 586181 w 968384"/>
                  <a:gd name="connsiteY3" fmla="*/ 0 h 1594415"/>
                  <a:gd name="connsiteX4" fmla="*/ 968384 w 968384"/>
                  <a:gd name="connsiteY4" fmla="*/ 1323883 h 1594415"/>
                  <a:gd name="connsiteX5" fmla="*/ 0 w 968384"/>
                  <a:gd name="connsiteY5" fmla="*/ 1594415 h 1594415"/>
                  <a:gd name="connsiteX0" fmla="*/ 0 w 968384"/>
                  <a:gd name="connsiteY0" fmla="*/ 1615495 h 1615495"/>
                  <a:gd name="connsiteX1" fmla="*/ 241937 w 968384"/>
                  <a:gd name="connsiteY1" fmla="*/ 108786 h 1615495"/>
                  <a:gd name="connsiteX2" fmla="*/ 277708 w 968384"/>
                  <a:gd name="connsiteY2" fmla="*/ 113823 h 1615495"/>
                  <a:gd name="connsiteX3" fmla="*/ 545202 w 968384"/>
                  <a:gd name="connsiteY3" fmla="*/ 44553 h 1615495"/>
                  <a:gd name="connsiteX4" fmla="*/ 586181 w 968384"/>
                  <a:gd name="connsiteY4" fmla="*/ 21080 h 1615495"/>
                  <a:gd name="connsiteX5" fmla="*/ 968384 w 968384"/>
                  <a:gd name="connsiteY5" fmla="*/ 1344963 h 1615495"/>
                  <a:gd name="connsiteX6" fmla="*/ 0 w 968384"/>
                  <a:gd name="connsiteY6" fmla="*/ 1615495 h 1615495"/>
                  <a:gd name="connsiteX0" fmla="*/ 0 w 968384"/>
                  <a:gd name="connsiteY0" fmla="*/ 1594415 h 1594415"/>
                  <a:gd name="connsiteX1" fmla="*/ 241937 w 968384"/>
                  <a:gd name="connsiteY1" fmla="*/ 87706 h 1594415"/>
                  <a:gd name="connsiteX2" fmla="*/ 277708 w 968384"/>
                  <a:gd name="connsiteY2" fmla="*/ 92743 h 1594415"/>
                  <a:gd name="connsiteX3" fmla="*/ 545202 w 968384"/>
                  <a:gd name="connsiteY3" fmla="*/ 23473 h 1594415"/>
                  <a:gd name="connsiteX4" fmla="*/ 586181 w 968384"/>
                  <a:gd name="connsiteY4" fmla="*/ 0 h 1594415"/>
                  <a:gd name="connsiteX5" fmla="*/ 968384 w 968384"/>
                  <a:gd name="connsiteY5" fmla="*/ 1323883 h 1594415"/>
                  <a:gd name="connsiteX6" fmla="*/ 0 w 968384"/>
                  <a:gd name="connsiteY6" fmla="*/ 1594415 h 1594415"/>
                  <a:gd name="connsiteX0" fmla="*/ 0 w 968384"/>
                  <a:gd name="connsiteY0" fmla="*/ 1594415 h 1594415"/>
                  <a:gd name="connsiteX1" fmla="*/ 241937 w 968384"/>
                  <a:gd name="connsiteY1" fmla="*/ 87706 h 1594415"/>
                  <a:gd name="connsiteX2" fmla="*/ 277708 w 968384"/>
                  <a:gd name="connsiteY2" fmla="*/ 92743 h 1594415"/>
                  <a:gd name="connsiteX3" fmla="*/ 545202 w 968384"/>
                  <a:gd name="connsiteY3" fmla="*/ 23473 h 1594415"/>
                  <a:gd name="connsiteX4" fmla="*/ 586181 w 968384"/>
                  <a:gd name="connsiteY4" fmla="*/ 0 h 1594415"/>
                  <a:gd name="connsiteX5" fmla="*/ 968384 w 968384"/>
                  <a:gd name="connsiteY5" fmla="*/ 1323883 h 1594415"/>
                  <a:gd name="connsiteX6" fmla="*/ 64536 w 968384"/>
                  <a:gd name="connsiteY6" fmla="*/ 1560926 h 1594415"/>
                  <a:gd name="connsiteX7" fmla="*/ 0 w 968384"/>
                  <a:gd name="connsiteY7" fmla="*/ 1594415 h 1594415"/>
                  <a:gd name="connsiteX0" fmla="*/ 0 w 1012957"/>
                  <a:gd name="connsiteY0" fmla="*/ 1594415 h 1594415"/>
                  <a:gd name="connsiteX1" fmla="*/ 241937 w 1012957"/>
                  <a:gd name="connsiteY1" fmla="*/ 87706 h 1594415"/>
                  <a:gd name="connsiteX2" fmla="*/ 277708 w 1012957"/>
                  <a:gd name="connsiteY2" fmla="*/ 92743 h 1594415"/>
                  <a:gd name="connsiteX3" fmla="*/ 545202 w 1012957"/>
                  <a:gd name="connsiteY3" fmla="*/ 23473 h 1594415"/>
                  <a:gd name="connsiteX4" fmla="*/ 586181 w 1012957"/>
                  <a:gd name="connsiteY4" fmla="*/ 0 h 1594415"/>
                  <a:gd name="connsiteX5" fmla="*/ 968384 w 1012957"/>
                  <a:gd name="connsiteY5" fmla="*/ 1323883 h 1594415"/>
                  <a:gd name="connsiteX6" fmla="*/ 902649 w 1012957"/>
                  <a:gd name="connsiteY6" fmla="*/ 1330510 h 1594415"/>
                  <a:gd name="connsiteX7" fmla="*/ 64536 w 1012957"/>
                  <a:gd name="connsiteY7" fmla="*/ 1560926 h 1594415"/>
                  <a:gd name="connsiteX8" fmla="*/ 0 w 1012957"/>
                  <a:gd name="connsiteY8" fmla="*/ 1594415 h 1594415"/>
                  <a:gd name="connsiteX0" fmla="*/ 0 w 985529"/>
                  <a:gd name="connsiteY0" fmla="*/ 1594415 h 1594415"/>
                  <a:gd name="connsiteX1" fmla="*/ 241937 w 985529"/>
                  <a:gd name="connsiteY1" fmla="*/ 87706 h 1594415"/>
                  <a:gd name="connsiteX2" fmla="*/ 277708 w 985529"/>
                  <a:gd name="connsiteY2" fmla="*/ 92743 h 1594415"/>
                  <a:gd name="connsiteX3" fmla="*/ 545202 w 985529"/>
                  <a:gd name="connsiteY3" fmla="*/ 23473 h 1594415"/>
                  <a:gd name="connsiteX4" fmla="*/ 586181 w 985529"/>
                  <a:gd name="connsiteY4" fmla="*/ 0 h 1594415"/>
                  <a:gd name="connsiteX5" fmla="*/ 968384 w 985529"/>
                  <a:gd name="connsiteY5" fmla="*/ 1323883 h 1594415"/>
                  <a:gd name="connsiteX6" fmla="*/ 902649 w 985529"/>
                  <a:gd name="connsiteY6" fmla="*/ 1330510 h 1594415"/>
                  <a:gd name="connsiteX7" fmla="*/ 64536 w 985529"/>
                  <a:gd name="connsiteY7" fmla="*/ 1560926 h 1594415"/>
                  <a:gd name="connsiteX8" fmla="*/ 0 w 985529"/>
                  <a:gd name="connsiteY8" fmla="*/ 1594415 h 1594415"/>
                  <a:gd name="connsiteX0" fmla="*/ 0 w 968384"/>
                  <a:gd name="connsiteY0" fmla="*/ 1594415 h 1594415"/>
                  <a:gd name="connsiteX1" fmla="*/ 241937 w 968384"/>
                  <a:gd name="connsiteY1" fmla="*/ 87706 h 1594415"/>
                  <a:gd name="connsiteX2" fmla="*/ 277708 w 968384"/>
                  <a:gd name="connsiteY2" fmla="*/ 92743 h 1594415"/>
                  <a:gd name="connsiteX3" fmla="*/ 545202 w 968384"/>
                  <a:gd name="connsiteY3" fmla="*/ 23473 h 1594415"/>
                  <a:gd name="connsiteX4" fmla="*/ 586181 w 968384"/>
                  <a:gd name="connsiteY4" fmla="*/ 0 h 1594415"/>
                  <a:gd name="connsiteX5" fmla="*/ 968384 w 968384"/>
                  <a:gd name="connsiteY5" fmla="*/ 1323883 h 1594415"/>
                  <a:gd name="connsiteX6" fmla="*/ 902649 w 968384"/>
                  <a:gd name="connsiteY6" fmla="*/ 1330510 h 1594415"/>
                  <a:gd name="connsiteX7" fmla="*/ 64536 w 968384"/>
                  <a:gd name="connsiteY7" fmla="*/ 1560926 h 1594415"/>
                  <a:gd name="connsiteX8" fmla="*/ 0 w 968384"/>
                  <a:gd name="connsiteY8" fmla="*/ 1594415 h 1594415"/>
                  <a:gd name="connsiteX0" fmla="*/ 0 w 1071373"/>
                  <a:gd name="connsiteY0" fmla="*/ 1641287 h 1641287"/>
                  <a:gd name="connsiteX1" fmla="*/ 344926 w 1071373"/>
                  <a:gd name="connsiteY1" fmla="*/ 87706 h 1641287"/>
                  <a:gd name="connsiteX2" fmla="*/ 380697 w 1071373"/>
                  <a:gd name="connsiteY2" fmla="*/ 92743 h 1641287"/>
                  <a:gd name="connsiteX3" fmla="*/ 648191 w 1071373"/>
                  <a:gd name="connsiteY3" fmla="*/ 23473 h 1641287"/>
                  <a:gd name="connsiteX4" fmla="*/ 689170 w 1071373"/>
                  <a:gd name="connsiteY4" fmla="*/ 0 h 1641287"/>
                  <a:gd name="connsiteX5" fmla="*/ 1071373 w 1071373"/>
                  <a:gd name="connsiteY5" fmla="*/ 1323883 h 1641287"/>
                  <a:gd name="connsiteX6" fmla="*/ 1005638 w 1071373"/>
                  <a:gd name="connsiteY6" fmla="*/ 1330510 h 1641287"/>
                  <a:gd name="connsiteX7" fmla="*/ 167525 w 1071373"/>
                  <a:gd name="connsiteY7" fmla="*/ 1560926 h 1641287"/>
                  <a:gd name="connsiteX8" fmla="*/ 0 w 1071373"/>
                  <a:gd name="connsiteY8" fmla="*/ 1641287 h 1641287"/>
                  <a:gd name="connsiteX0" fmla="*/ 0 w 1071373"/>
                  <a:gd name="connsiteY0" fmla="*/ 1641287 h 1641287"/>
                  <a:gd name="connsiteX1" fmla="*/ 344926 w 1071373"/>
                  <a:gd name="connsiteY1" fmla="*/ 87706 h 1641287"/>
                  <a:gd name="connsiteX2" fmla="*/ 380697 w 1071373"/>
                  <a:gd name="connsiteY2" fmla="*/ 92743 h 1641287"/>
                  <a:gd name="connsiteX3" fmla="*/ 648191 w 1071373"/>
                  <a:gd name="connsiteY3" fmla="*/ 23473 h 1641287"/>
                  <a:gd name="connsiteX4" fmla="*/ 689170 w 1071373"/>
                  <a:gd name="connsiteY4" fmla="*/ 0 h 1641287"/>
                  <a:gd name="connsiteX5" fmla="*/ 1071373 w 1071373"/>
                  <a:gd name="connsiteY5" fmla="*/ 1323883 h 1641287"/>
                  <a:gd name="connsiteX6" fmla="*/ 1005638 w 1071373"/>
                  <a:gd name="connsiteY6" fmla="*/ 1330510 h 1641287"/>
                  <a:gd name="connsiteX7" fmla="*/ 56676 w 1071373"/>
                  <a:gd name="connsiteY7" fmla="*/ 1597666 h 1641287"/>
                  <a:gd name="connsiteX8" fmla="*/ 0 w 1071373"/>
                  <a:gd name="connsiteY8" fmla="*/ 1641287 h 1641287"/>
                  <a:gd name="connsiteX0" fmla="*/ 0 w 1071373"/>
                  <a:gd name="connsiteY0" fmla="*/ 1641287 h 1641287"/>
                  <a:gd name="connsiteX1" fmla="*/ 344926 w 1071373"/>
                  <a:gd name="connsiteY1" fmla="*/ 87706 h 1641287"/>
                  <a:gd name="connsiteX2" fmla="*/ 380697 w 1071373"/>
                  <a:gd name="connsiteY2" fmla="*/ 92743 h 1641287"/>
                  <a:gd name="connsiteX3" fmla="*/ 648191 w 1071373"/>
                  <a:gd name="connsiteY3" fmla="*/ 23473 h 1641287"/>
                  <a:gd name="connsiteX4" fmla="*/ 689170 w 1071373"/>
                  <a:gd name="connsiteY4" fmla="*/ 0 h 1641287"/>
                  <a:gd name="connsiteX5" fmla="*/ 1071373 w 1071373"/>
                  <a:gd name="connsiteY5" fmla="*/ 1323883 h 1641287"/>
                  <a:gd name="connsiteX6" fmla="*/ 922577 w 1071373"/>
                  <a:gd name="connsiteY6" fmla="*/ 1351850 h 1641287"/>
                  <a:gd name="connsiteX7" fmla="*/ 56676 w 1071373"/>
                  <a:gd name="connsiteY7" fmla="*/ 1597666 h 1641287"/>
                  <a:gd name="connsiteX8" fmla="*/ 0 w 1071373"/>
                  <a:gd name="connsiteY8" fmla="*/ 1641287 h 1641287"/>
                  <a:gd name="connsiteX0" fmla="*/ 0 w 987672"/>
                  <a:gd name="connsiteY0" fmla="*/ 1641287 h 1641287"/>
                  <a:gd name="connsiteX1" fmla="*/ 344926 w 987672"/>
                  <a:gd name="connsiteY1" fmla="*/ 87706 h 1641287"/>
                  <a:gd name="connsiteX2" fmla="*/ 380697 w 987672"/>
                  <a:gd name="connsiteY2" fmla="*/ 92743 h 1641287"/>
                  <a:gd name="connsiteX3" fmla="*/ 648191 w 987672"/>
                  <a:gd name="connsiteY3" fmla="*/ 23473 h 1641287"/>
                  <a:gd name="connsiteX4" fmla="*/ 689170 w 987672"/>
                  <a:gd name="connsiteY4" fmla="*/ 0 h 1641287"/>
                  <a:gd name="connsiteX5" fmla="*/ 987672 w 987672"/>
                  <a:gd name="connsiteY5" fmla="*/ 1360270 h 1641287"/>
                  <a:gd name="connsiteX6" fmla="*/ 922577 w 987672"/>
                  <a:gd name="connsiteY6" fmla="*/ 1351850 h 1641287"/>
                  <a:gd name="connsiteX7" fmla="*/ 56676 w 987672"/>
                  <a:gd name="connsiteY7" fmla="*/ 1597666 h 1641287"/>
                  <a:gd name="connsiteX8" fmla="*/ 0 w 987672"/>
                  <a:gd name="connsiteY8" fmla="*/ 1641287 h 1641287"/>
                  <a:gd name="connsiteX0" fmla="*/ 0 w 987672"/>
                  <a:gd name="connsiteY0" fmla="*/ 1641287 h 1641287"/>
                  <a:gd name="connsiteX1" fmla="*/ 344926 w 987672"/>
                  <a:gd name="connsiteY1" fmla="*/ 87706 h 1641287"/>
                  <a:gd name="connsiteX2" fmla="*/ 380697 w 987672"/>
                  <a:gd name="connsiteY2" fmla="*/ 92743 h 1641287"/>
                  <a:gd name="connsiteX3" fmla="*/ 648191 w 987672"/>
                  <a:gd name="connsiteY3" fmla="*/ 23473 h 1641287"/>
                  <a:gd name="connsiteX4" fmla="*/ 689170 w 987672"/>
                  <a:gd name="connsiteY4" fmla="*/ 0 h 1641287"/>
                  <a:gd name="connsiteX5" fmla="*/ 987672 w 987672"/>
                  <a:gd name="connsiteY5" fmla="*/ 1360270 h 1641287"/>
                  <a:gd name="connsiteX6" fmla="*/ 922577 w 987672"/>
                  <a:gd name="connsiteY6" fmla="*/ 1351850 h 1641287"/>
                  <a:gd name="connsiteX7" fmla="*/ 56676 w 987672"/>
                  <a:gd name="connsiteY7" fmla="*/ 1597666 h 1641287"/>
                  <a:gd name="connsiteX8" fmla="*/ 0 w 987672"/>
                  <a:gd name="connsiteY8" fmla="*/ 1641287 h 1641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7672" h="1641287">
                    <a:moveTo>
                      <a:pt x="0" y="1641287"/>
                    </a:moveTo>
                    <a:lnTo>
                      <a:pt x="344926" y="87706"/>
                    </a:lnTo>
                    <a:cubicBezTo>
                      <a:pt x="365452" y="94599"/>
                      <a:pt x="330153" y="103449"/>
                      <a:pt x="380697" y="92743"/>
                    </a:cubicBezTo>
                    <a:cubicBezTo>
                      <a:pt x="431241" y="82038"/>
                      <a:pt x="595632" y="36369"/>
                      <a:pt x="648191" y="23473"/>
                    </a:cubicBezTo>
                    <a:lnTo>
                      <a:pt x="689170" y="0"/>
                    </a:lnTo>
                    <a:lnTo>
                      <a:pt x="987672" y="1360270"/>
                    </a:lnTo>
                    <a:cubicBezTo>
                      <a:pt x="947902" y="1350094"/>
                      <a:pt x="953213" y="1351709"/>
                      <a:pt x="922577" y="1351850"/>
                    </a:cubicBezTo>
                    <a:cubicBezTo>
                      <a:pt x="771936" y="1391357"/>
                      <a:pt x="208700" y="1554880"/>
                      <a:pt x="56676" y="1597666"/>
                    </a:cubicBezTo>
                    <a:lnTo>
                      <a:pt x="0" y="1641287"/>
                    </a:lnTo>
                    <a:close/>
                  </a:path>
                </a:pathLst>
              </a:custGeom>
              <a:solidFill>
                <a:srgbClr val="C8003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grpSp>
        <p:nvGrpSpPr>
          <p:cNvPr id="394" name="群組 393">
            <a:extLst>
              <a:ext uri="{FF2B5EF4-FFF2-40B4-BE49-F238E27FC236}">
                <a16:creationId xmlns:a16="http://schemas.microsoft.com/office/drawing/2014/main" id="{8519CBB9-C1D5-4B12-F9AE-12736917DFD3}"/>
              </a:ext>
            </a:extLst>
          </p:cNvPr>
          <p:cNvGrpSpPr/>
          <p:nvPr/>
        </p:nvGrpSpPr>
        <p:grpSpPr>
          <a:xfrm>
            <a:off x="4279900" y="949673"/>
            <a:ext cx="4773113" cy="472485"/>
            <a:chOff x="-2784452" y="742520"/>
            <a:chExt cx="4773113" cy="472485"/>
          </a:xfrm>
        </p:grpSpPr>
        <p:grpSp>
          <p:nvGrpSpPr>
            <p:cNvPr id="395" name="群組 394">
              <a:extLst>
                <a:ext uri="{FF2B5EF4-FFF2-40B4-BE49-F238E27FC236}">
                  <a16:creationId xmlns:a16="http://schemas.microsoft.com/office/drawing/2014/main" id="{294EF64A-3250-9788-5F28-6D6D95595C02}"/>
                </a:ext>
              </a:extLst>
            </p:cNvPr>
            <p:cNvGrpSpPr/>
            <p:nvPr/>
          </p:nvGrpSpPr>
          <p:grpSpPr>
            <a:xfrm flipV="1">
              <a:off x="-2784452" y="864753"/>
              <a:ext cx="4773113" cy="350252"/>
              <a:chOff x="-6633621" y="5544036"/>
              <a:chExt cx="14602906" cy="1071563"/>
            </a:xfrm>
          </p:grpSpPr>
          <p:sp>
            <p:nvSpPr>
              <p:cNvPr id="397" name="Line 20">
                <a:extLst>
                  <a:ext uri="{FF2B5EF4-FFF2-40B4-BE49-F238E27FC236}">
                    <a16:creationId xmlns:a16="http://schemas.microsoft.com/office/drawing/2014/main" id="{E4AED352-42F3-40B9-FA84-C2DAD41685A0}"/>
                  </a:ext>
                </a:extLst>
              </p:cNvPr>
              <p:cNvSpPr/>
              <p:nvPr/>
            </p:nvSpPr>
            <p:spPr bwMode="auto">
              <a:xfrm>
                <a:off x="-6633621" y="6186490"/>
                <a:ext cx="13500448"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398" name="Freeform 1001">
                <a:extLst>
                  <a:ext uri="{FF2B5EF4-FFF2-40B4-BE49-F238E27FC236}">
                    <a16:creationId xmlns:a16="http://schemas.microsoft.com/office/drawing/2014/main" id="{86797E66-4AFC-F4FC-A841-8302D7C64AAC}"/>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99" name="Freeform 1002">
                <a:extLst>
                  <a:ext uri="{FF2B5EF4-FFF2-40B4-BE49-F238E27FC236}">
                    <a16:creationId xmlns:a16="http://schemas.microsoft.com/office/drawing/2014/main" id="{0DA25CFB-837F-27BD-D5EC-D1215615DCFF}"/>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00" name="Freeform 1003">
                <a:extLst>
                  <a:ext uri="{FF2B5EF4-FFF2-40B4-BE49-F238E27FC236}">
                    <a16:creationId xmlns:a16="http://schemas.microsoft.com/office/drawing/2014/main" id="{6D2DD89F-1C2E-44F2-DAAC-153483AC8376}"/>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52" name="Freeform 1002">
                <a:extLst>
                  <a:ext uri="{FF2B5EF4-FFF2-40B4-BE49-F238E27FC236}">
                    <a16:creationId xmlns:a16="http://schemas.microsoft.com/office/drawing/2014/main" id="{F9733B5C-C591-2534-7E33-193A507F9700}"/>
                  </a:ext>
                </a:extLst>
              </p:cNvPr>
              <p:cNvSpPr/>
              <p:nvPr/>
            </p:nvSpPr>
            <p:spPr bwMode="auto">
              <a:xfrm>
                <a:off x="7098268" y="5544036"/>
                <a:ext cx="541338" cy="1065212"/>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53" name="Freeform 1002">
                <a:extLst>
                  <a:ext uri="{FF2B5EF4-FFF2-40B4-BE49-F238E27FC236}">
                    <a16:creationId xmlns:a16="http://schemas.microsoft.com/office/drawing/2014/main" id="{C9ADC201-AA83-5A98-E28E-F9373E5B393D}"/>
                  </a:ext>
                </a:extLst>
              </p:cNvPr>
              <p:cNvSpPr/>
              <p:nvPr/>
            </p:nvSpPr>
            <p:spPr bwMode="auto">
              <a:xfrm>
                <a:off x="7427947" y="5544036"/>
                <a:ext cx="541338" cy="1065212"/>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sp>
          <p:nvSpPr>
            <p:cNvPr id="396" name="TextBox 15">
              <a:extLst>
                <a:ext uri="{FF2B5EF4-FFF2-40B4-BE49-F238E27FC236}">
                  <a16:creationId xmlns:a16="http://schemas.microsoft.com/office/drawing/2014/main" id="{E09D5F7E-4B4B-8679-BEFF-0EFF2A89D675}"/>
                </a:ext>
              </a:extLst>
            </p:cNvPr>
            <p:cNvSpPr txBox="1"/>
            <p:nvPr/>
          </p:nvSpPr>
          <p:spPr>
            <a:xfrm>
              <a:off x="-2225844" y="742520"/>
              <a:ext cx="3467616" cy="338554"/>
            </a:xfrm>
            <a:prstGeom prst="rect">
              <a:avLst/>
            </a:prstGeom>
            <a:noFill/>
          </p:spPr>
          <p:txBody>
            <a:bodyPr wrap="none" rtlCol="0">
              <a:spAutoFit/>
            </a:bodyPr>
            <a:lstStyle/>
            <a:p>
              <a:pPr algn="ctr"/>
              <a:r>
                <a:rPr lang="zh-TW" altLang="en-US" sz="1600" b="1">
                  <a:solidFill>
                    <a:schemeClr val="tx2">
                      <a:lumMod val="50000"/>
                    </a:schemeClr>
                  </a:solidFill>
                  <a:latin typeface="+mj-ea"/>
                  <a:ea typeface="+mj-ea"/>
                </a:rPr>
                <a:t>新管理指標的運用：影像與數據對照</a:t>
              </a:r>
              <a:endParaRPr lang="en-US" altLang="zh-TW" sz="1600" b="1">
                <a:solidFill>
                  <a:schemeClr val="tx2">
                    <a:lumMod val="50000"/>
                  </a:schemeClr>
                </a:solidFill>
                <a:latin typeface="+mj-ea"/>
                <a:ea typeface="+mj-ea"/>
              </a:endParaRPr>
            </a:p>
          </p:txBody>
        </p:sp>
      </p:grpSp>
      <p:sp>
        <p:nvSpPr>
          <p:cNvPr id="459" name="TextBox 15">
            <a:extLst>
              <a:ext uri="{FF2B5EF4-FFF2-40B4-BE49-F238E27FC236}">
                <a16:creationId xmlns:a16="http://schemas.microsoft.com/office/drawing/2014/main" id="{7B932412-9AF5-4CF4-F1E3-2C51F91D68B5}"/>
              </a:ext>
            </a:extLst>
          </p:cNvPr>
          <p:cNvSpPr txBox="1"/>
          <p:nvPr/>
        </p:nvSpPr>
        <p:spPr>
          <a:xfrm>
            <a:off x="5985536" y="1377281"/>
            <a:ext cx="1245712" cy="283103"/>
          </a:xfrm>
          <a:prstGeom prst="roundRect">
            <a:avLst>
              <a:gd name="adj" fmla="val 9038"/>
            </a:avLst>
          </a:prstGeom>
          <a:solidFill>
            <a:schemeClr val="bg1">
              <a:lumMod val="95000"/>
            </a:schemeClr>
          </a:solidFill>
          <a:ln>
            <a:solidFill>
              <a:srgbClr val="00B0F0"/>
            </a:solidFill>
          </a:ln>
        </p:spPr>
        <p:txBody>
          <a:bodyPr wrap="none" rtlCol="0" anchor="ctr">
            <a:noAutofit/>
          </a:bodyPr>
          <a:lstStyle/>
          <a:p>
            <a:pPr algn="ctr"/>
            <a:r>
              <a:rPr lang="zh-TW" altLang="en-US" sz="1600" b="1">
                <a:solidFill>
                  <a:schemeClr val="tx2">
                    <a:lumMod val="50000"/>
                  </a:schemeClr>
                </a:solidFill>
                <a:latin typeface="+mj-ea"/>
                <a:ea typeface="+mj-ea"/>
              </a:rPr>
              <a:t>斑馬紋影像</a:t>
            </a:r>
            <a:endParaRPr lang="en-US" altLang="zh-TW" sz="1600" b="1">
              <a:solidFill>
                <a:schemeClr val="tx2">
                  <a:lumMod val="50000"/>
                </a:schemeClr>
              </a:solidFill>
              <a:latin typeface="+mj-ea"/>
              <a:ea typeface="+mj-ea"/>
            </a:endParaRPr>
          </a:p>
        </p:txBody>
      </p:sp>
      <p:grpSp>
        <p:nvGrpSpPr>
          <p:cNvPr id="462" name="群組 461">
            <a:extLst>
              <a:ext uri="{FF2B5EF4-FFF2-40B4-BE49-F238E27FC236}">
                <a16:creationId xmlns:a16="http://schemas.microsoft.com/office/drawing/2014/main" id="{DAF4AA2F-1C95-3343-8EC4-E9FA601D6B55}"/>
              </a:ext>
            </a:extLst>
          </p:cNvPr>
          <p:cNvGrpSpPr/>
          <p:nvPr/>
        </p:nvGrpSpPr>
        <p:grpSpPr>
          <a:xfrm>
            <a:off x="4503410" y="3223555"/>
            <a:ext cx="4179422" cy="1232257"/>
            <a:chOff x="4503410" y="3223555"/>
            <a:chExt cx="4179422" cy="1232257"/>
          </a:xfrm>
        </p:grpSpPr>
        <p:grpSp>
          <p:nvGrpSpPr>
            <p:cNvPr id="373" name="群組 372">
              <a:extLst>
                <a:ext uri="{FF2B5EF4-FFF2-40B4-BE49-F238E27FC236}">
                  <a16:creationId xmlns:a16="http://schemas.microsoft.com/office/drawing/2014/main" id="{9A3E281E-6AE4-734C-770C-031AF6EC905C}"/>
                </a:ext>
              </a:extLst>
            </p:cNvPr>
            <p:cNvGrpSpPr/>
            <p:nvPr/>
          </p:nvGrpSpPr>
          <p:grpSpPr>
            <a:xfrm>
              <a:off x="4503410" y="3223555"/>
              <a:ext cx="4179422" cy="1019484"/>
              <a:chOff x="4503410" y="3126727"/>
              <a:chExt cx="4179422" cy="1019484"/>
            </a:xfrm>
          </p:grpSpPr>
          <p:pic>
            <p:nvPicPr>
              <p:cNvPr id="313" name="圖片 312">
                <a:extLst>
                  <a:ext uri="{FF2B5EF4-FFF2-40B4-BE49-F238E27FC236}">
                    <a16:creationId xmlns:a16="http://schemas.microsoft.com/office/drawing/2014/main" id="{A620501F-12DD-221D-B1F2-F92A15CE88C8}"/>
                  </a:ext>
                </a:extLst>
              </p:cNvPr>
              <p:cNvPicPr>
                <a:picLocks noChangeAspect="1"/>
              </p:cNvPicPr>
              <p:nvPr/>
            </p:nvPicPr>
            <p:blipFill rotWithShape="1">
              <a:blip r:embed="rId7"/>
              <a:srcRect l="16662" t="25288" r="13290" b="1893"/>
              <a:stretch/>
            </p:blipFill>
            <p:spPr>
              <a:xfrm>
                <a:off x="4503410" y="3126727"/>
                <a:ext cx="4179422" cy="1019484"/>
              </a:xfrm>
              <a:prstGeom prst="roundRect">
                <a:avLst>
                  <a:gd name="adj" fmla="val 6279"/>
                </a:avLst>
              </a:prstGeom>
              <a:solidFill>
                <a:srgbClr val="FFFFFF">
                  <a:shade val="85000"/>
                </a:srgbClr>
              </a:solidFill>
              <a:ln w="28575">
                <a:solidFill>
                  <a:schemeClr val="accent5"/>
                </a:solidFill>
              </a:ln>
              <a:effectLst/>
            </p:spPr>
          </p:pic>
          <p:sp>
            <p:nvSpPr>
              <p:cNvPr id="358" name="矩形: 圓角 357">
                <a:extLst>
                  <a:ext uri="{FF2B5EF4-FFF2-40B4-BE49-F238E27FC236}">
                    <a16:creationId xmlns:a16="http://schemas.microsoft.com/office/drawing/2014/main" id="{31C29C3D-47CA-8A95-847F-8B2ADCCAC583}"/>
                  </a:ext>
                </a:extLst>
              </p:cNvPr>
              <p:cNvSpPr/>
              <p:nvPr/>
            </p:nvSpPr>
            <p:spPr>
              <a:xfrm>
                <a:off x="4572000" y="3153875"/>
                <a:ext cx="678705" cy="135335"/>
              </a:xfrm>
              <a:prstGeom prst="roundRect">
                <a:avLst>
                  <a:gd name="adj" fmla="val 12586"/>
                </a:avLst>
              </a:prstGeom>
              <a:noFill/>
              <a:ln w="1905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360" name="矩形: 圓角 359">
                <a:extLst>
                  <a:ext uri="{FF2B5EF4-FFF2-40B4-BE49-F238E27FC236}">
                    <a16:creationId xmlns:a16="http://schemas.microsoft.com/office/drawing/2014/main" id="{B5E37135-4225-7582-0FFF-59E929AE9D93}"/>
                  </a:ext>
                </a:extLst>
              </p:cNvPr>
              <p:cNvSpPr/>
              <p:nvPr/>
            </p:nvSpPr>
            <p:spPr>
              <a:xfrm>
                <a:off x="5410549" y="3397750"/>
                <a:ext cx="354818" cy="563266"/>
              </a:xfrm>
              <a:prstGeom prst="roundRect">
                <a:avLst>
                  <a:gd name="adj" fmla="val 12586"/>
                </a:avLst>
              </a:prstGeom>
              <a:no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362" name="矩形: 圓角 361">
                <a:extLst>
                  <a:ext uri="{FF2B5EF4-FFF2-40B4-BE49-F238E27FC236}">
                    <a16:creationId xmlns:a16="http://schemas.microsoft.com/office/drawing/2014/main" id="{35D836C3-7825-0115-6950-1CD430D1458C}"/>
                  </a:ext>
                </a:extLst>
              </p:cNvPr>
              <p:cNvSpPr/>
              <p:nvPr/>
            </p:nvSpPr>
            <p:spPr>
              <a:xfrm>
                <a:off x="5889363" y="3289210"/>
                <a:ext cx="812018" cy="400140"/>
              </a:xfrm>
              <a:prstGeom prst="roundRect">
                <a:avLst>
                  <a:gd name="adj" fmla="val 12586"/>
                </a:avLst>
              </a:prstGeom>
              <a:noFill/>
              <a:ln w="19050">
                <a:solidFill>
                  <a:srgbClr val="FF66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364" name="矩形: 圓角 363">
                <a:extLst>
                  <a:ext uri="{FF2B5EF4-FFF2-40B4-BE49-F238E27FC236}">
                    <a16:creationId xmlns:a16="http://schemas.microsoft.com/office/drawing/2014/main" id="{E1E8A43B-F6EF-49D7-4BEA-C703EDD6927C}"/>
                  </a:ext>
                </a:extLst>
              </p:cNvPr>
              <p:cNvSpPr/>
              <p:nvPr/>
            </p:nvSpPr>
            <p:spPr>
              <a:xfrm>
                <a:off x="6825377" y="3415000"/>
                <a:ext cx="1770740" cy="270000"/>
              </a:xfrm>
              <a:prstGeom prst="roundRect">
                <a:avLst>
                  <a:gd name="adj" fmla="val 12586"/>
                </a:avLst>
              </a:prstGeom>
              <a:noFill/>
              <a:ln w="1905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461" name="TextBox 15">
              <a:extLst>
                <a:ext uri="{FF2B5EF4-FFF2-40B4-BE49-F238E27FC236}">
                  <a16:creationId xmlns:a16="http://schemas.microsoft.com/office/drawing/2014/main" id="{2A1145E7-3E46-384B-E106-6C8DB332B3F1}"/>
                </a:ext>
              </a:extLst>
            </p:cNvPr>
            <p:cNvSpPr txBox="1"/>
            <p:nvPr/>
          </p:nvSpPr>
          <p:spPr>
            <a:xfrm>
              <a:off x="5985536" y="4172709"/>
              <a:ext cx="1245712" cy="283103"/>
            </a:xfrm>
            <a:prstGeom prst="roundRect">
              <a:avLst>
                <a:gd name="adj" fmla="val 9038"/>
              </a:avLst>
            </a:prstGeom>
            <a:solidFill>
              <a:schemeClr val="bg1">
                <a:lumMod val="95000"/>
              </a:schemeClr>
            </a:solidFill>
            <a:ln>
              <a:solidFill>
                <a:schemeClr val="accent5"/>
              </a:solidFill>
            </a:ln>
          </p:spPr>
          <p:txBody>
            <a:bodyPr wrap="none" rtlCol="0" anchor="ctr">
              <a:noAutofit/>
            </a:bodyPr>
            <a:lstStyle/>
            <a:p>
              <a:pPr algn="ctr"/>
              <a:r>
                <a:rPr lang="zh-TW" altLang="en-US" sz="1600" b="1">
                  <a:solidFill>
                    <a:schemeClr val="tx2">
                      <a:lumMod val="50000"/>
                    </a:schemeClr>
                  </a:solidFill>
                  <a:latin typeface="+mj-ea"/>
                  <a:ea typeface="+mj-ea"/>
                </a:rPr>
                <a:t>數據化曲線</a:t>
              </a:r>
              <a:endParaRPr lang="en-US" altLang="zh-TW" sz="1600" b="1">
                <a:solidFill>
                  <a:schemeClr val="tx2">
                    <a:lumMod val="50000"/>
                  </a:schemeClr>
                </a:solidFill>
                <a:latin typeface="+mj-ea"/>
                <a:ea typeface="+mj-ea"/>
              </a:endParaRPr>
            </a:p>
          </p:txBody>
        </p:sp>
      </p:grpSp>
      <p:grpSp>
        <p:nvGrpSpPr>
          <p:cNvPr id="454" name="群組 453">
            <a:extLst>
              <a:ext uri="{FF2B5EF4-FFF2-40B4-BE49-F238E27FC236}">
                <a16:creationId xmlns:a16="http://schemas.microsoft.com/office/drawing/2014/main" id="{E61FEFCE-820B-4AC3-A5C0-3B674A8BA4AE}"/>
              </a:ext>
            </a:extLst>
          </p:cNvPr>
          <p:cNvGrpSpPr/>
          <p:nvPr/>
        </p:nvGrpSpPr>
        <p:grpSpPr>
          <a:xfrm>
            <a:off x="4491027" y="1646920"/>
            <a:ext cx="988797" cy="1635488"/>
            <a:chOff x="4491027" y="1646920"/>
            <a:chExt cx="988797" cy="1635488"/>
          </a:xfrm>
        </p:grpSpPr>
        <p:grpSp>
          <p:nvGrpSpPr>
            <p:cNvPr id="372" name="群組 371">
              <a:extLst>
                <a:ext uri="{FF2B5EF4-FFF2-40B4-BE49-F238E27FC236}">
                  <a16:creationId xmlns:a16="http://schemas.microsoft.com/office/drawing/2014/main" id="{88090D3E-F508-4A3B-E195-6F9D4EC8CB21}"/>
                </a:ext>
              </a:extLst>
            </p:cNvPr>
            <p:cNvGrpSpPr/>
            <p:nvPr/>
          </p:nvGrpSpPr>
          <p:grpSpPr>
            <a:xfrm>
              <a:off x="4491027" y="1646920"/>
              <a:ext cx="988797" cy="1275310"/>
              <a:chOff x="4491027" y="1531093"/>
              <a:chExt cx="988797" cy="1275310"/>
            </a:xfrm>
          </p:grpSpPr>
          <p:pic>
            <p:nvPicPr>
              <p:cNvPr id="315" name="圖片 314">
                <a:extLst>
                  <a:ext uri="{FF2B5EF4-FFF2-40B4-BE49-F238E27FC236}">
                    <a16:creationId xmlns:a16="http://schemas.microsoft.com/office/drawing/2014/main" id="{92DFA969-E970-4634-0D9E-9048C3FDCE27}"/>
                  </a:ext>
                </a:extLst>
              </p:cNvPr>
              <p:cNvPicPr>
                <a:picLocks noChangeAspect="1"/>
              </p:cNvPicPr>
              <p:nvPr/>
            </p:nvPicPr>
            <p:blipFill rotWithShape="1">
              <a:blip r:embed="rId8"/>
              <a:srcRect l="39283" t="3189" r="32206" b="1998"/>
              <a:stretch/>
            </p:blipFill>
            <p:spPr>
              <a:xfrm>
                <a:off x="4491027" y="1786919"/>
                <a:ext cx="988797" cy="1019484"/>
              </a:xfrm>
              <a:prstGeom prst="rect">
                <a:avLst/>
              </a:prstGeom>
              <a:ln w="12700">
                <a:solidFill>
                  <a:schemeClr val="accent1">
                    <a:lumMod val="60000"/>
                    <a:lumOff val="40000"/>
                  </a:schemeClr>
                </a:solidFill>
              </a:ln>
            </p:spPr>
          </p:pic>
          <p:sp>
            <p:nvSpPr>
              <p:cNvPr id="321" name="TextBox 15">
                <a:extLst>
                  <a:ext uri="{FF2B5EF4-FFF2-40B4-BE49-F238E27FC236}">
                    <a16:creationId xmlns:a16="http://schemas.microsoft.com/office/drawing/2014/main" id="{FAA0535D-B4C2-1A4B-DD59-8E8C84C0E945}"/>
                  </a:ext>
                </a:extLst>
              </p:cNvPr>
              <p:cNvSpPr txBox="1"/>
              <p:nvPr/>
            </p:nvSpPr>
            <p:spPr>
              <a:xfrm>
                <a:off x="4503409" y="1531093"/>
                <a:ext cx="942886" cy="307777"/>
              </a:xfrm>
              <a:prstGeom prst="rect">
                <a:avLst/>
              </a:prstGeom>
              <a:noFill/>
            </p:spPr>
            <p:txBody>
              <a:bodyPr wrap="none" rtlCol="0">
                <a:spAutoFit/>
              </a:bodyPr>
              <a:lstStyle/>
              <a:p>
                <a:pPr algn="ctr"/>
                <a:r>
                  <a:rPr lang="en-US" altLang="zh-TW" sz="1400" b="1">
                    <a:solidFill>
                      <a:srgbClr val="0D53FF"/>
                    </a:solidFill>
                    <a:latin typeface="+mj-ea"/>
                    <a:ea typeface="+mj-ea"/>
                  </a:rPr>
                  <a:t>0.5t</a:t>
                </a:r>
                <a:r>
                  <a:rPr lang="zh-TW" altLang="en-US" sz="1400" b="1">
                    <a:solidFill>
                      <a:srgbClr val="0D53FF"/>
                    </a:solidFill>
                    <a:latin typeface="+mj-ea"/>
                    <a:ea typeface="+mj-ea"/>
                  </a:rPr>
                  <a:t> 生產</a:t>
                </a:r>
                <a:endParaRPr lang="en-US" altLang="zh-TW" sz="1400" b="1">
                  <a:solidFill>
                    <a:srgbClr val="0D53FF"/>
                  </a:solidFill>
                  <a:latin typeface="+mj-ea"/>
                  <a:ea typeface="+mj-ea"/>
                </a:endParaRPr>
              </a:p>
            </p:txBody>
          </p:sp>
        </p:grpSp>
        <p:grpSp>
          <p:nvGrpSpPr>
            <p:cNvPr id="415" name="群組 414">
              <a:extLst>
                <a:ext uri="{FF2B5EF4-FFF2-40B4-BE49-F238E27FC236}">
                  <a16:creationId xmlns:a16="http://schemas.microsoft.com/office/drawing/2014/main" id="{89CB9CEA-D140-2FDC-8DD5-47D6F8E6A2EF}"/>
                </a:ext>
              </a:extLst>
            </p:cNvPr>
            <p:cNvGrpSpPr/>
            <p:nvPr/>
          </p:nvGrpSpPr>
          <p:grpSpPr>
            <a:xfrm>
              <a:off x="4643439" y="2890839"/>
              <a:ext cx="72000" cy="391569"/>
              <a:chOff x="4643439" y="2890839"/>
              <a:chExt cx="72000" cy="391569"/>
            </a:xfrm>
          </p:grpSpPr>
          <p:cxnSp>
            <p:nvCxnSpPr>
              <p:cNvPr id="410" name="直線接點 409">
                <a:extLst>
                  <a:ext uri="{FF2B5EF4-FFF2-40B4-BE49-F238E27FC236}">
                    <a16:creationId xmlns:a16="http://schemas.microsoft.com/office/drawing/2014/main" id="{D5DFE04F-8468-4693-5B3D-EF61012677ED}"/>
                  </a:ext>
                </a:extLst>
              </p:cNvPr>
              <p:cNvCxnSpPr>
                <a:cxnSpLocks/>
              </p:cNvCxnSpPr>
              <p:nvPr/>
            </p:nvCxnSpPr>
            <p:spPr>
              <a:xfrm>
                <a:off x="4676775" y="2924827"/>
                <a:ext cx="0" cy="325876"/>
              </a:xfrm>
              <a:prstGeom prst="line">
                <a:avLst/>
              </a:prstGeom>
              <a:ln w="15875">
                <a:solidFill>
                  <a:srgbClr val="0D53FF"/>
                </a:solidFill>
              </a:ln>
            </p:spPr>
            <p:style>
              <a:lnRef idx="1">
                <a:schemeClr val="accent1"/>
              </a:lnRef>
              <a:fillRef idx="0">
                <a:schemeClr val="accent1"/>
              </a:fillRef>
              <a:effectRef idx="0">
                <a:schemeClr val="accent1"/>
              </a:effectRef>
              <a:fontRef idx="minor">
                <a:schemeClr val="tx1"/>
              </a:fontRef>
            </p:style>
          </p:cxnSp>
          <p:sp>
            <p:nvSpPr>
              <p:cNvPr id="412" name="橢圓 411">
                <a:extLst>
                  <a:ext uri="{FF2B5EF4-FFF2-40B4-BE49-F238E27FC236}">
                    <a16:creationId xmlns:a16="http://schemas.microsoft.com/office/drawing/2014/main" id="{1D4AD328-CDE6-427D-6564-47CFDF72C596}"/>
                  </a:ext>
                </a:extLst>
              </p:cNvPr>
              <p:cNvSpPr/>
              <p:nvPr/>
            </p:nvSpPr>
            <p:spPr>
              <a:xfrm>
                <a:off x="4643439" y="2890839"/>
                <a:ext cx="72000" cy="72000"/>
              </a:xfrm>
              <a:prstGeom prst="ellipse">
                <a:avLst/>
              </a:prstGeom>
              <a:solidFill>
                <a:schemeClr val="bg1"/>
              </a:solidFill>
              <a:ln w="19050">
                <a:solidFill>
                  <a:srgbClr val="0D5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14" name="橢圓 413">
                <a:extLst>
                  <a:ext uri="{FF2B5EF4-FFF2-40B4-BE49-F238E27FC236}">
                    <a16:creationId xmlns:a16="http://schemas.microsoft.com/office/drawing/2014/main" id="{764EBA59-72A6-68B7-6CDE-FD4B0DF5C04E}"/>
                  </a:ext>
                </a:extLst>
              </p:cNvPr>
              <p:cNvSpPr/>
              <p:nvPr/>
            </p:nvSpPr>
            <p:spPr>
              <a:xfrm>
                <a:off x="4643439" y="3210408"/>
                <a:ext cx="72000" cy="72000"/>
              </a:xfrm>
              <a:prstGeom prst="ellipse">
                <a:avLst/>
              </a:prstGeom>
              <a:solidFill>
                <a:schemeClr val="bg1"/>
              </a:solidFill>
              <a:ln w="19050">
                <a:solidFill>
                  <a:srgbClr val="0D5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grpSp>
        <p:nvGrpSpPr>
          <p:cNvPr id="455" name="群組 454">
            <a:extLst>
              <a:ext uri="{FF2B5EF4-FFF2-40B4-BE49-F238E27FC236}">
                <a16:creationId xmlns:a16="http://schemas.microsoft.com/office/drawing/2014/main" id="{A3616315-C0EE-ABD7-FB45-26880C66006F}"/>
              </a:ext>
            </a:extLst>
          </p:cNvPr>
          <p:cNvGrpSpPr/>
          <p:nvPr/>
        </p:nvGrpSpPr>
        <p:grpSpPr>
          <a:xfrm>
            <a:off x="5559863" y="1646920"/>
            <a:ext cx="988798" cy="1883732"/>
            <a:chOff x="5559863" y="1646920"/>
            <a:chExt cx="988798" cy="1883732"/>
          </a:xfrm>
        </p:grpSpPr>
        <p:grpSp>
          <p:nvGrpSpPr>
            <p:cNvPr id="367" name="群組 366">
              <a:extLst>
                <a:ext uri="{FF2B5EF4-FFF2-40B4-BE49-F238E27FC236}">
                  <a16:creationId xmlns:a16="http://schemas.microsoft.com/office/drawing/2014/main" id="{8BBC44F5-04B6-2C43-8C9D-4AE8A2DD78D6}"/>
                </a:ext>
              </a:extLst>
            </p:cNvPr>
            <p:cNvGrpSpPr/>
            <p:nvPr/>
          </p:nvGrpSpPr>
          <p:grpSpPr>
            <a:xfrm>
              <a:off x="5559863" y="1646920"/>
              <a:ext cx="988798" cy="1272411"/>
              <a:chOff x="5559863" y="1531093"/>
              <a:chExt cx="988798" cy="1272411"/>
            </a:xfrm>
          </p:grpSpPr>
          <p:pic>
            <p:nvPicPr>
              <p:cNvPr id="335" name="圖片 334">
                <a:extLst>
                  <a:ext uri="{FF2B5EF4-FFF2-40B4-BE49-F238E27FC236}">
                    <a16:creationId xmlns:a16="http://schemas.microsoft.com/office/drawing/2014/main" id="{DE2C2BCF-B95C-DF01-1135-BE31298E680E}"/>
                  </a:ext>
                </a:extLst>
              </p:cNvPr>
              <p:cNvPicPr>
                <a:picLocks noChangeAspect="1"/>
              </p:cNvPicPr>
              <p:nvPr/>
            </p:nvPicPr>
            <p:blipFill rotWithShape="1">
              <a:blip r:embed="rId9"/>
              <a:srcRect l="13182" t="3872" r="2732" b="6311"/>
              <a:stretch/>
            </p:blipFill>
            <p:spPr>
              <a:xfrm>
                <a:off x="5559863" y="1786919"/>
                <a:ext cx="988798" cy="1016585"/>
              </a:xfrm>
              <a:custGeom>
                <a:avLst/>
                <a:gdLst>
                  <a:gd name="connsiteX0" fmla="*/ 0 w 1907268"/>
                  <a:gd name="connsiteY0" fmla="*/ 0 h 1396785"/>
                  <a:gd name="connsiteX1" fmla="*/ 1907268 w 1907268"/>
                  <a:gd name="connsiteY1" fmla="*/ 0 h 1396785"/>
                  <a:gd name="connsiteX2" fmla="*/ 1907268 w 1907268"/>
                  <a:gd name="connsiteY2" fmla="*/ 1396785 h 1396785"/>
                  <a:gd name="connsiteX3" fmla="*/ 0 w 1907268"/>
                  <a:gd name="connsiteY3" fmla="*/ 1396785 h 1396785"/>
                </a:gdLst>
                <a:ahLst/>
                <a:cxnLst>
                  <a:cxn ang="0">
                    <a:pos x="connsiteX0" y="connsiteY0"/>
                  </a:cxn>
                  <a:cxn ang="0">
                    <a:pos x="connsiteX1" y="connsiteY1"/>
                  </a:cxn>
                  <a:cxn ang="0">
                    <a:pos x="connsiteX2" y="connsiteY2"/>
                  </a:cxn>
                  <a:cxn ang="0">
                    <a:pos x="connsiteX3" y="connsiteY3"/>
                  </a:cxn>
                </a:cxnLst>
                <a:rect l="l" t="t" r="r" b="b"/>
                <a:pathLst>
                  <a:path w="1907268" h="1396785">
                    <a:moveTo>
                      <a:pt x="0" y="0"/>
                    </a:moveTo>
                    <a:lnTo>
                      <a:pt x="1907268" y="0"/>
                    </a:lnTo>
                    <a:lnTo>
                      <a:pt x="1907268" y="1396785"/>
                    </a:lnTo>
                    <a:lnTo>
                      <a:pt x="0" y="1396785"/>
                    </a:lnTo>
                    <a:close/>
                  </a:path>
                </a:pathLst>
              </a:custGeom>
              <a:ln w="12700">
                <a:solidFill>
                  <a:srgbClr val="FF0000"/>
                </a:solidFill>
              </a:ln>
            </p:spPr>
          </p:pic>
          <p:sp>
            <p:nvSpPr>
              <p:cNvPr id="343" name="TextBox 15">
                <a:extLst>
                  <a:ext uri="{FF2B5EF4-FFF2-40B4-BE49-F238E27FC236}">
                    <a16:creationId xmlns:a16="http://schemas.microsoft.com/office/drawing/2014/main" id="{2B3BB38E-98AF-1FC8-C44B-B540356F8BA0}"/>
                  </a:ext>
                </a:extLst>
              </p:cNvPr>
              <p:cNvSpPr txBox="1"/>
              <p:nvPr/>
            </p:nvSpPr>
            <p:spPr>
              <a:xfrm>
                <a:off x="5587958" y="1531093"/>
                <a:ext cx="942886" cy="307777"/>
              </a:xfrm>
              <a:prstGeom prst="rect">
                <a:avLst/>
              </a:prstGeom>
              <a:noFill/>
            </p:spPr>
            <p:txBody>
              <a:bodyPr wrap="none" rtlCol="0">
                <a:spAutoFit/>
              </a:bodyPr>
              <a:lstStyle/>
              <a:p>
                <a:pPr algn="ctr"/>
                <a:r>
                  <a:rPr lang="en-US" altLang="zh-TW" sz="1400" b="1">
                    <a:solidFill>
                      <a:srgbClr val="FF0000"/>
                    </a:solidFill>
                    <a:latin typeface="+mj-ea"/>
                    <a:ea typeface="+mj-ea"/>
                  </a:rPr>
                  <a:t>0.3t</a:t>
                </a:r>
                <a:r>
                  <a:rPr lang="zh-TW" altLang="en-US" sz="1400" b="1">
                    <a:solidFill>
                      <a:srgbClr val="FF0000"/>
                    </a:solidFill>
                    <a:latin typeface="+mj-ea"/>
                    <a:ea typeface="+mj-ea"/>
                  </a:rPr>
                  <a:t> 初期</a:t>
                </a:r>
                <a:endParaRPr lang="en-US" altLang="zh-TW" sz="1400" b="1">
                  <a:solidFill>
                    <a:srgbClr val="FF0000"/>
                  </a:solidFill>
                  <a:latin typeface="+mj-ea"/>
                  <a:ea typeface="+mj-ea"/>
                </a:endParaRPr>
              </a:p>
            </p:txBody>
          </p:sp>
        </p:grpSp>
        <p:grpSp>
          <p:nvGrpSpPr>
            <p:cNvPr id="416" name="群組 415">
              <a:extLst>
                <a:ext uri="{FF2B5EF4-FFF2-40B4-BE49-F238E27FC236}">
                  <a16:creationId xmlns:a16="http://schemas.microsoft.com/office/drawing/2014/main" id="{DF06F170-68CC-3AC6-9C92-8853934CABCF}"/>
                </a:ext>
              </a:extLst>
            </p:cNvPr>
            <p:cNvGrpSpPr/>
            <p:nvPr/>
          </p:nvGrpSpPr>
          <p:grpSpPr>
            <a:xfrm>
              <a:off x="5636833" y="2886716"/>
              <a:ext cx="72000" cy="643936"/>
              <a:chOff x="4643439" y="2638472"/>
              <a:chExt cx="72000" cy="643936"/>
            </a:xfrm>
          </p:grpSpPr>
          <p:cxnSp>
            <p:nvCxnSpPr>
              <p:cNvPr id="417" name="直線接點 416">
                <a:extLst>
                  <a:ext uri="{FF2B5EF4-FFF2-40B4-BE49-F238E27FC236}">
                    <a16:creationId xmlns:a16="http://schemas.microsoft.com/office/drawing/2014/main" id="{2215664D-E92A-EBA2-C239-A7C66059E404}"/>
                  </a:ext>
                </a:extLst>
              </p:cNvPr>
              <p:cNvCxnSpPr>
                <a:cxnSpLocks/>
              </p:cNvCxnSpPr>
              <p:nvPr/>
            </p:nvCxnSpPr>
            <p:spPr>
              <a:xfrm>
                <a:off x="4676775" y="2671087"/>
                <a:ext cx="0" cy="57600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
            <p:nvSpPr>
              <p:cNvPr id="418" name="橢圓 417">
                <a:extLst>
                  <a:ext uri="{FF2B5EF4-FFF2-40B4-BE49-F238E27FC236}">
                    <a16:creationId xmlns:a16="http://schemas.microsoft.com/office/drawing/2014/main" id="{F7A2D04C-1C3A-3979-C86A-4466723FE2D7}"/>
                  </a:ext>
                </a:extLst>
              </p:cNvPr>
              <p:cNvSpPr/>
              <p:nvPr/>
            </p:nvSpPr>
            <p:spPr>
              <a:xfrm>
                <a:off x="4643439" y="2638472"/>
                <a:ext cx="72000" cy="72000"/>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19" name="橢圓 418">
                <a:extLst>
                  <a:ext uri="{FF2B5EF4-FFF2-40B4-BE49-F238E27FC236}">
                    <a16:creationId xmlns:a16="http://schemas.microsoft.com/office/drawing/2014/main" id="{57F888E9-B504-608B-FE1F-3D085A2293EC}"/>
                  </a:ext>
                </a:extLst>
              </p:cNvPr>
              <p:cNvSpPr/>
              <p:nvPr/>
            </p:nvSpPr>
            <p:spPr>
              <a:xfrm>
                <a:off x="4643439" y="3210408"/>
                <a:ext cx="72000" cy="72000"/>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grpSp>
        <p:nvGrpSpPr>
          <p:cNvPr id="457" name="群組 456">
            <a:extLst>
              <a:ext uri="{FF2B5EF4-FFF2-40B4-BE49-F238E27FC236}">
                <a16:creationId xmlns:a16="http://schemas.microsoft.com/office/drawing/2014/main" id="{5E359215-772E-506B-AFAC-34DDAE97131B}"/>
              </a:ext>
            </a:extLst>
          </p:cNvPr>
          <p:cNvGrpSpPr/>
          <p:nvPr/>
        </p:nvGrpSpPr>
        <p:grpSpPr>
          <a:xfrm>
            <a:off x="7691567" y="1646920"/>
            <a:ext cx="1004642" cy="1883732"/>
            <a:chOff x="7691567" y="1646920"/>
            <a:chExt cx="1004642" cy="1883732"/>
          </a:xfrm>
        </p:grpSpPr>
        <p:grpSp>
          <p:nvGrpSpPr>
            <p:cNvPr id="365" name="群組 364">
              <a:extLst>
                <a:ext uri="{FF2B5EF4-FFF2-40B4-BE49-F238E27FC236}">
                  <a16:creationId xmlns:a16="http://schemas.microsoft.com/office/drawing/2014/main" id="{22FBAF19-2CDF-C30C-BA87-3824E7A5AF63}"/>
                </a:ext>
              </a:extLst>
            </p:cNvPr>
            <p:cNvGrpSpPr/>
            <p:nvPr/>
          </p:nvGrpSpPr>
          <p:grpSpPr>
            <a:xfrm>
              <a:off x="7691567" y="1646920"/>
              <a:ext cx="1004642" cy="1277907"/>
              <a:chOff x="7691567" y="1531093"/>
              <a:chExt cx="1004642" cy="1277907"/>
            </a:xfrm>
          </p:grpSpPr>
          <p:pic>
            <p:nvPicPr>
              <p:cNvPr id="349" name="圖片 348">
                <a:extLst>
                  <a:ext uri="{FF2B5EF4-FFF2-40B4-BE49-F238E27FC236}">
                    <a16:creationId xmlns:a16="http://schemas.microsoft.com/office/drawing/2014/main" id="{B7AC713D-76EB-8852-8820-DB1A2E7376D0}"/>
                  </a:ext>
                </a:extLst>
              </p:cNvPr>
              <p:cNvPicPr>
                <a:picLocks noChangeAspect="1"/>
              </p:cNvPicPr>
              <p:nvPr/>
            </p:nvPicPr>
            <p:blipFill rotWithShape="1">
              <a:blip r:embed="rId10"/>
              <a:srcRect l="13629" t="2229" r="2399" b="3293"/>
              <a:stretch/>
            </p:blipFill>
            <p:spPr>
              <a:xfrm>
                <a:off x="7691567" y="1789461"/>
                <a:ext cx="1004642" cy="1019539"/>
              </a:xfrm>
              <a:custGeom>
                <a:avLst/>
                <a:gdLst>
                  <a:gd name="connsiteX0" fmla="*/ 0 w 1921407"/>
                  <a:gd name="connsiteY0" fmla="*/ 0 h 1413286"/>
                  <a:gd name="connsiteX1" fmla="*/ 1921407 w 1921407"/>
                  <a:gd name="connsiteY1" fmla="*/ 0 h 1413286"/>
                  <a:gd name="connsiteX2" fmla="*/ 1921407 w 1921407"/>
                  <a:gd name="connsiteY2" fmla="*/ 1413286 h 1413286"/>
                  <a:gd name="connsiteX3" fmla="*/ 0 w 1921407"/>
                  <a:gd name="connsiteY3" fmla="*/ 1413286 h 1413286"/>
                </a:gdLst>
                <a:ahLst/>
                <a:cxnLst>
                  <a:cxn ang="0">
                    <a:pos x="connsiteX0" y="connsiteY0"/>
                  </a:cxn>
                  <a:cxn ang="0">
                    <a:pos x="connsiteX1" y="connsiteY1"/>
                  </a:cxn>
                  <a:cxn ang="0">
                    <a:pos x="connsiteX2" y="connsiteY2"/>
                  </a:cxn>
                  <a:cxn ang="0">
                    <a:pos x="connsiteX3" y="connsiteY3"/>
                  </a:cxn>
                </a:cxnLst>
                <a:rect l="l" t="t" r="r" b="b"/>
                <a:pathLst>
                  <a:path w="1921407" h="1413286">
                    <a:moveTo>
                      <a:pt x="0" y="0"/>
                    </a:moveTo>
                    <a:lnTo>
                      <a:pt x="1921407" y="0"/>
                    </a:lnTo>
                    <a:lnTo>
                      <a:pt x="1921407" y="1413286"/>
                    </a:lnTo>
                    <a:lnTo>
                      <a:pt x="0" y="1413286"/>
                    </a:lnTo>
                    <a:close/>
                  </a:path>
                </a:pathLst>
              </a:custGeom>
              <a:ln w="12700">
                <a:solidFill>
                  <a:srgbClr val="00B0F0"/>
                </a:solidFill>
              </a:ln>
            </p:spPr>
          </p:pic>
          <p:sp>
            <p:nvSpPr>
              <p:cNvPr id="348" name="TextBox 15">
                <a:extLst>
                  <a:ext uri="{FF2B5EF4-FFF2-40B4-BE49-F238E27FC236}">
                    <a16:creationId xmlns:a16="http://schemas.microsoft.com/office/drawing/2014/main" id="{66640579-83F0-5BFD-DF56-15EB8FAEC59F}"/>
                  </a:ext>
                </a:extLst>
              </p:cNvPr>
              <p:cNvSpPr txBox="1"/>
              <p:nvPr/>
            </p:nvSpPr>
            <p:spPr>
              <a:xfrm>
                <a:off x="7722445" y="1531093"/>
                <a:ext cx="942886" cy="307777"/>
              </a:xfrm>
              <a:prstGeom prst="rect">
                <a:avLst/>
              </a:prstGeom>
              <a:noFill/>
            </p:spPr>
            <p:txBody>
              <a:bodyPr wrap="none" rtlCol="0">
                <a:spAutoFit/>
              </a:bodyPr>
              <a:lstStyle/>
              <a:p>
                <a:pPr algn="ctr"/>
                <a:r>
                  <a:rPr lang="en-US" altLang="zh-TW" sz="1400" b="1">
                    <a:solidFill>
                      <a:srgbClr val="00B0F0"/>
                    </a:solidFill>
                    <a:latin typeface="+mj-ea"/>
                    <a:ea typeface="+mj-ea"/>
                  </a:rPr>
                  <a:t>0.3t</a:t>
                </a:r>
                <a:r>
                  <a:rPr lang="zh-TW" altLang="en-US" sz="1400" b="1">
                    <a:solidFill>
                      <a:srgbClr val="00B0F0"/>
                    </a:solidFill>
                    <a:latin typeface="+mj-ea"/>
                    <a:ea typeface="+mj-ea"/>
                  </a:rPr>
                  <a:t> 穩定</a:t>
                </a:r>
                <a:endParaRPr lang="en-US" altLang="zh-TW" sz="1400" b="1">
                  <a:solidFill>
                    <a:srgbClr val="00B0F0"/>
                  </a:solidFill>
                  <a:latin typeface="+mj-ea"/>
                  <a:ea typeface="+mj-ea"/>
                </a:endParaRPr>
              </a:p>
            </p:txBody>
          </p:sp>
        </p:grpSp>
        <p:grpSp>
          <p:nvGrpSpPr>
            <p:cNvPr id="421" name="群組 420">
              <a:extLst>
                <a:ext uri="{FF2B5EF4-FFF2-40B4-BE49-F238E27FC236}">
                  <a16:creationId xmlns:a16="http://schemas.microsoft.com/office/drawing/2014/main" id="{D2E7FB6F-C972-6C02-B1BC-C41A834A57A8}"/>
                </a:ext>
              </a:extLst>
            </p:cNvPr>
            <p:cNvGrpSpPr/>
            <p:nvPr/>
          </p:nvGrpSpPr>
          <p:grpSpPr>
            <a:xfrm>
              <a:off x="8043320" y="2886716"/>
              <a:ext cx="72000" cy="643936"/>
              <a:chOff x="4643439" y="2638472"/>
              <a:chExt cx="72000" cy="643936"/>
            </a:xfrm>
          </p:grpSpPr>
          <p:cxnSp>
            <p:nvCxnSpPr>
              <p:cNvPr id="422" name="直線接點 421">
                <a:extLst>
                  <a:ext uri="{FF2B5EF4-FFF2-40B4-BE49-F238E27FC236}">
                    <a16:creationId xmlns:a16="http://schemas.microsoft.com/office/drawing/2014/main" id="{815F7A9A-3E4D-318C-1DFE-D3717C230C31}"/>
                  </a:ext>
                </a:extLst>
              </p:cNvPr>
              <p:cNvCxnSpPr>
                <a:cxnSpLocks/>
              </p:cNvCxnSpPr>
              <p:nvPr/>
            </p:nvCxnSpPr>
            <p:spPr>
              <a:xfrm>
                <a:off x="4676775" y="2671087"/>
                <a:ext cx="0" cy="576000"/>
              </a:xfrm>
              <a:prstGeom prst="line">
                <a:avLst/>
              </a:prstGeom>
              <a:ln w="15875">
                <a:solidFill>
                  <a:srgbClr val="00B0F0"/>
                </a:solidFill>
              </a:ln>
            </p:spPr>
            <p:style>
              <a:lnRef idx="1">
                <a:schemeClr val="accent1"/>
              </a:lnRef>
              <a:fillRef idx="0">
                <a:schemeClr val="accent1"/>
              </a:fillRef>
              <a:effectRef idx="0">
                <a:schemeClr val="accent1"/>
              </a:effectRef>
              <a:fontRef idx="minor">
                <a:schemeClr val="tx1"/>
              </a:fontRef>
            </p:style>
          </p:cxnSp>
          <p:sp>
            <p:nvSpPr>
              <p:cNvPr id="423" name="橢圓 422">
                <a:extLst>
                  <a:ext uri="{FF2B5EF4-FFF2-40B4-BE49-F238E27FC236}">
                    <a16:creationId xmlns:a16="http://schemas.microsoft.com/office/drawing/2014/main" id="{94460DC9-1BD4-0B99-9250-48CA794094CF}"/>
                  </a:ext>
                </a:extLst>
              </p:cNvPr>
              <p:cNvSpPr/>
              <p:nvPr/>
            </p:nvSpPr>
            <p:spPr>
              <a:xfrm>
                <a:off x="4643439" y="2638472"/>
                <a:ext cx="72000" cy="72000"/>
              </a:xfrm>
              <a:prstGeom prst="ellipse">
                <a:avLst/>
              </a:prstGeom>
              <a:solidFill>
                <a:schemeClr val="bg1"/>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27" name="橢圓 426">
                <a:extLst>
                  <a:ext uri="{FF2B5EF4-FFF2-40B4-BE49-F238E27FC236}">
                    <a16:creationId xmlns:a16="http://schemas.microsoft.com/office/drawing/2014/main" id="{4771FC37-2335-D6CC-E2F4-D5F2E4842F0D}"/>
                  </a:ext>
                </a:extLst>
              </p:cNvPr>
              <p:cNvSpPr/>
              <p:nvPr/>
            </p:nvSpPr>
            <p:spPr>
              <a:xfrm>
                <a:off x="4643439" y="3210408"/>
                <a:ext cx="72000" cy="72000"/>
              </a:xfrm>
              <a:prstGeom prst="ellipse">
                <a:avLst/>
              </a:prstGeom>
              <a:solidFill>
                <a:schemeClr val="bg1"/>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grpSp>
        <p:nvGrpSpPr>
          <p:cNvPr id="456" name="群組 455">
            <a:extLst>
              <a:ext uri="{FF2B5EF4-FFF2-40B4-BE49-F238E27FC236}">
                <a16:creationId xmlns:a16="http://schemas.microsoft.com/office/drawing/2014/main" id="{3F0468F7-EFD7-D65A-5E66-F0BA95BB105A}"/>
              </a:ext>
            </a:extLst>
          </p:cNvPr>
          <p:cNvGrpSpPr/>
          <p:nvPr/>
        </p:nvGrpSpPr>
        <p:grpSpPr>
          <a:xfrm>
            <a:off x="6205430" y="1646920"/>
            <a:ext cx="1407749" cy="1768545"/>
            <a:chOff x="6205430" y="1646920"/>
            <a:chExt cx="1407749" cy="1768545"/>
          </a:xfrm>
        </p:grpSpPr>
        <p:grpSp>
          <p:nvGrpSpPr>
            <p:cNvPr id="366" name="群組 365">
              <a:extLst>
                <a:ext uri="{FF2B5EF4-FFF2-40B4-BE49-F238E27FC236}">
                  <a16:creationId xmlns:a16="http://schemas.microsoft.com/office/drawing/2014/main" id="{B4F50972-238F-9602-E475-AB067D8AEDF0}"/>
                </a:ext>
              </a:extLst>
            </p:cNvPr>
            <p:cNvGrpSpPr/>
            <p:nvPr/>
          </p:nvGrpSpPr>
          <p:grpSpPr>
            <a:xfrm>
              <a:off x="6626013" y="1646920"/>
              <a:ext cx="987166" cy="1274955"/>
              <a:chOff x="6626013" y="1531093"/>
              <a:chExt cx="987166" cy="1274955"/>
            </a:xfrm>
          </p:grpSpPr>
          <p:pic>
            <p:nvPicPr>
              <p:cNvPr id="346" name="圖片 345">
                <a:extLst>
                  <a:ext uri="{FF2B5EF4-FFF2-40B4-BE49-F238E27FC236}">
                    <a16:creationId xmlns:a16="http://schemas.microsoft.com/office/drawing/2014/main" id="{F7168779-B2A7-D73D-6415-D03260CFAB66}"/>
                  </a:ext>
                </a:extLst>
              </p:cNvPr>
              <p:cNvPicPr>
                <a:picLocks noChangeAspect="1"/>
              </p:cNvPicPr>
              <p:nvPr/>
            </p:nvPicPr>
            <p:blipFill rotWithShape="1">
              <a:blip r:embed="rId11"/>
              <a:srcRect l="14637" t="1114" r="1159" b="3913"/>
              <a:stretch/>
            </p:blipFill>
            <p:spPr>
              <a:xfrm>
                <a:off x="6626013" y="1789461"/>
                <a:ext cx="987166" cy="1016587"/>
              </a:xfrm>
              <a:custGeom>
                <a:avLst/>
                <a:gdLst>
                  <a:gd name="connsiteX0" fmla="*/ 0 w 1902618"/>
                  <a:gd name="connsiteY0" fmla="*/ 0 h 1395412"/>
                  <a:gd name="connsiteX1" fmla="*/ 1902618 w 1902618"/>
                  <a:gd name="connsiteY1" fmla="*/ 0 h 1395412"/>
                  <a:gd name="connsiteX2" fmla="*/ 1902618 w 1902618"/>
                  <a:gd name="connsiteY2" fmla="*/ 1395412 h 1395412"/>
                  <a:gd name="connsiteX3" fmla="*/ 0 w 1902618"/>
                  <a:gd name="connsiteY3" fmla="*/ 1395412 h 1395412"/>
                </a:gdLst>
                <a:ahLst/>
                <a:cxnLst>
                  <a:cxn ang="0">
                    <a:pos x="connsiteX0" y="connsiteY0"/>
                  </a:cxn>
                  <a:cxn ang="0">
                    <a:pos x="connsiteX1" y="connsiteY1"/>
                  </a:cxn>
                  <a:cxn ang="0">
                    <a:pos x="connsiteX2" y="connsiteY2"/>
                  </a:cxn>
                  <a:cxn ang="0">
                    <a:pos x="connsiteX3" y="connsiteY3"/>
                  </a:cxn>
                </a:cxnLst>
                <a:rect l="l" t="t" r="r" b="b"/>
                <a:pathLst>
                  <a:path w="1902618" h="1395412">
                    <a:moveTo>
                      <a:pt x="0" y="0"/>
                    </a:moveTo>
                    <a:lnTo>
                      <a:pt x="1902618" y="0"/>
                    </a:lnTo>
                    <a:lnTo>
                      <a:pt x="1902618" y="1395412"/>
                    </a:lnTo>
                    <a:lnTo>
                      <a:pt x="0" y="1395412"/>
                    </a:lnTo>
                    <a:close/>
                  </a:path>
                </a:pathLst>
              </a:custGeom>
              <a:ln w="12700">
                <a:solidFill>
                  <a:srgbClr val="FF6600"/>
                </a:solidFill>
              </a:ln>
            </p:spPr>
          </p:pic>
          <p:sp>
            <p:nvSpPr>
              <p:cNvPr id="347" name="TextBox 15">
                <a:extLst>
                  <a:ext uri="{FF2B5EF4-FFF2-40B4-BE49-F238E27FC236}">
                    <a16:creationId xmlns:a16="http://schemas.microsoft.com/office/drawing/2014/main" id="{C2AFABFB-1A3C-103D-E5DE-EB1284511902}"/>
                  </a:ext>
                </a:extLst>
              </p:cNvPr>
              <p:cNvSpPr txBox="1"/>
              <p:nvPr/>
            </p:nvSpPr>
            <p:spPr>
              <a:xfrm>
                <a:off x="6642985" y="1531093"/>
                <a:ext cx="942886" cy="307777"/>
              </a:xfrm>
              <a:prstGeom prst="rect">
                <a:avLst/>
              </a:prstGeom>
              <a:noFill/>
            </p:spPr>
            <p:txBody>
              <a:bodyPr wrap="none" rtlCol="0">
                <a:spAutoFit/>
              </a:bodyPr>
              <a:lstStyle/>
              <a:p>
                <a:pPr algn="ctr"/>
                <a:r>
                  <a:rPr lang="en-US" altLang="zh-TW" sz="1400" b="1">
                    <a:solidFill>
                      <a:srgbClr val="FF6600"/>
                    </a:solidFill>
                    <a:latin typeface="+mj-ea"/>
                    <a:ea typeface="+mj-ea"/>
                  </a:rPr>
                  <a:t>0.3t</a:t>
                </a:r>
                <a:r>
                  <a:rPr lang="zh-TW" altLang="en-US" sz="1400" b="1">
                    <a:solidFill>
                      <a:srgbClr val="FF6600"/>
                    </a:solidFill>
                    <a:latin typeface="+mj-ea"/>
                    <a:ea typeface="+mj-ea"/>
                  </a:rPr>
                  <a:t> 跳動</a:t>
                </a:r>
                <a:endParaRPr lang="en-US" altLang="zh-TW" sz="1400" b="1">
                  <a:solidFill>
                    <a:srgbClr val="FF6600"/>
                  </a:solidFill>
                  <a:latin typeface="+mj-ea"/>
                  <a:ea typeface="+mj-ea"/>
                </a:endParaRPr>
              </a:p>
            </p:txBody>
          </p:sp>
        </p:grpSp>
        <p:grpSp>
          <p:nvGrpSpPr>
            <p:cNvPr id="430" name="群組 429">
              <a:extLst>
                <a:ext uri="{FF2B5EF4-FFF2-40B4-BE49-F238E27FC236}">
                  <a16:creationId xmlns:a16="http://schemas.microsoft.com/office/drawing/2014/main" id="{1E229F84-CEC4-CFDC-9EB1-E85709323122}"/>
                </a:ext>
              </a:extLst>
            </p:cNvPr>
            <p:cNvGrpSpPr/>
            <p:nvPr/>
          </p:nvGrpSpPr>
          <p:grpSpPr>
            <a:xfrm>
              <a:off x="6205430" y="2890839"/>
              <a:ext cx="749084" cy="524626"/>
              <a:chOff x="3966355" y="2890839"/>
              <a:chExt cx="749084" cy="524626"/>
            </a:xfrm>
          </p:grpSpPr>
          <p:cxnSp>
            <p:nvCxnSpPr>
              <p:cNvPr id="433" name="直線接點 432">
                <a:extLst>
                  <a:ext uri="{FF2B5EF4-FFF2-40B4-BE49-F238E27FC236}">
                    <a16:creationId xmlns:a16="http://schemas.microsoft.com/office/drawing/2014/main" id="{0C80B5D8-416B-E248-7283-70ACBEBCE36E}"/>
                  </a:ext>
                </a:extLst>
              </p:cNvPr>
              <p:cNvCxnSpPr>
                <a:cxnSpLocks/>
              </p:cNvCxnSpPr>
              <p:nvPr/>
            </p:nvCxnSpPr>
            <p:spPr>
              <a:xfrm>
                <a:off x="4676775" y="2928002"/>
                <a:ext cx="0" cy="187200"/>
              </a:xfrm>
              <a:prstGeom prst="line">
                <a:avLst/>
              </a:prstGeom>
              <a:ln w="15875">
                <a:solidFill>
                  <a:srgbClr val="FF6600"/>
                </a:solidFill>
              </a:ln>
            </p:spPr>
            <p:style>
              <a:lnRef idx="1">
                <a:schemeClr val="accent1"/>
              </a:lnRef>
              <a:fillRef idx="0">
                <a:schemeClr val="accent1"/>
              </a:fillRef>
              <a:effectRef idx="0">
                <a:schemeClr val="accent1"/>
              </a:effectRef>
              <a:fontRef idx="minor">
                <a:schemeClr val="tx1"/>
              </a:fontRef>
            </p:style>
          </p:cxnSp>
          <p:sp>
            <p:nvSpPr>
              <p:cNvPr id="435" name="橢圓 434">
                <a:extLst>
                  <a:ext uri="{FF2B5EF4-FFF2-40B4-BE49-F238E27FC236}">
                    <a16:creationId xmlns:a16="http://schemas.microsoft.com/office/drawing/2014/main" id="{00F462BC-852D-4B40-EA1D-FB4046942C69}"/>
                  </a:ext>
                </a:extLst>
              </p:cNvPr>
              <p:cNvSpPr/>
              <p:nvPr/>
            </p:nvSpPr>
            <p:spPr>
              <a:xfrm>
                <a:off x="4643439" y="2890839"/>
                <a:ext cx="72000" cy="72000"/>
              </a:xfrm>
              <a:prstGeom prst="ellipse">
                <a:avLst/>
              </a:prstGeom>
              <a:solidFill>
                <a:schemeClr val="bg1"/>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42" name="橢圓 441">
                <a:extLst>
                  <a:ext uri="{FF2B5EF4-FFF2-40B4-BE49-F238E27FC236}">
                    <a16:creationId xmlns:a16="http://schemas.microsoft.com/office/drawing/2014/main" id="{1FF2AE22-7168-2D27-E190-CECF6DF71F6A}"/>
                  </a:ext>
                </a:extLst>
              </p:cNvPr>
              <p:cNvSpPr/>
              <p:nvPr/>
            </p:nvSpPr>
            <p:spPr>
              <a:xfrm>
                <a:off x="3966355" y="3343465"/>
                <a:ext cx="72000" cy="72000"/>
              </a:xfrm>
              <a:prstGeom prst="ellipse">
                <a:avLst/>
              </a:prstGeom>
              <a:solidFill>
                <a:schemeClr val="bg1"/>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cxnSp>
            <p:nvCxnSpPr>
              <p:cNvPr id="445" name="直線接點 444">
                <a:extLst>
                  <a:ext uri="{FF2B5EF4-FFF2-40B4-BE49-F238E27FC236}">
                    <a16:creationId xmlns:a16="http://schemas.microsoft.com/office/drawing/2014/main" id="{9E212F0D-CF1B-6359-5D7E-02D52763A077}"/>
                  </a:ext>
                </a:extLst>
              </p:cNvPr>
              <p:cNvCxnSpPr>
                <a:cxnSpLocks/>
              </p:cNvCxnSpPr>
              <p:nvPr/>
            </p:nvCxnSpPr>
            <p:spPr>
              <a:xfrm>
                <a:off x="3997592" y="3109535"/>
                <a:ext cx="0" cy="262305"/>
              </a:xfrm>
              <a:prstGeom prst="line">
                <a:avLst/>
              </a:prstGeom>
              <a:ln w="15875">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449" name="直線接點 448">
                <a:extLst>
                  <a:ext uri="{FF2B5EF4-FFF2-40B4-BE49-F238E27FC236}">
                    <a16:creationId xmlns:a16="http://schemas.microsoft.com/office/drawing/2014/main" id="{E72A1384-1258-6CF2-EA64-BAAF3EB832B1}"/>
                  </a:ext>
                </a:extLst>
              </p:cNvPr>
              <p:cNvCxnSpPr>
                <a:cxnSpLocks/>
              </p:cNvCxnSpPr>
              <p:nvPr/>
            </p:nvCxnSpPr>
            <p:spPr>
              <a:xfrm flipH="1">
                <a:off x="3991241" y="3109535"/>
                <a:ext cx="684000" cy="0"/>
              </a:xfrm>
              <a:prstGeom prst="line">
                <a:avLst/>
              </a:prstGeom>
              <a:ln w="15875">
                <a:solidFill>
                  <a:srgbClr val="FF66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212671701"/>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 name="梯形 39">
            <a:extLst>
              <a:ext uri="{FF2B5EF4-FFF2-40B4-BE49-F238E27FC236}">
                <a16:creationId xmlns:a16="http://schemas.microsoft.com/office/drawing/2014/main" id="{F3597076-A429-6ACE-FFB5-E189EB9C2A5D}"/>
              </a:ext>
            </a:extLst>
          </p:cNvPr>
          <p:cNvSpPr>
            <a:spLocks noGrp="1" noRot="1" noMove="1" noResize="1" noEditPoints="1" noAdjustHandles="1" noChangeArrowheads="1" noChangeShapeType="1"/>
          </p:cNvSpPr>
          <p:nvPr/>
        </p:nvSpPr>
        <p:spPr>
          <a:xfrm>
            <a:off x="-1079367" y="907056"/>
            <a:ext cx="11145023" cy="3996000"/>
          </a:xfrm>
          <a:custGeom>
            <a:avLst/>
            <a:gdLst>
              <a:gd name="connsiteX0" fmla="*/ 0 w 9497652"/>
              <a:gd name="connsiteY0" fmla="*/ 4085874 h 4085874"/>
              <a:gd name="connsiteX1" fmla="*/ 4473051 w 9497652"/>
              <a:gd name="connsiteY1" fmla="*/ 0 h 4085874"/>
              <a:gd name="connsiteX2" fmla="*/ 5024601 w 9497652"/>
              <a:gd name="connsiteY2" fmla="*/ 0 h 4085874"/>
              <a:gd name="connsiteX3" fmla="*/ 9497652 w 9497652"/>
              <a:gd name="connsiteY3" fmla="*/ 4085874 h 4085874"/>
              <a:gd name="connsiteX4" fmla="*/ 0 w 9497652"/>
              <a:gd name="connsiteY4" fmla="*/ 4085874 h 4085874"/>
              <a:gd name="connsiteX0" fmla="*/ 0 w 9497652"/>
              <a:gd name="connsiteY0" fmla="*/ 4207318 h 4207318"/>
              <a:gd name="connsiteX1" fmla="*/ 4473051 w 9497652"/>
              <a:gd name="connsiteY1" fmla="*/ 121444 h 4207318"/>
              <a:gd name="connsiteX2" fmla="*/ 5850894 w 9497652"/>
              <a:gd name="connsiteY2" fmla="*/ 0 h 4207318"/>
              <a:gd name="connsiteX3" fmla="*/ 9497652 w 9497652"/>
              <a:gd name="connsiteY3" fmla="*/ 4207318 h 4207318"/>
              <a:gd name="connsiteX4" fmla="*/ 0 w 9497652"/>
              <a:gd name="connsiteY4" fmla="*/ 4207318 h 4207318"/>
              <a:gd name="connsiteX0" fmla="*/ 0 w 9497652"/>
              <a:gd name="connsiteY0" fmla="*/ 4319236 h 4319236"/>
              <a:gd name="connsiteX1" fmla="*/ 5227907 w 9497652"/>
              <a:gd name="connsiteY1" fmla="*/ 0 h 4319236"/>
              <a:gd name="connsiteX2" fmla="*/ 5850894 w 9497652"/>
              <a:gd name="connsiteY2" fmla="*/ 111918 h 4319236"/>
              <a:gd name="connsiteX3" fmla="*/ 9497652 w 9497652"/>
              <a:gd name="connsiteY3" fmla="*/ 4319236 h 4319236"/>
              <a:gd name="connsiteX4" fmla="*/ 0 w 9497652"/>
              <a:gd name="connsiteY4" fmla="*/ 4319236 h 4319236"/>
              <a:gd name="connsiteX0" fmla="*/ 0 w 9497652"/>
              <a:gd name="connsiteY0" fmla="*/ 4319237 h 4319237"/>
              <a:gd name="connsiteX1" fmla="*/ 5227907 w 9497652"/>
              <a:gd name="connsiteY1" fmla="*/ 1 h 4319237"/>
              <a:gd name="connsiteX2" fmla="*/ 5827081 w 9497652"/>
              <a:gd name="connsiteY2" fmla="*/ 0 h 4319237"/>
              <a:gd name="connsiteX3" fmla="*/ 9497652 w 9497652"/>
              <a:gd name="connsiteY3" fmla="*/ 4319237 h 4319237"/>
              <a:gd name="connsiteX4" fmla="*/ 0 w 9497652"/>
              <a:gd name="connsiteY4" fmla="*/ 4319237 h 4319237"/>
              <a:gd name="connsiteX0" fmla="*/ 0 w 10310452"/>
              <a:gd name="connsiteY0" fmla="*/ 4319237 h 4326494"/>
              <a:gd name="connsiteX1" fmla="*/ 5227907 w 10310452"/>
              <a:gd name="connsiteY1" fmla="*/ 1 h 4326494"/>
              <a:gd name="connsiteX2" fmla="*/ 5827081 w 10310452"/>
              <a:gd name="connsiteY2" fmla="*/ 0 h 4326494"/>
              <a:gd name="connsiteX3" fmla="*/ 10310452 w 10310452"/>
              <a:gd name="connsiteY3" fmla="*/ 4326494 h 4326494"/>
              <a:gd name="connsiteX4" fmla="*/ 0 w 10310452"/>
              <a:gd name="connsiteY4" fmla="*/ 4319237 h 4326494"/>
              <a:gd name="connsiteX0" fmla="*/ 0 w 11145023"/>
              <a:gd name="connsiteY0" fmla="*/ 4333751 h 4333751"/>
              <a:gd name="connsiteX1" fmla="*/ 6062478 w 11145023"/>
              <a:gd name="connsiteY1" fmla="*/ 1 h 4333751"/>
              <a:gd name="connsiteX2" fmla="*/ 6661652 w 11145023"/>
              <a:gd name="connsiteY2" fmla="*/ 0 h 4333751"/>
              <a:gd name="connsiteX3" fmla="*/ 11145023 w 11145023"/>
              <a:gd name="connsiteY3" fmla="*/ 4326494 h 4333751"/>
              <a:gd name="connsiteX4" fmla="*/ 0 w 11145023"/>
              <a:gd name="connsiteY4" fmla="*/ 4333751 h 4333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5023" h="4333751">
                <a:moveTo>
                  <a:pt x="0" y="4333751"/>
                </a:moveTo>
                <a:lnTo>
                  <a:pt x="6062478" y="1"/>
                </a:lnTo>
                <a:lnTo>
                  <a:pt x="6661652" y="0"/>
                </a:lnTo>
                <a:lnTo>
                  <a:pt x="11145023" y="4326494"/>
                </a:lnTo>
                <a:lnTo>
                  <a:pt x="0" y="4333751"/>
                </a:lnTo>
                <a:close/>
              </a:path>
            </a:pathLst>
          </a:custGeom>
          <a:solidFill>
            <a:srgbClr val="E1E1E1">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5" name="文字方塊 44">
            <a:extLst>
              <a:ext uri="{FF2B5EF4-FFF2-40B4-BE49-F238E27FC236}">
                <a16:creationId xmlns:a16="http://schemas.microsoft.com/office/drawing/2014/main" id="{A09F106F-B1DB-41C1-1960-D5F6E2BCC82F}"/>
              </a:ext>
            </a:extLst>
          </p:cNvPr>
          <p:cNvSpPr txBox="1"/>
          <p:nvPr/>
        </p:nvSpPr>
        <p:spPr>
          <a:xfrm>
            <a:off x="2171349" y="4567531"/>
            <a:ext cx="4801314" cy="369332"/>
          </a:xfrm>
          <a:prstGeom prst="rect">
            <a:avLst/>
          </a:prstGeom>
          <a:noFill/>
        </p:spPr>
        <p:txBody>
          <a:bodyPr wrap="none">
            <a:spAutoFit/>
          </a:bodyPr>
          <a:lstStyle/>
          <a:p>
            <a:pPr algn="ctr"/>
            <a:r>
              <a:rPr lang="zh-TW" altLang="en-US" sz="1800" b="1">
                <a:solidFill>
                  <a:srgbClr val="002855"/>
                </a:solidFill>
                <a:latin typeface="Meiryo UI" panose="020B0604030504040204" pitchFamily="34" charset="-128"/>
                <a:ea typeface="Meiryo UI" panose="020B0604030504040204" pitchFamily="34" charset="-128"/>
                <a:cs typeface="Meiryo" charset="-128"/>
              </a:rPr>
              <a:t>沒有支援跟資源的過程，往往是艱難的挑戰！</a:t>
            </a:r>
            <a:endParaRPr kumimoji="1" lang="en-US" altLang="ja-JP" sz="1800" b="1">
              <a:solidFill>
                <a:srgbClr val="002855"/>
              </a:solidFill>
              <a:latin typeface="Meiryo UI" panose="020B0604030504040204" pitchFamily="34" charset="-128"/>
              <a:ea typeface="Meiryo UI" panose="020B0604030504040204" pitchFamily="34" charset="-128"/>
              <a:cs typeface="Meiryo" charset="-128"/>
            </a:endParaRPr>
          </a:p>
        </p:txBody>
      </p:sp>
      <p:sp>
        <p:nvSpPr>
          <p:cNvPr id="9" name="タイトル 3">
            <a:extLst>
              <a:ext uri="{FF2B5EF4-FFF2-40B4-BE49-F238E27FC236}">
                <a16:creationId xmlns:a16="http://schemas.microsoft.com/office/drawing/2014/main" id="{6CFA9AA9-3831-07F7-1A0B-5B14A2EFE959}"/>
              </a:ext>
            </a:extLst>
          </p:cNvPr>
          <p:cNvSpPr txBox="1"/>
          <p:nvPr/>
        </p:nvSpPr>
        <p:spPr bwMode="auto">
          <a:xfrm>
            <a:off x="120860" y="207574"/>
            <a:ext cx="3990195"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zh-TW" altLang="en-US" sz="2400">
                <a:solidFill>
                  <a:schemeClr val="tx1"/>
                </a:solidFill>
                <a:latin typeface="+mj-ea"/>
                <a:ea typeface="+mj-ea"/>
              </a:rPr>
              <a:t>影像即時轉化</a:t>
            </a:r>
            <a:r>
              <a:rPr lang="zh-TW" altLang="en-US" sz="2400" dirty="0">
                <a:solidFill>
                  <a:schemeClr val="tx1"/>
                </a:solidFill>
                <a:latin typeface="+mj-ea"/>
                <a:ea typeface="+mj-ea"/>
              </a:rPr>
              <a:t>成</a:t>
            </a:r>
            <a:r>
              <a:rPr lang="en-US" altLang="zh-TW" sz="2400" dirty="0">
                <a:solidFill>
                  <a:schemeClr val="tx1"/>
                </a:solidFill>
                <a:latin typeface="+mj-ea"/>
                <a:ea typeface="+mj-ea"/>
              </a:rPr>
              <a:t>Data</a:t>
            </a:r>
            <a:r>
              <a:rPr lang="zh-TW" altLang="en-US" sz="2400" dirty="0">
                <a:solidFill>
                  <a:schemeClr val="tx1"/>
                </a:solidFill>
                <a:ea typeface="+mj-ea"/>
              </a:rPr>
              <a:t>的挑戰</a:t>
            </a:r>
            <a:endParaRPr lang="ja-JP" altLang="en-US" sz="2400" dirty="0">
              <a:solidFill>
                <a:schemeClr val="tx1"/>
              </a:solidFill>
              <a:latin typeface="+mj-ea"/>
              <a:ea typeface="+mj-ea"/>
            </a:endParaRPr>
          </a:p>
        </p:txBody>
      </p:sp>
      <p:grpSp>
        <p:nvGrpSpPr>
          <p:cNvPr id="245" name="群組 244">
            <a:extLst>
              <a:ext uri="{FF2B5EF4-FFF2-40B4-BE49-F238E27FC236}">
                <a16:creationId xmlns:a16="http://schemas.microsoft.com/office/drawing/2014/main" id="{750A97C1-DB7F-FFEA-2905-6BD27FAE4D0D}"/>
              </a:ext>
            </a:extLst>
          </p:cNvPr>
          <p:cNvGrpSpPr/>
          <p:nvPr/>
        </p:nvGrpSpPr>
        <p:grpSpPr>
          <a:xfrm>
            <a:off x="488052" y="4662681"/>
            <a:ext cx="279585" cy="168890"/>
            <a:chOff x="1114871" y="4458058"/>
            <a:chExt cx="438179" cy="264693"/>
          </a:xfrm>
        </p:grpSpPr>
        <p:sp>
          <p:nvSpPr>
            <p:cNvPr id="246" name="等腰三角形 245">
              <a:extLst>
                <a:ext uri="{FF2B5EF4-FFF2-40B4-BE49-F238E27FC236}">
                  <a16:creationId xmlns:a16="http://schemas.microsoft.com/office/drawing/2014/main" id="{9332BEE9-55BC-80EC-8BDF-BDD3B68B17F5}"/>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7" name="等腰三角形 246">
              <a:extLst>
                <a:ext uri="{FF2B5EF4-FFF2-40B4-BE49-F238E27FC236}">
                  <a16:creationId xmlns:a16="http://schemas.microsoft.com/office/drawing/2014/main" id="{BB657CC7-678E-176F-08AC-E3CAC2FFF20F}"/>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48" name="群組 247">
            <a:extLst>
              <a:ext uri="{FF2B5EF4-FFF2-40B4-BE49-F238E27FC236}">
                <a16:creationId xmlns:a16="http://schemas.microsoft.com/office/drawing/2014/main" id="{E2746093-8734-27A7-2C9C-76E94234343A}"/>
              </a:ext>
            </a:extLst>
          </p:cNvPr>
          <p:cNvGrpSpPr/>
          <p:nvPr/>
        </p:nvGrpSpPr>
        <p:grpSpPr>
          <a:xfrm flipH="1">
            <a:off x="8376361" y="4662682"/>
            <a:ext cx="279586" cy="168889"/>
            <a:chOff x="1114871" y="4458058"/>
            <a:chExt cx="438183" cy="264693"/>
          </a:xfrm>
        </p:grpSpPr>
        <p:sp>
          <p:nvSpPr>
            <p:cNvPr id="249" name="等腰三角形 248">
              <a:extLst>
                <a:ext uri="{FF2B5EF4-FFF2-40B4-BE49-F238E27FC236}">
                  <a16:creationId xmlns:a16="http://schemas.microsoft.com/office/drawing/2014/main" id="{CB242CD7-AFC4-FA2D-87A0-8271AA0EEE28}"/>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50" name="等腰三角形 249">
              <a:extLst>
                <a:ext uri="{FF2B5EF4-FFF2-40B4-BE49-F238E27FC236}">
                  <a16:creationId xmlns:a16="http://schemas.microsoft.com/office/drawing/2014/main" id="{CF353904-B8B2-A862-8AFD-1E27FEB114D3}"/>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31" name="群組 30">
            <a:extLst>
              <a:ext uri="{FF2B5EF4-FFF2-40B4-BE49-F238E27FC236}">
                <a16:creationId xmlns:a16="http://schemas.microsoft.com/office/drawing/2014/main" id="{20BD42E6-A70F-0547-6A04-22E7F4777049}"/>
              </a:ext>
            </a:extLst>
          </p:cNvPr>
          <p:cNvGrpSpPr/>
          <p:nvPr/>
        </p:nvGrpSpPr>
        <p:grpSpPr>
          <a:xfrm>
            <a:off x="151786" y="952016"/>
            <a:ext cx="1005403" cy="1279730"/>
            <a:chOff x="403788" y="1160149"/>
            <a:chExt cx="1005403" cy="1279730"/>
          </a:xfrm>
        </p:grpSpPr>
        <p:pic>
          <p:nvPicPr>
            <p:cNvPr id="6" name="圖片 5">
              <a:extLst>
                <a:ext uri="{FF2B5EF4-FFF2-40B4-BE49-F238E27FC236}">
                  <a16:creationId xmlns:a16="http://schemas.microsoft.com/office/drawing/2014/main" id="{DE8A7719-3256-A36E-612D-723BE0D0EDE3}"/>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saturation sat="400000"/>
                      </a14:imgEffect>
                    </a14:imgLayer>
                  </a14:imgProps>
                </a:ext>
              </a:extLst>
            </a:blip>
            <a:stretch>
              <a:fillRect/>
            </a:stretch>
          </p:blipFill>
          <p:spPr>
            <a:xfrm>
              <a:off x="510001" y="1160149"/>
              <a:ext cx="792978" cy="946458"/>
            </a:xfrm>
            <a:prstGeom prst="rect">
              <a:avLst/>
            </a:prstGeom>
          </p:spPr>
        </p:pic>
        <p:sp>
          <p:nvSpPr>
            <p:cNvPr id="13" name="文字方塊 12">
              <a:extLst>
                <a:ext uri="{FF2B5EF4-FFF2-40B4-BE49-F238E27FC236}">
                  <a16:creationId xmlns:a16="http://schemas.microsoft.com/office/drawing/2014/main" id="{09CB517E-D9AA-211C-CA5D-F7B18BC16E48}"/>
                </a:ext>
              </a:extLst>
            </p:cNvPr>
            <p:cNvSpPr txBox="1"/>
            <p:nvPr/>
          </p:nvSpPr>
          <p:spPr>
            <a:xfrm>
              <a:off x="403788" y="2101325"/>
              <a:ext cx="1005403" cy="338554"/>
            </a:xfrm>
            <a:prstGeom prst="rect">
              <a:avLst/>
            </a:prstGeom>
            <a:noFill/>
          </p:spPr>
          <p:txBody>
            <a:bodyPr wrap="none">
              <a:spAutoFit/>
            </a:bodyPr>
            <a:lstStyle/>
            <a:p>
              <a:pPr algn="ctr"/>
              <a:r>
                <a:rPr kumimoji="1" lang="zh-TW" altLang="en-US" sz="1600" b="1" dirty="0">
                  <a:solidFill>
                    <a:srgbClr val="002855"/>
                  </a:solidFill>
                  <a:latin typeface="+mj-ea"/>
                  <a:ea typeface="+mj-ea"/>
                  <a:cs typeface="Meiryo" charset="-128"/>
                </a:rPr>
                <a:t>個人經驗</a:t>
              </a:r>
              <a:endParaRPr kumimoji="1" lang="en-US" altLang="ja-JP" sz="1600" b="1" dirty="0">
                <a:solidFill>
                  <a:srgbClr val="002855"/>
                </a:solidFill>
                <a:latin typeface="+mj-ea"/>
                <a:ea typeface="+mj-ea"/>
                <a:cs typeface="Meiryo" charset="-128"/>
              </a:endParaRPr>
            </a:p>
          </p:txBody>
        </p:sp>
      </p:grpSp>
      <p:grpSp>
        <p:nvGrpSpPr>
          <p:cNvPr id="44" name="群組 43">
            <a:extLst>
              <a:ext uri="{FF2B5EF4-FFF2-40B4-BE49-F238E27FC236}">
                <a16:creationId xmlns:a16="http://schemas.microsoft.com/office/drawing/2014/main" id="{1AD77A60-DA77-7803-386E-2EA4BC7FDB78}"/>
              </a:ext>
            </a:extLst>
          </p:cNvPr>
          <p:cNvGrpSpPr/>
          <p:nvPr/>
        </p:nvGrpSpPr>
        <p:grpSpPr>
          <a:xfrm>
            <a:off x="-735846" y="1662120"/>
            <a:ext cx="8182707" cy="355827"/>
            <a:chOff x="-735846" y="1662120"/>
            <a:chExt cx="8182707" cy="355827"/>
          </a:xfrm>
        </p:grpSpPr>
        <p:grpSp>
          <p:nvGrpSpPr>
            <p:cNvPr id="12" name="群組 11">
              <a:extLst>
                <a:ext uri="{FF2B5EF4-FFF2-40B4-BE49-F238E27FC236}">
                  <a16:creationId xmlns:a16="http://schemas.microsoft.com/office/drawing/2014/main" id="{E5450820-01E9-ED81-38E6-A59E9CC5FA84}"/>
                </a:ext>
              </a:extLst>
            </p:cNvPr>
            <p:cNvGrpSpPr/>
            <p:nvPr/>
          </p:nvGrpSpPr>
          <p:grpSpPr>
            <a:xfrm>
              <a:off x="-735846" y="1667695"/>
              <a:ext cx="7855784" cy="350252"/>
              <a:chOff x="-4807235" y="5544036"/>
              <a:chExt cx="24034062" cy="1071563"/>
            </a:xfrm>
          </p:grpSpPr>
          <p:sp>
            <p:nvSpPr>
              <p:cNvPr id="22" name="Line 20">
                <a:extLst>
                  <a:ext uri="{FF2B5EF4-FFF2-40B4-BE49-F238E27FC236}">
                    <a16:creationId xmlns:a16="http://schemas.microsoft.com/office/drawing/2014/main" id="{7B6FF515-2B73-D76F-6279-AD83626AF514}"/>
                  </a:ext>
                </a:extLst>
              </p:cNvPr>
              <p:cNvSpPr/>
              <p:nvPr/>
            </p:nvSpPr>
            <p:spPr bwMode="auto">
              <a:xfrm>
                <a:off x="-4807235" y="6186490"/>
                <a:ext cx="11674065"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23" name="Freeform 1001">
                <a:extLst>
                  <a:ext uri="{FF2B5EF4-FFF2-40B4-BE49-F238E27FC236}">
                    <a16:creationId xmlns:a16="http://schemas.microsoft.com/office/drawing/2014/main" id="{EB5C1D78-7CCF-FC52-BB55-DC64CCA9DD6F}"/>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4" name="Freeform 1002">
                <a:extLst>
                  <a:ext uri="{FF2B5EF4-FFF2-40B4-BE49-F238E27FC236}">
                    <a16:creationId xmlns:a16="http://schemas.microsoft.com/office/drawing/2014/main" id="{893691BC-4F55-A95A-7031-89DA69BFD9C5}"/>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5" name="Freeform 1003">
                <a:extLst>
                  <a:ext uri="{FF2B5EF4-FFF2-40B4-BE49-F238E27FC236}">
                    <a16:creationId xmlns:a16="http://schemas.microsoft.com/office/drawing/2014/main" id="{E2A96492-C48D-973B-B5E6-0096FCE6DB27}"/>
                  </a:ext>
                </a:extLst>
              </p:cNvPr>
              <p:cNvSpPr/>
              <p:nvPr/>
            </p:nvSpPr>
            <p:spPr bwMode="auto">
              <a:xfrm>
                <a:off x="6616004" y="5548799"/>
                <a:ext cx="246062" cy="411163"/>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6" name="Line 20">
                <a:extLst>
                  <a:ext uri="{FF2B5EF4-FFF2-40B4-BE49-F238E27FC236}">
                    <a16:creationId xmlns:a16="http://schemas.microsoft.com/office/drawing/2014/main" id="{B6F51B76-6654-C2D4-77E8-865DC468BAB7}"/>
                  </a:ext>
                </a:extLst>
              </p:cNvPr>
              <p:cNvSpPr/>
              <p:nvPr/>
            </p:nvSpPr>
            <p:spPr bwMode="auto">
              <a:xfrm>
                <a:off x="7048403" y="6181225"/>
                <a:ext cx="12178424" cy="0"/>
              </a:xfrm>
              <a:prstGeom prst="line">
                <a:avLst/>
              </a:prstGeom>
              <a:noFill/>
              <a:ln w="33338">
                <a:solidFill>
                  <a:srgbClr val="00B0F0"/>
                </a:solidFill>
                <a:prstDash val="sysDot"/>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240" name="Line 20">
                <a:extLst>
                  <a:ext uri="{FF2B5EF4-FFF2-40B4-BE49-F238E27FC236}">
                    <a16:creationId xmlns:a16="http://schemas.microsoft.com/office/drawing/2014/main" id="{1CBD6E69-FB89-EB27-97E6-CC36DEC9E19E}"/>
                  </a:ext>
                </a:extLst>
              </p:cNvPr>
              <p:cNvSpPr/>
              <p:nvPr/>
            </p:nvSpPr>
            <p:spPr bwMode="auto">
              <a:xfrm>
                <a:off x="6866830" y="5959959"/>
                <a:ext cx="209196" cy="220176"/>
              </a:xfrm>
              <a:prstGeom prst="line">
                <a:avLst/>
              </a:prstGeom>
              <a:noFill/>
              <a:ln w="38100">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grpSp>
          <p:nvGrpSpPr>
            <p:cNvPr id="14" name="群組 13">
              <a:extLst>
                <a:ext uri="{FF2B5EF4-FFF2-40B4-BE49-F238E27FC236}">
                  <a16:creationId xmlns:a16="http://schemas.microsoft.com/office/drawing/2014/main" id="{527253D7-D237-E710-3E8B-5566F3B36EE9}"/>
                </a:ext>
              </a:extLst>
            </p:cNvPr>
            <p:cNvGrpSpPr/>
            <p:nvPr/>
          </p:nvGrpSpPr>
          <p:grpSpPr>
            <a:xfrm flipV="1">
              <a:off x="7083178" y="1662120"/>
              <a:ext cx="363683" cy="350252"/>
              <a:chOff x="6209788" y="5544036"/>
              <a:chExt cx="1112655" cy="1071563"/>
            </a:xfrm>
          </p:grpSpPr>
          <p:sp>
            <p:nvSpPr>
              <p:cNvPr id="18" name="Freeform 1001">
                <a:extLst>
                  <a:ext uri="{FF2B5EF4-FFF2-40B4-BE49-F238E27FC236}">
                    <a16:creationId xmlns:a16="http://schemas.microsoft.com/office/drawing/2014/main" id="{85B3B2DD-284A-B387-D744-7BB65DC5A345}"/>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9" name="Freeform 1002">
                <a:extLst>
                  <a:ext uri="{FF2B5EF4-FFF2-40B4-BE49-F238E27FC236}">
                    <a16:creationId xmlns:a16="http://schemas.microsoft.com/office/drawing/2014/main" id="{DA6E31B4-E8CD-F968-0054-DC9A8F88CEC2}"/>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0" name="Freeform 1003">
                <a:extLst>
                  <a:ext uri="{FF2B5EF4-FFF2-40B4-BE49-F238E27FC236}">
                    <a16:creationId xmlns:a16="http://schemas.microsoft.com/office/drawing/2014/main" id="{116511A2-5718-6FFB-3F4F-9EC05DC3C1C6}"/>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1" name="Line 20">
                <a:extLst>
                  <a:ext uri="{FF2B5EF4-FFF2-40B4-BE49-F238E27FC236}">
                    <a16:creationId xmlns:a16="http://schemas.microsoft.com/office/drawing/2014/main" id="{14FF9AF7-608E-023E-69B7-FDD5EE9CFB25}"/>
                  </a:ext>
                </a:extLst>
              </p:cNvPr>
              <p:cNvSpPr/>
              <p:nvPr/>
            </p:nvSpPr>
            <p:spPr bwMode="auto">
              <a:xfrm>
                <a:off x="6209788" y="5961550"/>
                <a:ext cx="628219"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grpSp>
      <p:grpSp>
        <p:nvGrpSpPr>
          <p:cNvPr id="239" name="群組 238">
            <a:extLst>
              <a:ext uri="{FF2B5EF4-FFF2-40B4-BE49-F238E27FC236}">
                <a16:creationId xmlns:a16="http://schemas.microsoft.com/office/drawing/2014/main" id="{AC810746-4990-B7F5-1C74-8CADF09BA07B}"/>
              </a:ext>
            </a:extLst>
          </p:cNvPr>
          <p:cNvGrpSpPr/>
          <p:nvPr/>
        </p:nvGrpSpPr>
        <p:grpSpPr>
          <a:xfrm>
            <a:off x="7506584" y="816570"/>
            <a:ext cx="1210588" cy="1415286"/>
            <a:chOff x="7506584" y="816570"/>
            <a:chExt cx="1210588" cy="1415286"/>
          </a:xfrm>
        </p:grpSpPr>
        <p:grpSp>
          <p:nvGrpSpPr>
            <p:cNvPr id="2" name="群組 1">
              <a:extLst>
                <a:ext uri="{FF2B5EF4-FFF2-40B4-BE49-F238E27FC236}">
                  <a16:creationId xmlns:a16="http://schemas.microsoft.com/office/drawing/2014/main" id="{0A0011EB-B787-6D94-0273-AC118141B61B}"/>
                </a:ext>
              </a:extLst>
            </p:cNvPr>
            <p:cNvGrpSpPr/>
            <p:nvPr/>
          </p:nvGrpSpPr>
          <p:grpSpPr>
            <a:xfrm>
              <a:off x="7542541" y="816570"/>
              <a:ext cx="1174631" cy="1134230"/>
              <a:chOff x="7662428" y="2693187"/>
              <a:chExt cx="857583" cy="828086"/>
            </a:xfrm>
          </p:grpSpPr>
          <p:pic>
            <p:nvPicPr>
              <p:cNvPr id="3" name="圖片 2">
                <a:extLst>
                  <a:ext uri="{FF2B5EF4-FFF2-40B4-BE49-F238E27FC236}">
                    <a16:creationId xmlns:a16="http://schemas.microsoft.com/office/drawing/2014/main" id="{E3DCD641-1E1E-116A-9F54-01732947D41F}"/>
                  </a:ext>
                </a:extLst>
              </p:cNvPr>
              <p:cNvPicPr>
                <a:picLocks noChangeAspect="1"/>
              </p:cNvPicPr>
              <p:nvPr/>
            </p:nvPicPr>
            <p:blipFill rotWithShape="1">
              <a:blip r:embed="rId5"/>
              <a:srcRect l="41328" t="26510" r="40740" b="51071"/>
              <a:stretch/>
            </p:blipFill>
            <p:spPr>
              <a:xfrm>
                <a:off x="8025180" y="3041704"/>
                <a:ext cx="494831" cy="479569"/>
              </a:xfrm>
              <a:prstGeom prst="rect">
                <a:avLst/>
              </a:prstGeom>
            </p:spPr>
          </p:pic>
          <p:pic>
            <p:nvPicPr>
              <p:cNvPr id="4" name="圖片 3">
                <a:extLst>
                  <a:ext uri="{FF2B5EF4-FFF2-40B4-BE49-F238E27FC236}">
                    <a16:creationId xmlns:a16="http://schemas.microsoft.com/office/drawing/2014/main" id="{09463002-1DF0-B8CD-5D47-F0A28A228D68}"/>
                  </a:ext>
                </a:extLst>
              </p:cNvPr>
              <p:cNvPicPr>
                <a:picLocks noChangeAspect="1"/>
              </p:cNvPicPr>
              <p:nvPr/>
            </p:nvPicPr>
            <p:blipFill rotWithShape="1">
              <a:blip r:embed="rId5"/>
              <a:srcRect l="20850" t="26079" r="61742" b="51389"/>
              <a:stretch/>
            </p:blipFill>
            <p:spPr>
              <a:xfrm>
                <a:off x="7974121" y="2693187"/>
                <a:ext cx="400504" cy="401849"/>
              </a:xfrm>
              <a:prstGeom prst="rect">
                <a:avLst/>
              </a:prstGeom>
            </p:spPr>
          </p:pic>
          <p:pic>
            <p:nvPicPr>
              <p:cNvPr id="5" name="圖片 4">
                <a:extLst>
                  <a:ext uri="{FF2B5EF4-FFF2-40B4-BE49-F238E27FC236}">
                    <a16:creationId xmlns:a16="http://schemas.microsoft.com/office/drawing/2014/main" id="{77077E5F-754D-DCBC-610A-3F3320D688EE}"/>
                  </a:ext>
                </a:extLst>
              </p:cNvPr>
              <p:cNvPicPr>
                <a:picLocks noChangeAspect="1"/>
              </p:cNvPicPr>
              <p:nvPr/>
            </p:nvPicPr>
            <p:blipFill rotWithShape="1">
              <a:blip r:embed="rId5"/>
              <a:srcRect l="63084" r="21545" b="76592"/>
              <a:stretch/>
            </p:blipFill>
            <p:spPr>
              <a:xfrm>
                <a:off x="7662428" y="3073868"/>
                <a:ext cx="353627" cy="417484"/>
              </a:xfrm>
              <a:prstGeom prst="rect">
                <a:avLst/>
              </a:prstGeom>
            </p:spPr>
          </p:pic>
        </p:grpSp>
        <p:sp>
          <p:nvSpPr>
            <p:cNvPr id="29" name="文字方塊 28">
              <a:extLst>
                <a:ext uri="{FF2B5EF4-FFF2-40B4-BE49-F238E27FC236}">
                  <a16:creationId xmlns:a16="http://schemas.microsoft.com/office/drawing/2014/main" id="{FFEA1372-FA07-891D-2678-158212A03372}"/>
                </a:ext>
              </a:extLst>
            </p:cNvPr>
            <p:cNvSpPr txBox="1"/>
            <p:nvPr/>
          </p:nvSpPr>
          <p:spPr>
            <a:xfrm>
              <a:off x="7506584" y="1893302"/>
              <a:ext cx="1210588" cy="338554"/>
            </a:xfrm>
            <a:prstGeom prst="rect">
              <a:avLst/>
            </a:prstGeom>
            <a:noFill/>
          </p:spPr>
          <p:txBody>
            <a:bodyPr wrap="none">
              <a:spAutoFit/>
            </a:bodyPr>
            <a:lstStyle/>
            <a:p>
              <a:pPr algn="ctr"/>
              <a:r>
                <a:rPr kumimoji="1" lang="zh-TW" altLang="en-US" sz="1600" b="1">
                  <a:solidFill>
                    <a:srgbClr val="002855"/>
                  </a:solidFill>
                  <a:latin typeface="+mj-ea"/>
                  <a:ea typeface="+mj-ea"/>
                  <a:cs typeface="Meiryo" charset="-128"/>
                </a:rPr>
                <a:t>數據可視化</a:t>
              </a:r>
              <a:endParaRPr kumimoji="1" lang="en-US" altLang="ja-JP" sz="1600" b="1">
                <a:solidFill>
                  <a:srgbClr val="002855"/>
                </a:solidFill>
                <a:latin typeface="+mj-ea"/>
                <a:ea typeface="+mj-ea"/>
                <a:cs typeface="Meiryo" charset="-128"/>
              </a:endParaRPr>
            </a:p>
          </p:txBody>
        </p:sp>
      </p:grpSp>
      <p:pic>
        <p:nvPicPr>
          <p:cNvPr id="232" name="圖片 231">
            <a:extLst>
              <a:ext uri="{FF2B5EF4-FFF2-40B4-BE49-F238E27FC236}">
                <a16:creationId xmlns:a16="http://schemas.microsoft.com/office/drawing/2014/main" id="{6A554499-B640-A81F-007B-29E2AB499528}"/>
              </a:ext>
            </a:extLst>
          </p:cNvPr>
          <p:cNvPicPr>
            <a:picLocks noChangeAspect="1"/>
          </p:cNvPicPr>
          <p:nvPr/>
        </p:nvPicPr>
        <p:blipFill rotWithShape="1">
          <a:blip r:embed="rId6" cstate="hqprint">
            <a:extLst>
              <a:ext uri="{BEBA8EAE-BF5A-486C-A8C5-ECC9F3942E4B}">
                <a14:imgProps xmlns:a14="http://schemas.microsoft.com/office/drawing/2010/main">
                  <a14:imgLayer r:embed="rId7">
                    <a14:imgEffect>
                      <a14:saturation sat="200000"/>
                    </a14:imgEffect>
                  </a14:imgLayer>
                </a14:imgProps>
              </a:ext>
              <a:ext uri="{28A0092B-C50C-407E-A947-70E740481C1C}">
                <a14:useLocalDpi xmlns:a14="http://schemas.microsoft.com/office/drawing/2010/main"/>
              </a:ext>
            </a:extLst>
          </a:blip>
          <a:srcRect/>
          <a:stretch/>
        </p:blipFill>
        <p:spPr>
          <a:xfrm>
            <a:off x="2549877" y="1963748"/>
            <a:ext cx="2475144" cy="2347119"/>
          </a:xfrm>
          <a:prstGeom prst="rect">
            <a:avLst/>
          </a:prstGeom>
        </p:spPr>
      </p:pic>
      <p:grpSp>
        <p:nvGrpSpPr>
          <p:cNvPr id="236" name="群組 235">
            <a:extLst>
              <a:ext uri="{FF2B5EF4-FFF2-40B4-BE49-F238E27FC236}">
                <a16:creationId xmlns:a16="http://schemas.microsoft.com/office/drawing/2014/main" id="{3246187C-4551-7C3B-8B2A-1E0CC1444EAC}"/>
              </a:ext>
            </a:extLst>
          </p:cNvPr>
          <p:cNvGrpSpPr/>
          <p:nvPr/>
        </p:nvGrpSpPr>
        <p:grpSpPr>
          <a:xfrm>
            <a:off x="1334885" y="1140420"/>
            <a:ext cx="1649064" cy="1091436"/>
            <a:chOff x="1525287" y="1140420"/>
            <a:chExt cx="1649064" cy="1091436"/>
          </a:xfrm>
        </p:grpSpPr>
        <p:grpSp>
          <p:nvGrpSpPr>
            <p:cNvPr id="16" name="群組 15">
              <a:extLst>
                <a:ext uri="{FF2B5EF4-FFF2-40B4-BE49-F238E27FC236}">
                  <a16:creationId xmlns:a16="http://schemas.microsoft.com/office/drawing/2014/main" id="{DC949998-7D06-2E5F-762D-8B1DB023D209}"/>
                </a:ext>
              </a:extLst>
            </p:cNvPr>
            <p:cNvGrpSpPr/>
            <p:nvPr/>
          </p:nvGrpSpPr>
          <p:grpSpPr>
            <a:xfrm>
              <a:off x="1525287" y="1140420"/>
              <a:ext cx="1649064" cy="712558"/>
              <a:chOff x="1630577" y="1504447"/>
              <a:chExt cx="2397939" cy="1036146"/>
            </a:xfrm>
          </p:grpSpPr>
          <p:pic>
            <p:nvPicPr>
              <p:cNvPr id="15" name="圖片 14">
                <a:extLst>
                  <a:ext uri="{FF2B5EF4-FFF2-40B4-BE49-F238E27FC236}">
                    <a16:creationId xmlns:a16="http://schemas.microsoft.com/office/drawing/2014/main" id="{8CF6FB3A-1AD3-9EC8-B993-0F41E5249BEB}"/>
                  </a:ext>
                </a:extLst>
              </p:cNvPr>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1630577" y="1504447"/>
                <a:ext cx="2397939" cy="1036146"/>
              </a:xfrm>
              <a:prstGeom prst="rect">
                <a:avLst/>
              </a:prstGeom>
            </p:spPr>
          </p:pic>
          <p:pic>
            <p:nvPicPr>
              <p:cNvPr id="226" name="圖片 225">
                <a:extLst>
                  <a:ext uri="{FF2B5EF4-FFF2-40B4-BE49-F238E27FC236}">
                    <a16:creationId xmlns:a16="http://schemas.microsoft.com/office/drawing/2014/main" id="{184FE8F1-780E-4F04-EA70-7455C26E141B}"/>
                  </a:ext>
                </a:extLst>
              </p:cNvPr>
              <p:cNvPicPr>
                <a:picLocks noChangeAspect="1"/>
              </p:cNvPicPr>
              <p:nvPr/>
            </p:nvPicPr>
            <p:blipFill>
              <a:blip r:embed="rId10"/>
              <a:stretch>
                <a:fillRect/>
              </a:stretch>
            </p:blipFill>
            <p:spPr>
              <a:xfrm>
                <a:off x="3065421" y="1612932"/>
                <a:ext cx="800233" cy="796023"/>
              </a:xfrm>
              <a:prstGeom prst="rect">
                <a:avLst/>
              </a:prstGeom>
            </p:spPr>
          </p:pic>
          <p:pic>
            <p:nvPicPr>
              <p:cNvPr id="230" name="圖片 229">
                <a:extLst>
                  <a:ext uri="{FF2B5EF4-FFF2-40B4-BE49-F238E27FC236}">
                    <a16:creationId xmlns:a16="http://schemas.microsoft.com/office/drawing/2014/main" id="{5176321E-A79D-FBC3-DEBD-D1E5BE69F884}"/>
                  </a:ext>
                </a:extLst>
              </p:cNvPr>
              <p:cNvPicPr>
                <a:picLocks noChangeAspect="1"/>
              </p:cNvPicPr>
              <p:nvPr/>
            </p:nvPicPr>
            <p:blipFill>
              <a:blip r:embed="rId11">
                <a:duotone>
                  <a:schemeClr val="accent5">
                    <a:shade val="45000"/>
                    <a:satMod val="135000"/>
                  </a:schemeClr>
                  <a:prstClr val="white"/>
                </a:duotone>
              </a:blip>
              <a:stretch>
                <a:fillRect/>
              </a:stretch>
            </p:blipFill>
            <p:spPr>
              <a:xfrm>
                <a:off x="1798750" y="1625444"/>
                <a:ext cx="755926" cy="777161"/>
              </a:xfrm>
              <a:prstGeom prst="rect">
                <a:avLst/>
              </a:prstGeom>
            </p:spPr>
          </p:pic>
        </p:grpSp>
        <p:sp>
          <p:nvSpPr>
            <p:cNvPr id="27" name="文字方塊 26">
              <a:extLst>
                <a:ext uri="{FF2B5EF4-FFF2-40B4-BE49-F238E27FC236}">
                  <a16:creationId xmlns:a16="http://schemas.microsoft.com/office/drawing/2014/main" id="{3A4F3935-3913-1C73-3F8E-65248A7FBB46}"/>
                </a:ext>
              </a:extLst>
            </p:cNvPr>
            <p:cNvSpPr txBox="1"/>
            <p:nvPr/>
          </p:nvSpPr>
          <p:spPr>
            <a:xfrm>
              <a:off x="1744525" y="1893302"/>
              <a:ext cx="1210588" cy="338554"/>
            </a:xfrm>
            <a:prstGeom prst="rect">
              <a:avLst/>
            </a:prstGeom>
            <a:noFill/>
          </p:spPr>
          <p:txBody>
            <a:bodyPr wrap="none">
              <a:spAutoFit/>
            </a:bodyPr>
            <a:lstStyle/>
            <a:p>
              <a:pPr algn="ctr"/>
              <a:r>
                <a:rPr kumimoji="1" lang="zh-TW" altLang="en-US" sz="1600" b="1">
                  <a:solidFill>
                    <a:srgbClr val="002855"/>
                  </a:solidFill>
                  <a:latin typeface="+mj-ea"/>
                  <a:ea typeface="+mj-ea"/>
                  <a:cs typeface="Meiryo" charset="-128"/>
                </a:rPr>
                <a:t>長時間討論</a:t>
              </a:r>
              <a:endParaRPr kumimoji="1" lang="en-US" altLang="ja-JP" sz="1600" b="1">
                <a:solidFill>
                  <a:srgbClr val="002855"/>
                </a:solidFill>
                <a:latin typeface="+mj-ea"/>
                <a:ea typeface="+mj-ea"/>
                <a:cs typeface="Meiryo" charset="-128"/>
              </a:endParaRPr>
            </a:p>
          </p:txBody>
        </p:sp>
      </p:grpSp>
      <p:grpSp>
        <p:nvGrpSpPr>
          <p:cNvPr id="235" name="群組 234">
            <a:extLst>
              <a:ext uri="{FF2B5EF4-FFF2-40B4-BE49-F238E27FC236}">
                <a16:creationId xmlns:a16="http://schemas.microsoft.com/office/drawing/2014/main" id="{BE06ADAB-5A49-ED39-19DB-0954A3F36B86}"/>
              </a:ext>
            </a:extLst>
          </p:cNvPr>
          <p:cNvGrpSpPr/>
          <p:nvPr/>
        </p:nvGrpSpPr>
        <p:grpSpPr>
          <a:xfrm>
            <a:off x="5235222" y="2141626"/>
            <a:ext cx="1950141" cy="2169241"/>
            <a:chOff x="4947430" y="2194062"/>
            <a:chExt cx="1903001" cy="2116805"/>
          </a:xfrm>
        </p:grpSpPr>
        <p:pic>
          <p:nvPicPr>
            <p:cNvPr id="233" name="圖片 232">
              <a:extLst>
                <a:ext uri="{FF2B5EF4-FFF2-40B4-BE49-F238E27FC236}">
                  <a16:creationId xmlns:a16="http://schemas.microsoft.com/office/drawing/2014/main" id="{2FF8B84C-D34B-1FFE-2C1A-ABBBB5B90594}"/>
                </a:ext>
              </a:extLst>
            </p:cNvPr>
            <p:cNvPicPr>
              <a:picLocks noChangeAspect="1"/>
            </p:cNvPicPr>
            <p:nvPr/>
          </p:nvPicPr>
          <p:blipFill rotWithShape="1">
            <a:blip r:embed="rId12">
              <a:alphaModFix amt="20000"/>
              <a:extLst>
                <a:ext uri="{BEBA8EAE-BF5A-486C-A8C5-ECC9F3942E4B}">
                  <a14:imgProps xmlns:a14="http://schemas.microsoft.com/office/drawing/2010/main">
                    <a14:imgLayer r:embed="rId13">
                      <a14:imgEffect>
                        <a14:sharpenSoften amount="50000"/>
                      </a14:imgEffect>
                    </a14:imgLayer>
                  </a14:imgProps>
                </a:ext>
              </a:extLst>
            </a:blip>
            <a:srcRect r="27645"/>
            <a:stretch/>
          </p:blipFill>
          <p:spPr>
            <a:xfrm>
              <a:off x="4947430" y="2194062"/>
              <a:ext cx="1903001" cy="2116805"/>
            </a:xfrm>
            <a:prstGeom prst="roundRect">
              <a:avLst>
                <a:gd name="adj" fmla="val 2753"/>
              </a:avLst>
            </a:prstGeom>
            <a:solidFill>
              <a:srgbClr val="FFFFFF">
                <a:shade val="85000"/>
              </a:srgbClr>
            </a:solidFill>
            <a:ln>
              <a:noFill/>
            </a:ln>
            <a:effectLst/>
          </p:spPr>
        </p:pic>
        <p:grpSp>
          <p:nvGrpSpPr>
            <p:cNvPr id="234" name="群組 233">
              <a:extLst>
                <a:ext uri="{FF2B5EF4-FFF2-40B4-BE49-F238E27FC236}">
                  <a16:creationId xmlns:a16="http://schemas.microsoft.com/office/drawing/2014/main" id="{FB90988C-F54F-2D77-44A9-83F8297A125B}"/>
                </a:ext>
              </a:extLst>
            </p:cNvPr>
            <p:cNvGrpSpPr/>
            <p:nvPr/>
          </p:nvGrpSpPr>
          <p:grpSpPr>
            <a:xfrm>
              <a:off x="4947430" y="2201308"/>
              <a:ext cx="1813045" cy="2080948"/>
              <a:chOff x="4702474" y="2228123"/>
              <a:chExt cx="1933337" cy="2219015"/>
            </a:xfrm>
          </p:grpSpPr>
          <p:pic>
            <p:nvPicPr>
              <p:cNvPr id="30" name="圖片 29">
                <a:extLst>
                  <a:ext uri="{FF2B5EF4-FFF2-40B4-BE49-F238E27FC236}">
                    <a16:creationId xmlns:a16="http://schemas.microsoft.com/office/drawing/2014/main" id="{2C65D216-ED80-950A-C6C4-895C25995B3D}"/>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50000"/>
                        </a14:imgEffect>
                        <a14:imgEffect>
                          <a14:saturation sat="200000"/>
                        </a14:imgEffect>
                      </a14:imgLayer>
                    </a14:imgProps>
                  </a:ext>
                </a:extLst>
              </a:blip>
              <a:stretch>
                <a:fillRect/>
              </a:stretch>
            </p:blipFill>
            <p:spPr>
              <a:xfrm>
                <a:off x="4702474" y="2455215"/>
                <a:ext cx="1933337" cy="1991923"/>
              </a:xfrm>
              <a:prstGeom prst="rect">
                <a:avLst/>
              </a:prstGeom>
            </p:spPr>
          </p:pic>
          <p:pic>
            <p:nvPicPr>
              <p:cNvPr id="10" name="圖片 9">
                <a:extLst>
                  <a:ext uri="{FF2B5EF4-FFF2-40B4-BE49-F238E27FC236}">
                    <a16:creationId xmlns:a16="http://schemas.microsoft.com/office/drawing/2014/main" id="{99ADD11A-15BD-DAE9-0741-A03D9BA64DF0}"/>
                  </a:ext>
                </a:extLst>
              </p:cNvPr>
              <p:cNvPicPr/>
              <p:nvPr/>
            </p:nvPicPr>
            <p:blipFill>
              <a:blip r:embed="rId16">
                <a:clrChange>
                  <a:clrFrom>
                    <a:srgbClr val="FFFFFF"/>
                  </a:clrFrom>
                  <a:clrTo>
                    <a:srgbClr val="FFFFFF">
                      <a:alpha val="0"/>
                    </a:srgbClr>
                  </a:clrTo>
                </a:clrChange>
                <a:extLst>
                  <a:ext uri="{BEBA8EAE-BF5A-486C-A8C5-ECC9F3942E4B}">
                    <a14:imgProps xmlns:a14="http://schemas.microsoft.com/office/drawing/2010/main">
                      <a14:imgLayer r:embed="rId17">
                        <a14:imgEffect>
                          <a14:sharpenSoften amount="50000"/>
                        </a14:imgEffect>
                        <a14:imgEffect>
                          <a14:saturation sat="400000"/>
                        </a14:imgEffect>
                      </a14:imgLayer>
                    </a14:imgProps>
                  </a:ext>
                </a:extLst>
              </a:blip>
              <a:stretch>
                <a:fillRect/>
              </a:stretch>
            </p:blipFill>
            <p:spPr>
              <a:xfrm>
                <a:off x="4730022" y="2228123"/>
                <a:ext cx="1076398" cy="377554"/>
              </a:xfrm>
              <a:prstGeom prst="rect">
                <a:avLst/>
              </a:prstGeom>
            </p:spPr>
          </p:pic>
        </p:grpSp>
      </p:grpSp>
      <p:sp>
        <p:nvSpPr>
          <p:cNvPr id="241" name="文字方塊 240">
            <a:extLst>
              <a:ext uri="{FF2B5EF4-FFF2-40B4-BE49-F238E27FC236}">
                <a16:creationId xmlns:a16="http://schemas.microsoft.com/office/drawing/2014/main" id="{99525645-5198-57FA-3BC5-50E17F8AC1BB}"/>
              </a:ext>
            </a:extLst>
          </p:cNvPr>
          <p:cNvSpPr txBox="1"/>
          <p:nvPr/>
        </p:nvSpPr>
        <p:spPr>
          <a:xfrm>
            <a:off x="3389298" y="1441673"/>
            <a:ext cx="3570208" cy="430887"/>
          </a:xfrm>
          <a:prstGeom prst="rect">
            <a:avLst/>
          </a:prstGeom>
          <a:noFill/>
        </p:spPr>
        <p:txBody>
          <a:bodyPr wrap="none">
            <a:spAutoFit/>
          </a:bodyPr>
          <a:lstStyle/>
          <a:p>
            <a:pPr algn="ctr"/>
            <a:r>
              <a:rPr kumimoji="1" lang="zh-TW" altLang="en-US" sz="2200" b="1">
                <a:solidFill>
                  <a:schemeClr val="accent5"/>
                </a:solidFill>
                <a:latin typeface="+mj-ea"/>
                <a:ea typeface="+mj-ea"/>
                <a:cs typeface="Meiryo" charset="-128"/>
              </a:rPr>
              <a:t>耗費時間與精力的單人作業</a:t>
            </a:r>
            <a:endParaRPr kumimoji="1" lang="en-US" altLang="ja-JP" sz="2200" b="1">
              <a:solidFill>
                <a:schemeClr val="accent5"/>
              </a:solidFill>
              <a:latin typeface="+mj-ea"/>
              <a:ea typeface="+mj-ea"/>
              <a:cs typeface="Meiryo" charset="-128"/>
            </a:endParaRPr>
          </a:p>
        </p:txBody>
      </p:sp>
      <p:sp>
        <p:nvSpPr>
          <p:cNvPr id="243" name="手繪多邊形: 圖案 242">
            <a:extLst>
              <a:ext uri="{FF2B5EF4-FFF2-40B4-BE49-F238E27FC236}">
                <a16:creationId xmlns:a16="http://schemas.microsoft.com/office/drawing/2014/main" id="{A8009EF9-F47E-BEBE-D3A6-4E267BEC3DB8}"/>
              </a:ext>
            </a:extLst>
          </p:cNvPr>
          <p:cNvSpPr/>
          <p:nvPr/>
        </p:nvSpPr>
        <p:spPr>
          <a:xfrm>
            <a:off x="2173025" y="2263733"/>
            <a:ext cx="1211978" cy="1275645"/>
          </a:xfrm>
          <a:custGeom>
            <a:avLst/>
            <a:gdLst>
              <a:gd name="connsiteX0" fmla="*/ 68545 w 1230595"/>
              <a:gd name="connsiteY0" fmla="*/ 0 h 1277490"/>
              <a:gd name="connsiteX1" fmla="*/ 24095 w 1230595"/>
              <a:gd name="connsiteY1" fmla="*/ 704850 h 1277490"/>
              <a:gd name="connsiteX2" fmla="*/ 398745 w 1230595"/>
              <a:gd name="connsiteY2" fmla="*/ 1187450 h 1277490"/>
              <a:gd name="connsiteX3" fmla="*/ 1230595 w 1230595"/>
              <a:gd name="connsiteY3" fmla="*/ 1276350 h 1277490"/>
              <a:gd name="connsiteX0" fmla="*/ 102722 w 1220322"/>
              <a:gd name="connsiteY0" fmla="*/ 0 h 1283840"/>
              <a:gd name="connsiteX1" fmla="*/ 13822 w 1220322"/>
              <a:gd name="connsiteY1" fmla="*/ 711200 h 1283840"/>
              <a:gd name="connsiteX2" fmla="*/ 388472 w 1220322"/>
              <a:gd name="connsiteY2" fmla="*/ 1193800 h 1283840"/>
              <a:gd name="connsiteX3" fmla="*/ 1220322 w 1220322"/>
              <a:gd name="connsiteY3" fmla="*/ 1282700 h 1283840"/>
              <a:gd name="connsiteX0" fmla="*/ 106571 w 1224171"/>
              <a:gd name="connsiteY0" fmla="*/ 0 h 1283840"/>
              <a:gd name="connsiteX1" fmla="*/ 17671 w 1224171"/>
              <a:gd name="connsiteY1" fmla="*/ 711200 h 1283840"/>
              <a:gd name="connsiteX2" fmla="*/ 392321 w 1224171"/>
              <a:gd name="connsiteY2" fmla="*/ 1193800 h 1283840"/>
              <a:gd name="connsiteX3" fmla="*/ 1224171 w 1224171"/>
              <a:gd name="connsiteY3" fmla="*/ 1282700 h 1283840"/>
              <a:gd name="connsiteX0" fmla="*/ 107538 w 1225138"/>
              <a:gd name="connsiteY0" fmla="*/ 0 h 1283840"/>
              <a:gd name="connsiteX1" fmla="*/ 18638 w 1225138"/>
              <a:gd name="connsiteY1" fmla="*/ 711200 h 1283840"/>
              <a:gd name="connsiteX2" fmla="*/ 393288 w 1225138"/>
              <a:gd name="connsiteY2" fmla="*/ 1193800 h 1283840"/>
              <a:gd name="connsiteX3" fmla="*/ 1225138 w 1225138"/>
              <a:gd name="connsiteY3" fmla="*/ 1282700 h 1283840"/>
              <a:gd name="connsiteX0" fmla="*/ 107538 w 1225138"/>
              <a:gd name="connsiteY0" fmla="*/ 0 h 1283840"/>
              <a:gd name="connsiteX1" fmla="*/ 18638 w 1225138"/>
              <a:gd name="connsiteY1" fmla="*/ 711200 h 1283840"/>
              <a:gd name="connsiteX2" fmla="*/ 393288 w 1225138"/>
              <a:gd name="connsiteY2" fmla="*/ 1193800 h 1283840"/>
              <a:gd name="connsiteX3" fmla="*/ 1225138 w 1225138"/>
              <a:gd name="connsiteY3" fmla="*/ 1282700 h 1283840"/>
              <a:gd name="connsiteX0" fmla="*/ 113039 w 1230639"/>
              <a:gd name="connsiteY0" fmla="*/ 0 h 1283840"/>
              <a:gd name="connsiteX1" fmla="*/ 24139 w 1230639"/>
              <a:gd name="connsiteY1" fmla="*/ 711200 h 1283840"/>
              <a:gd name="connsiteX2" fmla="*/ 398789 w 1230639"/>
              <a:gd name="connsiteY2" fmla="*/ 1193800 h 1283840"/>
              <a:gd name="connsiteX3" fmla="*/ 1230639 w 1230639"/>
              <a:gd name="connsiteY3" fmla="*/ 1282700 h 1283840"/>
              <a:gd name="connsiteX0" fmla="*/ 113039 w 1230639"/>
              <a:gd name="connsiteY0" fmla="*/ 0 h 1284469"/>
              <a:gd name="connsiteX1" fmla="*/ 24139 w 1230639"/>
              <a:gd name="connsiteY1" fmla="*/ 711200 h 1284469"/>
              <a:gd name="connsiteX2" fmla="*/ 398789 w 1230639"/>
              <a:gd name="connsiteY2" fmla="*/ 1193800 h 1284469"/>
              <a:gd name="connsiteX3" fmla="*/ 1230639 w 1230639"/>
              <a:gd name="connsiteY3" fmla="*/ 1282700 h 1284469"/>
              <a:gd name="connsiteX0" fmla="*/ 113039 w 1230639"/>
              <a:gd name="connsiteY0" fmla="*/ 0 h 1284469"/>
              <a:gd name="connsiteX1" fmla="*/ 24139 w 1230639"/>
              <a:gd name="connsiteY1" fmla="*/ 711200 h 1284469"/>
              <a:gd name="connsiteX2" fmla="*/ 398789 w 1230639"/>
              <a:gd name="connsiteY2" fmla="*/ 1193800 h 1284469"/>
              <a:gd name="connsiteX3" fmla="*/ 1230639 w 1230639"/>
              <a:gd name="connsiteY3" fmla="*/ 1282700 h 1284469"/>
              <a:gd name="connsiteX0" fmla="*/ 110284 w 1227884"/>
              <a:gd name="connsiteY0" fmla="*/ 0 h 1291035"/>
              <a:gd name="connsiteX1" fmla="*/ 21384 w 1227884"/>
              <a:gd name="connsiteY1" fmla="*/ 711200 h 1291035"/>
              <a:gd name="connsiteX2" fmla="*/ 434134 w 1227884"/>
              <a:gd name="connsiteY2" fmla="*/ 1219200 h 1291035"/>
              <a:gd name="connsiteX3" fmla="*/ 1227884 w 1227884"/>
              <a:gd name="connsiteY3" fmla="*/ 1282700 h 1291035"/>
              <a:gd name="connsiteX0" fmla="*/ 110284 w 1240584"/>
              <a:gd name="connsiteY0" fmla="*/ 0 h 1270505"/>
              <a:gd name="connsiteX1" fmla="*/ 21384 w 1240584"/>
              <a:gd name="connsiteY1" fmla="*/ 711200 h 1270505"/>
              <a:gd name="connsiteX2" fmla="*/ 434134 w 1240584"/>
              <a:gd name="connsiteY2" fmla="*/ 1219200 h 1270505"/>
              <a:gd name="connsiteX3" fmla="*/ 1240584 w 1240584"/>
              <a:gd name="connsiteY3" fmla="*/ 1250950 h 1270505"/>
              <a:gd name="connsiteX0" fmla="*/ 110284 w 1240584"/>
              <a:gd name="connsiteY0" fmla="*/ 0 h 1286977"/>
              <a:gd name="connsiteX1" fmla="*/ 21384 w 1240584"/>
              <a:gd name="connsiteY1" fmla="*/ 711200 h 1286977"/>
              <a:gd name="connsiteX2" fmla="*/ 434134 w 1240584"/>
              <a:gd name="connsiteY2" fmla="*/ 1219200 h 1286977"/>
              <a:gd name="connsiteX3" fmla="*/ 1240584 w 1240584"/>
              <a:gd name="connsiteY3" fmla="*/ 1250950 h 1286977"/>
              <a:gd name="connsiteX0" fmla="*/ 110284 w 1240584"/>
              <a:gd name="connsiteY0" fmla="*/ 0 h 1289548"/>
              <a:gd name="connsiteX1" fmla="*/ 21384 w 1240584"/>
              <a:gd name="connsiteY1" fmla="*/ 711200 h 1289548"/>
              <a:gd name="connsiteX2" fmla="*/ 434134 w 1240584"/>
              <a:gd name="connsiteY2" fmla="*/ 1219200 h 1289548"/>
              <a:gd name="connsiteX3" fmla="*/ 1240584 w 1240584"/>
              <a:gd name="connsiteY3" fmla="*/ 1250950 h 1289548"/>
              <a:gd name="connsiteX0" fmla="*/ 110284 w 1240584"/>
              <a:gd name="connsiteY0" fmla="*/ 0 h 1294782"/>
              <a:gd name="connsiteX1" fmla="*/ 21384 w 1240584"/>
              <a:gd name="connsiteY1" fmla="*/ 711200 h 1294782"/>
              <a:gd name="connsiteX2" fmla="*/ 434134 w 1240584"/>
              <a:gd name="connsiteY2" fmla="*/ 1219200 h 1294782"/>
              <a:gd name="connsiteX3" fmla="*/ 1240584 w 1240584"/>
              <a:gd name="connsiteY3" fmla="*/ 1250950 h 1294782"/>
              <a:gd name="connsiteX0" fmla="*/ 110284 w 1240584"/>
              <a:gd name="connsiteY0" fmla="*/ 0 h 1305754"/>
              <a:gd name="connsiteX1" fmla="*/ 21384 w 1240584"/>
              <a:gd name="connsiteY1" fmla="*/ 711200 h 1305754"/>
              <a:gd name="connsiteX2" fmla="*/ 434134 w 1240584"/>
              <a:gd name="connsiteY2" fmla="*/ 1219200 h 1305754"/>
              <a:gd name="connsiteX3" fmla="*/ 1240584 w 1240584"/>
              <a:gd name="connsiteY3" fmla="*/ 1250950 h 1305754"/>
            </a:gdLst>
            <a:ahLst/>
            <a:cxnLst>
              <a:cxn ang="0">
                <a:pos x="connsiteX0" y="connsiteY0"/>
              </a:cxn>
              <a:cxn ang="0">
                <a:pos x="connsiteX1" y="connsiteY1"/>
              </a:cxn>
              <a:cxn ang="0">
                <a:pos x="connsiteX2" y="connsiteY2"/>
              </a:cxn>
              <a:cxn ang="0">
                <a:pos x="connsiteX3" y="connsiteY3"/>
              </a:cxn>
            </a:cxnLst>
            <a:rect l="l" t="t" r="r" b="b"/>
            <a:pathLst>
              <a:path w="1240584" h="1305754">
                <a:moveTo>
                  <a:pt x="110284" y="0"/>
                </a:moveTo>
                <a:cubicBezTo>
                  <a:pt x="22442" y="202671"/>
                  <a:pt x="-32591" y="508000"/>
                  <a:pt x="21384" y="711200"/>
                </a:cubicBezTo>
                <a:cubicBezTo>
                  <a:pt x="75359" y="914400"/>
                  <a:pt x="180134" y="1097492"/>
                  <a:pt x="434134" y="1219200"/>
                </a:cubicBezTo>
                <a:cubicBezTo>
                  <a:pt x="688134" y="1340908"/>
                  <a:pt x="1007750" y="1317625"/>
                  <a:pt x="1240584" y="1250950"/>
                </a:cubicBezTo>
              </a:path>
            </a:pathLst>
          </a:custGeom>
          <a:noFill/>
          <a:ln w="19050" cap="rnd">
            <a:solidFill>
              <a:schemeClr val="accent5"/>
            </a:solidFill>
            <a:prstDash val="sysDash"/>
            <a:headEnd type="ova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52" name="群組 251">
            <a:extLst>
              <a:ext uri="{FF2B5EF4-FFF2-40B4-BE49-F238E27FC236}">
                <a16:creationId xmlns:a16="http://schemas.microsoft.com/office/drawing/2014/main" id="{53BC52A7-163C-3280-C58E-CFF8CF83274C}"/>
              </a:ext>
            </a:extLst>
          </p:cNvPr>
          <p:cNvGrpSpPr/>
          <p:nvPr/>
        </p:nvGrpSpPr>
        <p:grpSpPr>
          <a:xfrm>
            <a:off x="881380" y="3244180"/>
            <a:ext cx="1991087" cy="646331"/>
            <a:chOff x="228502" y="3354640"/>
            <a:chExt cx="1991087" cy="646331"/>
          </a:xfrm>
        </p:grpSpPr>
        <p:sp>
          <p:nvSpPr>
            <p:cNvPr id="251" name="平行四邊形 250">
              <a:extLst>
                <a:ext uri="{FF2B5EF4-FFF2-40B4-BE49-F238E27FC236}">
                  <a16:creationId xmlns:a16="http://schemas.microsoft.com/office/drawing/2014/main" id="{5CD89314-306B-2E9F-63F0-8095D7079995}"/>
                </a:ext>
              </a:extLst>
            </p:cNvPr>
            <p:cNvSpPr/>
            <p:nvPr/>
          </p:nvSpPr>
          <p:spPr>
            <a:xfrm>
              <a:off x="228502" y="3586066"/>
              <a:ext cx="1805350" cy="90235"/>
            </a:xfrm>
            <a:prstGeom prst="parallelogram">
              <a:avLst>
                <a:gd name="adj" fmla="val 172332"/>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3" name="平行四邊形 42">
              <a:extLst>
                <a:ext uri="{FF2B5EF4-FFF2-40B4-BE49-F238E27FC236}">
                  <a16:creationId xmlns:a16="http://schemas.microsoft.com/office/drawing/2014/main" id="{1E1550D3-62B0-D76D-A5A1-A8D77FFBD91D}"/>
                </a:ext>
              </a:extLst>
            </p:cNvPr>
            <p:cNvSpPr/>
            <p:nvPr/>
          </p:nvSpPr>
          <p:spPr>
            <a:xfrm>
              <a:off x="1138500" y="3858224"/>
              <a:ext cx="1081089" cy="90235"/>
            </a:xfrm>
            <a:prstGeom prst="parallelogram">
              <a:avLst>
                <a:gd name="adj" fmla="val 172332"/>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4" name="文字方塊 243">
              <a:extLst>
                <a:ext uri="{FF2B5EF4-FFF2-40B4-BE49-F238E27FC236}">
                  <a16:creationId xmlns:a16="http://schemas.microsoft.com/office/drawing/2014/main" id="{9D3006FA-F2A7-79D7-3320-581490A1226E}"/>
                </a:ext>
              </a:extLst>
            </p:cNvPr>
            <p:cNvSpPr txBox="1"/>
            <p:nvPr/>
          </p:nvSpPr>
          <p:spPr>
            <a:xfrm>
              <a:off x="326699" y="3354640"/>
              <a:ext cx="1638590" cy="646331"/>
            </a:xfrm>
            <a:prstGeom prst="rect">
              <a:avLst/>
            </a:prstGeom>
            <a:noFill/>
          </p:spPr>
          <p:txBody>
            <a:bodyPr wrap="none">
              <a:spAutoFit/>
            </a:bodyPr>
            <a:lstStyle/>
            <a:p>
              <a:pPr algn="r"/>
              <a:r>
                <a:rPr kumimoji="1" lang="zh-TW" altLang="en-US" sz="1800" b="1">
                  <a:solidFill>
                    <a:schemeClr val="accent5"/>
                  </a:solidFill>
                  <a:latin typeface="+mj-ea"/>
                  <a:ea typeface="+mj-ea"/>
                  <a:cs typeface="Meiryo" charset="-128"/>
                </a:rPr>
                <a:t>一個人理解、 </a:t>
              </a:r>
              <a:endParaRPr kumimoji="1" lang="en-US" altLang="zh-TW" sz="1800" b="1">
                <a:solidFill>
                  <a:schemeClr val="accent5"/>
                </a:solidFill>
                <a:latin typeface="+mj-ea"/>
                <a:ea typeface="+mj-ea"/>
                <a:cs typeface="Meiryo" charset="-128"/>
              </a:endParaRPr>
            </a:p>
            <a:p>
              <a:pPr algn="r"/>
              <a:r>
                <a:rPr kumimoji="1" lang="zh-TW" altLang="en-US" sz="1800" b="1">
                  <a:solidFill>
                    <a:schemeClr val="accent5"/>
                  </a:solidFill>
                  <a:latin typeface="+mj-ea"/>
                  <a:ea typeface="+mj-ea"/>
                  <a:cs typeface="Meiryo" charset="-128"/>
                </a:rPr>
                <a:t> 彙整</a:t>
              </a:r>
              <a:endParaRPr kumimoji="1" lang="en-US" altLang="ja-JP" sz="1800" b="1">
                <a:solidFill>
                  <a:schemeClr val="accent5"/>
                </a:solidFill>
                <a:latin typeface="+mj-ea"/>
                <a:ea typeface="+mj-ea"/>
                <a:cs typeface="Meiryo" charset="-128"/>
              </a:endParaRPr>
            </a:p>
          </p:txBody>
        </p:sp>
      </p:grpSp>
      <p:sp>
        <p:nvSpPr>
          <p:cNvPr id="253" name="手繪多邊形: 圖案 252">
            <a:extLst>
              <a:ext uri="{FF2B5EF4-FFF2-40B4-BE49-F238E27FC236}">
                <a16:creationId xmlns:a16="http://schemas.microsoft.com/office/drawing/2014/main" id="{4415A541-1AF8-9CB9-7B62-11D22DBE5AC6}"/>
              </a:ext>
            </a:extLst>
          </p:cNvPr>
          <p:cNvSpPr/>
          <p:nvPr/>
        </p:nvSpPr>
        <p:spPr>
          <a:xfrm rot="5400000" flipH="1" flipV="1">
            <a:off x="7242769" y="2265026"/>
            <a:ext cx="1208606" cy="1118494"/>
          </a:xfrm>
          <a:custGeom>
            <a:avLst/>
            <a:gdLst>
              <a:gd name="connsiteX0" fmla="*/ 68545 w 1230595"/>
              <a:gd name="connsiteY0" fmla="*/ 0 h 1277490"/>
              <a:gd name="connsiteX1" fmla="*/ 24095 w 1230595"/>
              <a:gd name="connsiteY1" fmla="*/ 704850 h 1277490"/>
              <a:gd name="connsiteX2" fmla="*/ 398745 w 1230595"/>
              <a:gd name="connsiteY2" fmla="*/ 1187450 h 1277490"/>
              <a:gd name="connsiteX3" fmla="*/ 1230595 w 1230595"/>
              <a:gd name="connsiteY3" fmla="*/ 1276350 h 1277490"/>
              <a:gd name="connsiteX0" fmla="*/ 102722 w 1220322"/>
              <a:gd name="connsiteY0" fmla="*/ 0 h 1283840"/>
              <a:gd name="connsiteX1" fmla="*/ 13822 w 1220322"/>
              <a:gd name="connsiteY1" fmla="*/ 711200 h 1283840"/>
              <a:gd name="connsiteX2" fmla="*/ 388472 w 1220322"/>
              <a:gd name="connsiteY2" fmla="*/ 1193800 h 1283840"/>
              <a:gd name="connsiteX3" fmla="*/ 1220322 w 1220322"/>
              <a:gd name="connsiteY3" fmla="*/ 1282700 h 1283840"/>
              <a:gd name="connsiteX0" fmla="*/ 106571 w 1224171"/>
              <a:gd name="connsiteY0" fmla="*/ 0 h 1283840"/>
              <a:gd name="connsiteX1" fmla="*/ 17671 w 1224171"/>
              <a:gd name="connsiteY1" fmla="*/ 711200 h 1283840"/>
              <a:gd name="connsiteX2" fmla="*/ 392321 w 1224171"/>
              <a:gd name="connsiteY2" fmla="*/ 1193800 h 1283840"/>
              <a:gd name="connsiteX3" fmla="*/ 1224171 w 1224171"/>
              <a:gd name="connsiteY3" fmla="*/ 1282700 h 1283840"/>
              <a:gd name="connsiteX0" fmla="*/ 107538 w 1225138"/>
              <a:gd name="connsiteY0" fmla="*/ 0 h 1283840"/>
              <a:gd name="connsiteX1" fmla="*/ 18638 w 1225138"/>
              <a:gd name="connsiteY1" fmla="*/ 711200 h 1283840"/>
              <a:gd name="connsiteX2" fmla="*/ 393288 w 1225138"/>
              <a:gd name="connsiteY2" fmla="*/ 1193800 h 1283840"/>
              <a:gd name="connsiteX3" fmla="*/ 1225138 w 1225138"/>
              <a:gd name="connsiteY3" fmla="*/ 1282700 h 1283840"/>
              <a:gd name="connsiteX0" fmla="*/ 107538 w 1225138"/>
              <a:gd name="connsiteY0" fmla="*/ 0 h 1283840"/>
              <a:gd name="connsiteX1" fmla="*/ 18638 w 1225138"/>
              <a:gd name="connsiteY1" fmla="*/ 711200 h 1283840"/>
              <a:gd name="connsiteX2" fmla="*/ 393288 w 1225138"/>
              <a:gd name="connsiteY2" fmla="*/ 1193800 h 1283840"/>
              <a:gd name="connsiteX3" fmla="*/ 1225138 w 1225138"/>
              <a:gd name="connsiteY3" fmla="*/ 1282700 h 1283840"/>
              <a:gd name="connsiteX0" fmla="*/ 113039 w 1230639"/>
              <a:gd name="connsiteY0" fmla="*/ 0 h 1283840"/>
              <a:gd name="connsiteX1" fmla="*/ 24139 w 1230639"/>
              <a:gd name="connsiteY1" fmla="*/ 711200 h 1283840"/>
              <a:gd name="connsiteX2" fmla="*/ 398789 w 1230639"/>
              <a:gd name="connsiteY2" fmla="*/ 1193800 h 1283840"/>
              <a:gd name="connsiteX3" fmla="*/ 1230639 w 1230639"/>
              <a:gd name="connsiteY3" fmla="*/ 1282700 h 1283840"/>
              <a:gd name="connsiteX0" fmla="*/ 113039 w 1230639"/>
              <a:gd name="connsiteY0" fmla="*/ 0 h 1284469"/>
              <a:gd name="connsiteX1" fmla="*/ 24139 w 1230639"/>
              <a:gd name="connsiteY1" fmla="*/ 711200 h 1284469"/>
              <a:gd name="connsiteX2" fmla="*/ 398789 w 1230639"/>
              <a:gd name="connsiteY2" fmla="*/ 1193800 h 1284469"/>
              <a:gd name="connsiteX3" fmla="*/ 1230639 w 1230639"/>
              <a:gd name="connsiteY3" fmla="*/ 1282700 h 1284469"/>
              <a:gd name="connsiteX0" fmla="*/ 113039 w 1230639"/>
              <a:gd name="connsiteY0" fmla="*/ 0 h 1284469"/>
              <a:gd name="connsiteX1" fmla="*/ 24139 w 1230639"/>
              <a:gd name="connsiteY1" fmla="*/ 711200 h 1284469"/>
              <a:gd name="connsiteX2" fmla="*/ 398789 w 1230639"/>
              <a:gd name="connsiteY2" fmla="*/ 1193800 h 1284469"/>
              <a:gd name="connsiteX3" fmla="*/ 1230639 w 1230639"/>
              <a:gd name="connsiteY3" fmla="*/ 1282700 h 1284469"/>
              <a:gd name="connsiteX0" fmla="*/ 110284 w 1227884"/>
              <a:gd name="connsiteY0" fmla="*/ 0 h 1291035"/>
              <a:gd name="connsiteX1" fmla="*/ 21384 w 1227884"/>
              <a:gd name="connsiteY1" fmla="*/ 711200 h 1291035"/>
              <a:gd name="connsiteX2" fmla="*/ 434134 w 1227884"/>
              <a:gd name="connsiteY2" fmla="*/ 1219200 h 1291035"/>
              <a:gd name="connsiteX3" fmla="*/ 1227884 w 1227884"/>
              <a:gd name="connsiteY3" fmla="*/ 1282700 h 1291035"/>
              <a:gd name="connsiteX0" fmla="*/ 110284 w 1240584"/>
              <a:gd name="connsiteY0" fmla="*/ 0 h 1270505"/>
              <a:gd name="connsiteX1" fmla="*/ 21384 w 1240584"/>
              <a:gd name="connsiteY1" fmla="*/ 711200 h 1270505"/>
              <a:gd name="connsiteX2" fmla="*/ 434134 w 1240584"/>
              <a:gd name="connsiteY2" fmla="*/ 1219200 h 1270505"/>
              <a:gd name="connsiteX3" fmla="*/ 1240584 w 1240584"/>
              <a:gd name="connsiteY3" fmla="*/ 1250950 h 1270505"/>
              <a:gd name="connsiteX0" fmla="*/ 110284 w 1240584"/>
              <a:gd name="connsiteY0" fmla="*/ 0 h 1286977"/>
              <a:gd name="connsiteX1" fmla="*/ 21384 w 1240584"/>
              <a:gd name="connsiteY1" fmla="*/ 711200 h 1286977"/>
              <a:gd name="connsiteX2" fmla="*/ 434134 w 1240584"/>
              <a:gd name="connsiteY2" fmla="*/ 1219200 h 1286977"/>
              <a:gd name="connsiteX3" fmla="*/ 1240584 w 1240584"/>
              <a:gd name="connsiteY3" fmla="*/ 1250950 h 1286977"/>
              <a:gd name="connsiteX0" fmla="*/ 110284 w 1240584"/>
              <a:gd name="connsiteY0" fmla="*/ 0 h 1289548"/>
              <a:gd name="connsiteX1" fmla="*/ 21384 w 1240584"/>
              <a:gd name="connsiteY1" fmla="*/ 711200 h 1289548"/>
              <a:gd name="connsiteX2" fmla="*/ 434134 w 1240584"/>
              <a:gd name="connsiteY2" fmla="*/ 1219200 h 1289548"/>
              <a:gd name="connsiteX3" fmla="*/ 1240584 w 1240584"/>
              <a:gd name="connsiteY3" fmla="*/ 1250950 h 1289548"/>
              <a:gd name="connsiteX0" fmla="*/ 110284 w 1240584"/>
              <a:gd name="connsiteY0" fmla="*/ 0 h 1294782"/>
              <a:gd name="connsiteX1" fmla="*/ 21384 w 1240584"/>
              <a:gd name="connsiteY1" fmla="*/ 711200 h 1294782"/>
              <a:gd name="connsiteX2" fmla="*/ 434134 w 1240584"/>
              <a:gd name="connsiteY2" fmla="*/ 1219200 h 1294782"/>
              <a:gd name="connsiteX3" fmla="*/ 1240584 w 1240584"/>
              <a:gd name="connsiteY3" fmla="*/ 1250950 h 1294782"/>
              <a:gd name="connsiteX0" fmla="*/ 110284 w 1240584"/>
              <a:gd name="connsiteY0" fmla="*/ 0 h 1305754"/>
              <a:gd name="connsiteX1" fmla="*/ 21384 w 1240584"/>
              <a:gd name="connsiteY1" fmla="*/ 711200 h 1305754"/>
              <a:gd name="connsiteX2" fmla="*/ 434134 w 1240584"/>
              <a:gd name="connsiteY2" fmla="*/ 1219200 h 1305754"/>
              <a:gd name="connsiteX3" fmla="*/ 1240584 w 1240584"/>
              <a:gd name="connsiteY3" fmla="*/ 1250950 h 1305754"/>
              <a:gd name="connsiteX0" fmla="*/ 110284 w 1450054"/>
              <a:gd name="connsiteY0" fmla="*/ 0 h 1261132"/>
              <a:gd name="connsiteX1" fmla="*/ 21384 w 1450054"/>
              <a:gd name="connsiteY1" fmla="*/ 711200 h 1261132"/>
              <a:gd name="connsiteX2" fmla="*/ 434134 w 1450054"/>
              <a:gd name="connsiteY2" fmla="*/ 1219200 h 1261132"/>
              <a:gd name="connsiteX3" fmla="*/ 1450054 w 1450054"/>
              <a:gd name="connsiteY3" fmla="*/ 1186208 h 1261132"/>
              <a:gd name="connsiteX0" fmla="*/ 110284 w 1450054"/>
              <a:gd name="connsiteY0" fmla="*/ 0 h 1303740"/>
              <a:gd name="connsiteX1" fmla="*/ 21384 w 1450054"/>
              <a:gd name="connsiteY1" fmla="*/ 711200 h 1303740"/>
              <a:gd name="connsiteX2" fmla="*/ 434134 w 1450054"/>
              <a:gd name="connsiteY2" fmla="*/ 1219200 h 1303740"/>
              <a:gd name="connsiteX3" fmla="*/ 1450054 w 1450054"/>
              <a:gd name="connsiteY3" fmla="*/ 1186208 h 1303740"/>
              <a:gd name="connsiteX0" fmla="*/ 110284 w 1450054"/>
              <a:gd name="connsiteY0" fmla="*/ 0 h 1297674"/>
              <a:gd name="connsiteX1" fmla="*/ 21384 w 1450054"/>
              <a:gd name="connsiteY1" fmla="*/ 711200 h 1297674"/>
              <a:gd name="connsiteX2" fmla="*/ 434134 w 1450054"/>
              <a:gd name="connsiteY2" fmla="*/ 1219200 h 1297674"/>
              <a:gd name="connsiteX3" fmla="*/ 1450054 w 1450054"/>
              <a:gd name="connsiteY3" fmla="*/ 1186208 h 1297674"/>
              <a:gd name="connsiteX0" fmla="*/ 110009 w 1449779"/>
              <a:gd name="connsiteY0" fmla="*/ 0 h 1308926"/>
              <a:gd name="connsiteX1" fmla="*/ 21109 w 1449779"/>
              <a:gd name="connsiteY1" fmla="*/ 711200 h 1308926"/>
              <a:gd name="connsiteX2" fmla="*/ 430050 w 1449779"/>
              <a:gd name="connsiteY2" fmla="*/ 1242054 h 1308926"/>
              <a:gd name="connsiteX3" fmla="*/ 1449779 w 1449779"/>
              <a:gd name="connsiteY3" fmla="*/ 1186208 h 1308926"/>
              <a:gd name="connsiteX0" fmla="*/ 110009 w 1449779"/>
              <a:gd name="connsiteY0" fmla="*/ 0 h 1321007"/>
              <a:gd name="connsiteX1" fmla="*/ 21109 w 1449779"/>
              <a:gd name="connsiteY1" fmla="*/ 711200 h 1321007"/>
              <a:gd name="connsiteX2" fmla="*/ 430050 w 1449779"/>
              <a:gd name="connsiteY2" fmla="*/ 1242054 h 1321007"/>
              <a:gd name="connsiteX3" fmla="*/ 1449779 w 1449779"/>
              <a:gd name="connsiteY3" fmla="*/ 1186208 h 1321007"/>
              <a:gd name="connsiteX0" fmla="*/ 110009 w 1449779"/>
              <a:gd name="connsiteY0" fmla="*/ 0 h 1350491"/>
              <a:gd name="connsiteX1" fmla="*/ 21109 w 1449779"/>
              <a:gd name="connsiteY1" fmla="*/ 711200 h 1350491"/>
              <a:gd name="connsiteX2" fmla="*/ 430050 w 1449779"/>
              <a:gd name="connsiteY2" fmla="*/ 1242054 h 1350491"/>
              <a:gd name="connsiteX3" fmla="*/ 1449779 w 1449779"/>
              <a:gd name="connsiteY3" fmla="*/ 1186208 h 1350491"/>
              <a:gd name="connsiteX0" fmla="*/ 110009 w 1449779"/>
              <a:gd name="connsiteY0" fmla="*/ 0 h 1343135"/>
              <a:gd name="connsiteX1" fmla="*/ 21109 w 1449779"/>
              <a:gd name="connsiteY1" fmla="*/ 711200 h 1343135"/>
              <a:gd name="connsiteX2" fmla="*/ 430050 w 1449779"/>
              <a:gd name="connsiteY2" fmla="*/ 1242054 h 1343135"/>
              <a:gd name="connsiteX3" fmla="*/ 1449779 w 1449779"/>
              <a:gd name="connsiteY3" fmla="*/ 1186208 h 1343135"/>
              <a:gd name="connsiteX0" fmla="*/ 110009 w 1449779"/>
              <a:gd name="connsiteY0" fmla="*/ 0 h 1333148"/>
              <a:gd name="connsiteX1" fmla="*/ 21109 w 1449779"/>
              <a:gd name="connsiteY1" fmla="*/ 711200 h 1333148"/>
              <a:gd name="connsiteX2" fmla="*/ 430050 w 1449779"/>
              <a:gd name="connsiteY2" fmla="*/ 1242054 h 1333148"/>
              <a:gd name="connsiteX3" fmla="*/ 1449779 w 1449779"/>
              <a:gd name="connsiteY3" fmla="*/ 1186208 h 1333148"/>
              <a:gd name="connsiteX0" fmla="*/ 110009 w 1449779"/>
              <a:gd name="connsiteY0" fmla="*/ 0 h 1340241"/>
              <a:gd name="connsiteX1" fmla="*/ 21109 w 1449779"/>
              <a:gd name="connsiteY1" fmla="*/ 711200 h 1340241"/>
              <a:gd name="connsiteX2" fmla="*/ 430050 w 1449779"/>
              <a:gd name="connsiteY2" fmla="*/ 1242054 h 1340241"/>
              <a:gd name="connsiteX3" fmla="*/ 1449779 w 1449779"/>
              <a:gd name="connsiteY3" fmla="*/ 1186208 h 1340241"/>
              <a:gd name="connsiteX0" fmla="*/ 110009 w 1449779"/>
              <a:gd name="connsiteY0" fmla="*/ 0 h 1341686"/>
              <a:gd name="connsiteX1" fmla="*/ 21109 w 1449779"/>
              <a:gd name="connsiteY1" fmla="*/ 711200 h 1341686"/>
              <a:gd name="connsiteX2" fmla="*/ 430050 w 1449779"/>
              <a:gd name="connsiteY2" fmla="*/ 1242054 h 1341686"/>
              <a:gd name="connsiteX3" fmla="*/ 1449779 w 1449779"/>
              <a:gd name="connsiteY3" fmla="*/ 1186208 h 1341686"/>
            </a:gdLst>
            <a:ahLst/>
            <a:cxnLst>
              <a:cxn ang="0">
                <a:pos x="connsiteX0" y="connsiteY0"/>
              </a:cxn>
              <a:cxn ang="0">
                <a:pos x="connsiteX1" y="connsiteY1"/>
              </a:cxn>
              <a:cxn ang="0">
                <a:pos x="connsiteX2" y="connsiteY2"/>
              </a:cxn>
              <a:cxn ang="0">
                <a:pos x="connsiteX3" y="connsiteY3"/>
              </a:cxn>
            </a:cxnLst>
            <a:rect l="l" t="t" r="r" b="b"/>
            <a:pathLst>
              <a:path w="1449779" h="1341686">
                <a:moveTo>
                  <a:pt x="110009" y="0"/>
                </a:moveTo>
                <a:cubicBezTo>
                  <a:pt x="22167" y="202671"/>
                  <a:pt x="-32231" y="504191"/>
                  <a:pt x="21109" y="711200"/>
                </a:cubicBezTo>
                <a:cubicBezTo>
                  <a:pt x="74449" y="918209"/>
                  <a:pt x="195747" y="1132417"/>
                  <a:pt x="430050" y="1242054"/>
                </a:cubicBezTo>
                <a:cubicBezTo>
                  <a:pt x="664353" y="1351691"/>
                  <a:pt x="1041750" y="1416658"/>
                  <a:pt x="1449779" y="1186208"/>
                </a:cubicBezTo>
              </a:path>
            </a:pathLst>
          </a:custGeom>
          <a:noFill/>
          <a:ln w="19050" cap="rnd">
            <a:solidFill>
              <a:schemeClr val="accent5"/>
            </a:solidFill>
            <a:prstDash val="sysDash"/>
            <a:headEnd type="ova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4" name="群組 33">
            <a:extLst>
              <a:ext uri="{FF2B5EF4-FFF2-40B4-BE49-F238E27FC236}">
                <a16:creationId xmlns:a16="http://schemas.microsoft.com/office/drawing/2014/main" id="{3B1C3CA2-646A-5774-66D5-8C973270C0B4}"/>
              </a:ext>
            </a:extLst>
          </p:cNvPr>
          <p:cNvGrpSpPr/>
          <p:nvPr/>
        </p:nvGrpSpPr>
        <p:grpSpPr>
          <a:xfrm>
            <a:off x="7215954" y="3441857"/>
            <a:ext cx="1830585" cy="646331"/>
            <a:chOff x="7183251" y="3162860"/>
            <a:chExt cx="1830585" cy="646331"/>
          </a:xfrm>
        </p:grpSpPr>
        <p:sp>
          <p:nvSpPr>
            <p:cNvPr id="255" name="平行四邊形 254">
              <a:extLst>
                <a:ext uri="{FF2B5EF4-FFF2-40B4-BE49-F238E27FC236}">
                  <a16:creationId xmlns:a16="http://schemas.microsoft.com/office/drawing/2014/main" id="{2A111393-2593-93F9-B7CF-0F7FADB24BB1}"/>
                </a:ext>
              </a:extLst>
            </p:cNvPr>
            <p:cNvSpPr/>
            <p:nvPr/>
          </p:nvSpPr>
          <p:spPr>
            <a:xfrm>
              <a:off x="7268986" y="3388505"/>
              <a:ext cx="1744850" cy="90235"/>
            </a:xfrm>
            <a:prstGeom prst="parallelogram">
              <a:avLst>
                <a:gd name="adj" fmla="val 172332"/>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33" name="平行四邊形 32">
              <a:extLst>
                <a:ext uri="{FF2B5EF4-FFF2-40B4-BE49-F238E27FC236}">
                  <a16:creationId xmlns:a16="http://schemas.microsoft.com/office/drawing/2014/main" id="{AE5307C9-C070-45F5-9B7E-26F981512D46}"/>
                </a:ext>
              </a:extLst>
            </p:cNvPr>
            <p:cNvSpPr/>
            <p:nvPr/>
          </p:nvSpPr>
          <p:spPr>
            <a:xfrm>
              <a:off x="7183251" y="3656755"/>
              <a:ext cx="1744850" cy="90235"/>
            </a:xfrm>
            <a:prstGeom prst="parallelogram">
              <a:avLst>
                <a:gd name="adj" fmla="val 172332"/>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32" name="文字方塊 31">
              <a:extLst>
                <a:ext uri="{FF2B5EF4-FFF2-40B4-BE49-F238E27FC236}">
                  <a16:creationId xmlns:a16="http://schemas.microsoft.com/office/drawing/2014/main" id="{6DEBC465-F030-3A10-5AC6-1B3193D68BE2}"/>
                </a:ext>
              </a:extLst>
            </p:cNvPr>
            <p:cNvSpPr txBox="1"/>
            <p:nvPr/>
          </p:nvSpPr>
          <p:spPr>
            <a:xfrm>
              <a:off x="7212246" y="3162860"/>
              <a:ext cx="1638590" cy="646331"/>
            </a:xfrm>
            <a:prstGeom prst="rect">
              <a:avLst/>
            </a:prstGeom>
            <a:noFill/>
          </p:spPr>
          <p:txBody>
            <a:bodyPr wrap="none">
              <a:spAutoFit/>
            </a:bodyPr>
            <a:lstStyle/>
            <a:p>
              <a:r>
                <a:rPr kumimoji="1" lang="zh-TW" altLang="en-US" sz="1800" b="1">
                  <a:solidFill>
                    <a:schemeClr val="accent5"/>
                  </a:solidFill>
                  <a:latin typeface="+mj-ea"/>
                  <a:ea typeface="+mj-ea"/>
                  <a:cs typeface="Meiryo" charset="-128"/>
                </a:rPr>
                <a:t> 一個人編碼、</a:t>
              </a:r>
              <a:endParaRPr kumimoji="1" lang="en-US" altLang="zh-TW" sz="1800" b="1">
                <a:solidFill>
                  <a:schemeClr val="accent5"/>
                </a:solidFill>
                <a:latin typeface="+mj-ea"/>
                <a:ea typeface="+mj-ea"/>
                <a:cs typeface="Meiryo" charset="-128"/>
              </a:endParaRPr>
            </a:p>
            <a:p>
              <a:r>
                <a:rPr lang="zh-TW" altLang="en-US" sz="1800" b="1">
                  <a:solidFill>
                    <a:schemeClr val="accent5"/>
                  </a:solidFill>
                  <a:latin typeface="+mj-ea"/>
                  <a:ea typeface="+mj-ea"/>
                  <a:cs typeface="Meiryo" charset="-128"/>
                </a:rPr>
                <a:t>測試、開發</a:t>
              </a:r>
              <a:r>
                <a:rPr lang="en-US" altLang="zh-TW" sz="1800" b="1">
                  <a:solidFill>
                    <a:schemeClr val="accent5"/>
                  </a:solidFill>
                  <a:latin typeface="+mj-ea"/>
                  <a:ea typeface="+mj-ea"/>
                  <a:cs typeface="Meiryo" charset="-128"/>
                </a:rPr>
                <a:t>...</a:t>
              </a:r>
              <a:endParaRPr kumimoji="1" lang="en-US" altLang="ja-JP" sz="1800" b="1">
                <a:solidFill>
                  <a:schemeClr val="accent5"/>
                </a:solidFill>
                <a:latin typeface="+mj-ea"/>
                <a:ea typeface="+mj-ea"/>
                <a:cs typeface="Meiryo" charset="-128"/>
              </a:endParaRPr>
            </a:p>
          </p:txBody>
        </p:sp>
      </p:grpSp>
      <p:grpSp>
        <p:nvGrpSpPr>
          <p:cNvPr id="42" name="群組 41">
            <a:extLst>
              <a:ext uri="{FF2B5EF4-FFF2-40B4-BE49-F238E27FC236}">
                <a16:creationId xmlns:a16="http://schemas.microsoft.com/office/drawing/2014/main" id="{6CEEF121-60BA-FF0D-5AED-744EDFAC2676}"/>
              </a:ext>
            </a:extLst>
          </p:cNvPr>
          <p:cNvGrpSpPr/>
          <p:nvPr/>
        </p:nvGrpSpPr>
        <p:grpSpPr>
          <a:xfrm>
            <a:off x="4938832" y="717806"/>
            <a:ext cx="695185" cy="688913"/>
            <a:chOff x="4938832" y="717806"/>
            <a:chExt cx="695185" cy="688913"/>
          </a:xfrm>
        </p:grpSpPr>
        <p:sp>
          <p:nvSpPr>
            <p:cNvPr id="41" name="橢圓 40">
              <a:extLst>
                <a:ext uri="{FF2B5EF4-FFF2-40B4-BE49-F238E27FC236}">
                  <a16:creationId xmlns:a16="http://schemas.microsoft.com/office/drawing/2014/main" id="{7028BA36-48D0-0482-9D31-03CFF43F3941}"/>
                </a:ext>
              </a:extLst>
            </p:cNvPr>
            <p:cNvSpPr/>
            <p:nvPr/>
          </p:nvSpPr>
          <p:spPr>
            <a:xfrm>
              <a:off x="4948356" y="727330"/>
              <a:ext cx="670737" cy="670737"/>
            </a:xfrm>
            <a:prstGeom prst="ellipse">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39" name="圖片 38">
              <a:extLst>
                <a:ext uri="{FF2B5EF4-FFF2-40B4-BE49-F238E27FC236}">
                  <a16:creationId xmlns:a16="http://schemas.microsoft.com/office/drawing/2014/main" id="{A4413B00-7B06-8C04-F1D9-400FAB27FF90}"/>
                </a:ext>
              </a:extLst>
            </p:cNvPr>
            <p:cNvPicPr>
              <a:picLocks noChangeAspect="1"/>
            </p:cNvPicPr>
            <p:nvPr/>
          </p:nvPicPr>
          <p:blipFill>
            <a:blip r:embed="rId18"/>
            <a:stretch>
              <a:fillRect/>
            </a:stretch>
          </p:blipFill>
          <p:spPr>
            <a:xfrm>
              <a:off x="4938832" y="717806"/>
              <a:ext cx="695185" cy="688913"/>
            </a:xfrm>
            <a:prstGeom prst="rect">
              <a:avLst/>
            </a:prstGeom>
          </p:spPr>
        </p:pic>
      </p:grpSp>
    </p:spTree>
    <p:extLst>
      <p:ext uri="{BB962C8B-B14F-4D97-AF65-F5344CB8AC3E}">
        <p14:creationId xmlns:p14="http://schemas.microsoft.com/office/powerpoint/2010/main" val="293405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弧形 521">
            <a:extLst>
              <a:ext uri="{FF2B5EF4-FFF2-40B4-BE49-F238E27FC236}">
                <a16:creationId xmlns:a16="http://schemas.microsoft.com/office/drawing/2014/main" id="{E33AC8D9-32D7-2F2B-E0DA-41A963815347}"/>
              </a:ext>
            </a:extLst>
          </p:cNvPr>
          <p:cNvSpPr>
            <a:spLocks noGrp="1" noRot="1" noMove="1" noResize="1" noEditPoints="1" noAdjustHandles="1" noChangeArrowheads="1" noChangeShapeType="1"/>
          </p:cNvSpPr>
          <p:nvPr/>
        </p:nvSpPr>
        <p:spPr>
          <a:xfrm>
            <a:off x="1707195" y="1347072"/>
            <a:ext cx="2846462" cy="2846462"/>
          </a:xfrm>
          <a:prstGeom prst="arc">
            <a:avLst>
              <a:gd name="adj1" fmla="val 19302253"/>
              <a:gd name="adj2" fmla="val 2086670"/>
            </a:avLst>
          </a:prstGeom>
          <a:solidFill>
            <a:schemeClr val="tx2">
              <a:lumMod val="20000"/>
              <a:lumOff val="80000"/>
              <a:alpha val="50000"/>
            </a:schemeClr>
          </a:solidFill>
          <a:ln w="114300" cap="rnd">
            <a:solidFill>
              <a:schemeClr val="tx2">
                <a:lumMod val="20000"/>
                <a:lumOff val="80000"/>
                <a:alpha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18" name="矩形 417">
            <a:extLst>
              <a:ext uri="{FF2B5EF4-FFF2-40B4-BE49-F238E27FC236}">
                <a16:creationId xmlns:a16="http://schemas.microsoft.com/office/drawing/2014/main" id="{CAF94212-BBF6-EE1E-8F7A-3B3BF1D14EEF}"/>
              </a:ext>
            </a:extLst>
          </p:cNvPr>
          <p:cNvSpPr>
            <a:spLocks/>
          </p:cNvSpPr>
          <p:nvPr/>
        </p:nvSpPr>
        <p:spPr>
          <a:xfrm>
            <a:off x="-120502" y="529095"/>
            <a:ext cx="1505478" cy="197366"/>
          </a:xfrm>
          <a:prstGeom prst="rect">
            <a:avLst/>
          </a:prstGeom>
          <a:solidFill>
            <a:srgbClr val="4BD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6" name="タイトル 3">
            <a:extLst>
              <a:ext uri="{FF2B5EF4-FFF2-40B4-BE49-F238E27FC236}">
                <a16:creationId xmlns:a16="http://schemas.microsoft.com/office/drawing/2014/main" id="{7532A83F-2B67-6D40-D6CC-4BA4DD5F1D26}"/>
              </a:ext>
            </a:extLst>
          </p:cNvPr>
          <p:cNvSpPr txBox="1">
            <a:spLocks/>
          </p:cNvSpPr>
          <p:nvPr/>
        </p:nvSpPr>
        <p:spPr bwMode="auto">
          <a:xfrm>
            <a:off x="120860" y="166025"/>
            <a:ext cx="1338828" cy="507831"/>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ja-JP" altLang="en-US">
                <a:solidFill>
                  <a:schemeClr val="tx1"/>
                </a:solidFill>
                <a:latin typeface="+mj-ea"/>
                <a:ea typeface="+mj-ea"/>
              </a:rPr>
              <a:t>まとめ</a:t>
            </a:r>
          </a:p>
        </p:txBody>
      </p:sp>
      <p:sp>
        <p:nvSpPr>
          <p:cNvPr id="22" name="橢圓 21">
            <a:extLst>
              <a:ext uri="{FF2B5EF4-FFF2-40B4-BE49-F238E27FC236}">
                <a16:creationId xmlns:a16="http://schemas.microsoft.com/office/drawing/2014/main" id="{88D3863C-B9D2-B8AD-B8C9-06AD460410A6}"/>
              </a:ext>
            </a:extLst>
          </p:cNvPr>
          <p:cNvSpPr>
            <a:spLocks noGrp="1" noRot="1" noMove="1" noResize="1" noEditPoints="1" noAdjustHandles="1" noChangeArrowheads="1" noChangeShapeType="1"/>
          </p:cNvSpPr>
          <p:nvPr/>
        </p:nvSpPr>
        <p:spPr>
          <a:xfrm>
            <a:off x="1391907" y="1352612"/>
            <a:ext cx="2846462" cy="2846462"/>
          </a:xfrm>
          <a:prstGeom prst="ellipse">
            <a:avLst/>
          </a:prstGeom>
          <a:solidFill>
            <a:schemeClr val="tx2">
              <a:lumMod val="20000"/>
              <a:lumOff val="80000"/>
              <a:alpha val="50000"/>
            </a:schemeClr>
          </a:solidFill>
          <a:ln w="1143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23" name="群組 22">
            <a:extLst>
              <a:ext uri="{FF2B5EF4-FFF2-40B4-BE49-F238E27FC236}">
                <a16:creationId xmlns:a16="http://schemas.microsoft.com/office/drawing/2014/main" id="{DB6508A7-C61E-EF15-B31F-57F25202DFBA}"/>
              </a:ext>
            </a:extLst>
          </p:cNvPr>
          <p:cNvGrpSpPr/>
          <p:nvPr/>
        </p:nvGrpSpPr>
        <p:grpSpPr>
          <a:xfrm>
            <a:off x="263034" y="1131979"/>
            <a:ext cx="2122486" cy="1658038"/>
            <a:chOff x="263034" y="1036222"/>
            <a:chExt cx="2122486" cy="1658038"/>
          </a:xfrm>
        </p:grpSpPr>
        <p:grpSp>
          <p:nvGrpSpPr>
            <p:cNvPr id="24" name="群組 23">
              <a:extLst>
                <a:ext uri="{FF2B5EF4-FFF2-40B4-BE49-F238E27FC236}">
                  <a16:creationId xmlns:a16="http://schemas.microsoft.com/office/drawing/2014/main" id="{FDC67967-EA46-E21D-4866-741E5450B9CF}"/>
                </a:ext>
              </a:extLst>
            </p:cNvPr>
            <p:cNvGrpSpPr/>
            <p:nvPr/>
          </p:nvGrpSpPr>
          <p:grpSpPr>
            <a:xfrm>
              <a:off x="263034" y="1143000"/>
              <a:ext cx="1415773" cy="1152066"/>
              <a:chOff x="446816" y="1143000"/>
              <a:chExt cx="1415773" cy="1152066"/>
            </a:xfrm>
          </p:grpSpPr>
          <p:sp>
            <p:nvSpPr>
              <p:cNvPr id="28" name="橢圓 27">
                <a:extLst>
                  <a:ext uri="{FF2B5EF4-FFF2-40B4-BE49-F238E27FC236}">
                    <a16:creationId xmlns:a16="http://schemas.microsoft.com/office/drawing/2014/main" id="{6ECFE3DE-AC0D-8D6C-DF1C-A3A79895F50E}"/>
                  </a:ext>
                </a:extLst>
              </p:cNvPr>
              <p:cNvSpPr>
                <a:spLocks noChangeAspect="1"/>
              </p:cNvSpPr>
              <p:nvPr/>
            </p:nvSpPr>
            <p:spPr>
              <a:xfrm>
                <a:off x="578669" y="1143000"/>
                <a:ext cx="1152066" cy="115206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TW" altLang="en-US" sz="2400" b="1">
                  <a:solidFill>
                    <a:srgbClr val="404040"/>
                  </a:solidFill>
                </a:endParaRPr>
              </a:p>
            </p:txBody>
          </p:sp>
          <p:sp>
            <p:nvSpPr>
              <p:cNvPr id="29" name="TextBox 15">
                <a:extLst>
                  <a:ext uri="{FF2B5EF4-FFF2-40B4-BE49-F238E27FC236}">
                    <a16:creationId xmlns:a16="http://schemas.microsoft.com/office/drawing/2014/main" id="{DD817DDE-132E-5896-B499-79A009ADAD45}"/>
                  </a:ext>
                </a:extLst>
              </p:cNvPr>
              <p:cNvSpPr txBox="1"/>
              <p:nvPr/>
            </p:nvSpPr>
            <p:spPr>
              <a:xfrm>
                <a:off x="446816" y="1256855"/>
                <a:ext cx="1415773" cy="830997"/>
              </a:xfrm>
              <a:prstGeom prst="rect">
                <a:avLst/>
              </a:prstGeom>
              <a:noFill/>
            </p:spPr>
            <p:txBody>
              <a:bodyPr wrap="none" rtlCol="0">
                <a:spAutoFit/>
              </a:bodyPr>
              <a:lstStyle/>
              <a:p>
                <a:pPr algn="ctr"/>
                <a:r>
                  <a:rPr lang="ja-JP" altLang="en-US" sz="2400" b="1">
                    <a:solidFill>
                      <a:srgbClr val="0000FF"/>
                    </a:solidFill>
                    <a:effectLst>
                      <a:outerShdw blurRad="12700" dist="38100" dir="2700000" algn="tl" rotWithShape="0">
                        <a:schemeClr val="bg2">
                          <a:lumMod val="50000"/>
                          <a:alpha val="80000"/>
                        </a:schemeClr>
                      </a:outerShdw>
                    </a:effectLst>
                    <a:latin typeface="+mj-ea"/>
                    <a:ea typeface="+mj-ea"/>
                  </a:rPr>
                  <a:t>画像</a:t>
                </a:r>
                <a:endParaRPr lang="en-US" altLang="zh-TW" sz="2400" b="1">
                  <a:solidFill>
                    <a:srgbClr val="0000FF"/>
                  </a:solidFill>
                  <a:effectLst>
                    <a:outerShdw blurRad="12700" dist="38100" dir="2700000" algn="tl" rotWithShape="0">
                      <a:schemeClr val="bg2">
                        <a:lumMod val="50000"/>
                        <a:alpha val="80000"/>
                      </a:schemeClr>
                    </a:outerShdw>
                  </a:effectLst>
                  <a:latin typeface="+mj-ea"/>
                  <a:ea typeface="+mj-ea"/>
                </a:endParaRPr>
              </a:p>
              <a:p>
                <a:pPr algn="ctr"/>
                <a:r>
                  <a:rPr lang="ja-JP" altLang="en-US" sz="2400" b="1">
                    <a:solidFill>
                      <a:srgbClr val="0000FF"/>
                    </a:solidFill>
                    <a:effectLst>
                      <a:outerShdw blurRad="12700" dist="38100" dir="2700000" algn="tl" rotWithShape="0">
                        <a:schemeClr val="bg2">
                          <a:lumMod val="50000"/>
                          <a:alpha val="80000"/>
                        </a:schemeClr>
                      </a:outerShdw>
                    </a:effectLst>
                    <a:latin typeface="+mj-ea"/>
                    <a:ea typeface="+mj-ea"/>
                  </a:rPr>
                  <a:t>データ</a:t>
                </a:r>
                <a:r>
                  <a:rPr lang="zh-TW" altLang="en-US" sz="2400" b="1">
                    <a:solidFill>
                      <a:srgbClr val="0000FF"/>
                    </a:solidFill>
                    <a:effectLst>
                      <a:outerShdw blurRad="12700" dist="38100" dir="2700000" algn="tl" rotWithShape="0">
                        <a:schemeClr val="bg2">
                          <a:lumMod val="50000"/>
                          <a:alpha val="80000"/>
                        </a:schemeClr>
                      </a:outerShdw>
                    </a:effectLst>
                    <a:latin typeface="+mj-ea"/>
                    <a:ea typeface="+mj-ea"/>
                  </a:rPr>
                  <a:t>化</a:t>
                </a:r>
                <a:endParaRPr lang="en-US" altLang="zh-TW" sz="2400" b="1">
                  <a:solidFill>
                    <a:srgbClr val="0000FF"/>
                  </a:solidFill>
                  <a:effectLst>
                    <a:outerShdw blurRad="12700" dist="38100" dir="2700000" algn="tl" rotWithShape="0">
                      <a:schemeClr val="bg2">
                        <a:lumMod val="50000"/>
                        <a:alpha val="80000"/>
                      </a:schemeClr>
                    </a:outerShdw>
                  </a:effectLst>
                  <a:latin typeface="+mj-ea"/>
                  <a:ea typeface="+mj-ea"/>
                </a:endParaRPr>
              </a:p>
            </p:txBody>
          </p:sp>
        </p:grpSp>
        <p:pic>
          <p:nvPicPr>
            <p:cNvPr id="25" name="圖片 24">
              <a:extLst>
                <a:ext uri="{FF2B5EF4-FFF2-40B4-BE49-F238E27FC236}">
                  <a16:creationId xmlns:a16="http://schemas.microsoft.com/office/drawing/2014/main" id="{7F2D4B7B-31AA-62B4-2E64-8EDB6943CE1A}"/>
                </a:ext>
              </a:extLst>
            </p:cNvPr>
            <p:cNvPicPr>
              <a:picLocks noChangeAspect="1"/>
            </p:cNvPicPr>
            <p:nvPr/>
          </p:nvPicPr>
          <p:blipFill>
            <a:blip r:embed="rId3">
              <a:duotone>
                <a:prstClr val="black"/>
                <a:schemeClr val="accent3">
                  <a:tint val="45000"/>
                  <a:satMod val="400000"/>
                </a:schemeClr>
              </a:duotone>
            </a:blip>
            <a:srcRect/>
            <a:stretch>
              <a:fillRect/>
            </a:stretch>
          </p:blipFill>
          <p:spPr>
            <a:xfrm rot="20472481">
              <a:off x="291470" y="1036222"/>
              <a:ext cx="1365622" cy="1365622"/>
            </a:xfrm>
            <a:custGeom>
              <a:avLst/>
              <a:gdLst>
                <a:gd name="connsiteX0" fmla="*/ 0 w 1365622"/>
                <a:gd name="connsiteY0" fmla="*/ 0 h 1365622"/>
                <a:gd name="connsiteX1" fmla="*/ 1365622 w 1365622"/>
                <a:gd name="connsiteY1" fmla="*/ 0 h 1365622"/>
                <a:gd name="connsiteX2" fmla="*/ 1365622 w 1365622"/>
                <a:gd name="connsiteY2" fmla="*/ 682811 h 1365622"/>
                <a:gd name="connsiteX3" fmla="*/ 679450 w 1365622"/>
                <a:gd name="connsiteY3" fmla="*/ 682811 h 1365622"/>
                <a:gd name="connsiteX4" fmla="*/ 679450 w 1365622"/>
                <a:gd name="connsiteY4" fmla="*/ 1365622 h 1365622"/>
                <a:gd name="connsiteX5" fmla="*/ 0 w 1365622"/>
                <a:gd name="connsiteY5" fmla="*/ 1365622 h 136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5622" h="1365622">
                  <a:moveTo>
                    <a:pt x="0" y="0"/>
                  </a:moveTo>
                  <a:lnTo>
                    <a:pt x="1365622" y="0"/>
                  </a:lnTo>
                  <a:lnTo>
                    <a:pt x="1365622" y="682811"/>
                  </a:lnTo>
                  <a:lnTo>
                    <a:pt x="679450" y="682811"/>
                  </a:lnTo>
                  <a:lnTo>
                    <a:pt x="679450" y="1365622"/>
                  </a:lnTo>
                  <a:lnTo>
                    <a:pt x="0" y="1365622"/>
                  </a:lnTo>
                  <a:close/>
                </a:path>
              </a:pathLst>
            </a:custGeom>
          </p:spPr>
        </p:pic>
        <p:sp>
          <p:nvSpPr>
            <p:cNvPr id="26" name="手繪多邊形: 圖案 25">
              <a:extLst>
                <a:ext uri="{FF2B5EF4-FFF2-40B4-BE49-F238E27FC236}">
                  <a16:creationId xmlns:a16="http://schemas.microsoft.com/office/drawing/2014/main" id="{FF3BE341-6F07-405F-F341-E42DCFEB72C9}"/>
                </a:ext>
              </a:extLst>
            </p:cNvPr>
            <p:cNvSpPr/>
            <p:nvPr/>
          </p:nvSpPr>
          <p:spPr>
            <a:xfrm>
              <a:off x="1611700" y="1495283"/>
              <a:ext cx="773820" cy="575327"/>
            </a:xfrm>
            <a:custGeom>
              <a:avLst/>
              <a:gdLst>
                <a:gd name="connsiteX0" fmla="*/ 0 w 642938"/>
                <a:gd name="connsiteY0" fmla="*/ 0 h 421860"/>
                <a:gd name="connsiteX1" fmla="*/ 269082 w 642938"/>
                <a:gd name="connsiteY1" fmla="*/ 383381 h 421860"/>
                <a:gd name="connsiteX2" fmla="*/ 642938 w 642938"/>
                <a:gd name="connsiteY2" fmla="*/ 388143 h 421860"/>
                <a:gd name="connsiteX0" fmla="*/ 0 w 687358"/>
                <a:gd name="connsiteY0" fmla="*/ 0 h 567116"/>
                <a:gd name="connsiteX1" fmla="*/ 313502 w 687358"/>
                <a:gd name="connsiteY1" fmla="*/ 528637 h 567116"/>
                <a:gd name="connsiteX2" fmla="*/ 687358 w 687358"/>
                <a:gd name="connsiteY2" fmla="*/ 533399 h 567116"/>
                <a:gd name="connsiteX0" fmla="*/ 0 w 687358"/>
                <a:gd name="connsiteY0" fmla="*/ 0 h 567116"/>
                <a:gd name="connsiteX1" fmla="*/ 313502 w 687358"/>
                <a:gd name="connsiteY1" fmla="*/ 528637 h 567116"/>
                <a:gd name="connsiteX2" fmla="*/ 687358 w 687358"/>
                <a:gd name="connsiteY2" fmla="*/ 533399 h 567116"/>
                <a:gd name="connsiteX0" fmla="*/ 0 w 687358"/>
                <a:gd name="connsiteY0" fmla="*/ 0 h 579537"/>
                <a:gd name="connsiteX1" fmla="*/ 311386 w 687358"/>
                <a:gd name="connsiteY1" fmla="*/ 547687 h 579537"/>
                <a:gd name="connsiteX2" fmla="*/ 687358 w 687358"/>
                <a:gd name="connsiteY2" fmla="*/ 533399 h 579537"/>
                <a:gd name="connsiteX0" fmla="*/ 0 w 687358"/>
                <a:gd name="connsiteY0" fmla="*/ 0 h 579537"/>
                <a:gd name="connsiteX1" fmla="*/ 311386 w 687358"/>
                <a:gd name="connsiteY1" fmla="*/ 547687 h 579537"/>
                <a:gd name="connsiteX2" fmla="*/ 687358 w 687358"/>
                <a:gd name="connsiteY2" fmla="*/ 533399 h 579537"/>
                <a:gd name="connsiteX0" fmla="*/ 0 w 687358"/>
                <a:gd name="connsiteY0" fmla="*/ 0 h 575327"/>
                <a:gd name="connsiteX1" fmla="*/ 311386 w 687358"/>
                <a:gd name="connsiteY1" fmla="*/ 547687 h 575327"/>
                <a:gd name="connsiteX2" fmla="*/ 687358 w 687358"/>
                <a:gd name="connsiteY2" fmla="*/ 533399 h 575327"/>
              </a:gdLst>
              <a:ahLst/>
              <a:cxnLst>
                <a:cxn ang="0">
                  <a:pos x="connsiteX0" y="connsiteY0"/>
                </a:cxn>
                <a:cxn ang="0">
                  <a:pos x="connsiteX1" y="connsiteY1"/>
                </a:cxn>
                <a:cxn ang="0">
                  <a:pos x="connsiteX2" y="connsiteY2"/>
                </a:cxn>
              </a:cxnLst>
              <a:rect l="l" t="t" r="r" b="b"/>
              <a:pathLst>
                <a:path w="687358" h="575327">
                  <a:moveTo>
                    <a:pt x="0" y="0"/>
                  </a:moveTo>
                  <a:cubicBezTo>
                    <a:pt x="108461" y="426045"/>
                    <a:pt x="193654" y="485378"/>
                    <a:pt x="311386" y="547687"/>
                  </a:cubicBezTo>
                  <a:cubicBezTo>
                    <a:pt x="431233" y="602852"/>
                    <a:pt x="554008" y="563363"/>
                    <a:pt x="687358" y="533399"/>
                  </a:cubicBezTo>
                </a:path>
              </a:pathLst>
            </a:custGeom>
            <a:noFill/>
            <a:ln>
              <a:solidFill>
                <a:srgbClr val="8EB0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手繪多邊形: 圖案 26">
              <a:extLst>
                <a:ext uri="{FF2B5EF4-FFF2-40B4-BE49-F238E27FC236}">
                  <a16:creationId xmlns:a16="http://schemas.microsoft.com/office/drawing/2014/main" id="{AE399B29-5CF0-27B0-EBD3-178310DC6EA4}"/>
                </a:ext>
              </a:extLst>
            </p:cNvPr>
            <p:cNvSpPr/>
            <p:nvPr/>
          </p:nvSpPr>
          <p:spPr>
            <a:xfrm rot="2533362" flipV="1">
              <a:off x="1234616" y="2203859"/>
              <a:ext cx="786984" cy="490401"/>
            </a:xfrm>
            <a:custGeom>
              <a:avLst/>
              <a:gdLst>
                <a:gd name="connsiteX0" fmla="*/ 0 w 642938"/>
                <a:gd name="connsiteY0" fmla="*/ 0 h 421860"/>
                <a:gd name="connsiteX1" fmla="*/ 269082 w 642938"/>
                <a:gd name="connsiteY1" fmla="*/ 383381 h 421860"/>
                <a:gd name="connsiteX2" fmla="*/ 642938 w 642938"/>
                <a:gd name="connsiteY2" fmla="*/ 388143 h 421860"/>
                <a:gd name="connsiteX0" fmla="*/ 0 w 687358"/>
                <a:gd name="connsiteY0" fmla="*/ 0 h 567116"/>
                <a:gd name="connsiteX1" fmla="*/ 313502 w 687358"/>
                <a:gd name="connsiteY1" fmla="*/ 528637 h 567116"/>
                <a:gd name="connsiteX2" fmla="*/ 687358 w 687358"/>
                <a:gd name="connsiteY2" fmla="*/ 533399 h 567116"/>
                <a:gd name="connsiteX0" fmla="*/ 0 w 687358"/>
                <a:gd name="connsiteY0" fmla="*/ 0 h 567116"/>
                <a:gd name="connsiteX1" fmla="*/ 313502 w 687358"/>
                <a:gd name="connsiteY1" fmla="*/ 528637 h 567116"/>
                <a:gd name="connsiteX2" fmla="*/ 687358 w 687358"/>
                <a:gd name="connsiteY2" fmla="*/ 533399 h 567116"/>
                <a:gd name="connsiteX0" fmla="*/ 0 w 687358"/>
                <a:gd name="connsiteY0" fmla="*/ 0 h 579537"/>
                <a:gd name="connsiteX1" fmla="*/ 311386 w 687358"/>
                <a:gd name="connsiteY1" fmla="*/ 547687 h 579537"/>
                <a:gd name="connsiteX2" fmla="*/ 687358 w 687358"/>
                <a:gd name="connsiteY2" fmla="*/ 533399 h 579537"/>
                <a:gd name="connsiteX0" fmla="*/ 0 w 687358"/>
                <a:gd name="connsiteY0" fmla="*/ 0 h 579537"/>
                <a:gd name="connsiteX1" fmla="*/ 311386 w 687358"/>
                <a:gd name="connsiteY1" fmla="*/ 547687 h 579537"/>
                <a:gd name="connsiteX2" fmla="*/ 687358 w 687358"/>
                <a:gd name="connsiteY2" fmla="*/ 533399 h 579537"/>
                <a:gd name="connsiteX0" fmla="*/ 0 w 687358"/>
                <a:gd name="connsiteY0" fmla="*/ 0 h 575327"/>
                <a:gd name="connsiteX1" fmla="*/ 311386 w 687358"/>
                <a:gd name="connsiteY1" fmla="*/ 547687 h 575327"/>
                <a:gd name="connsiteX2" fmla="*/ 687358 w 687358"/>
                <a:gd name="connsiteY2" fmla="*/ 533399 h 575327"/>
                <a:gd name="connsiteX0" fmla="*/ 0 w 693478"/>
                <a:gd name="connsiteY0" fmla="*/ 0 h 578365"/>
                <a:gd name="connsiteX1" fmla="*/ 317506 w 693478"/>
                <a:gd name="connsiteY1" fmla="*/ 550725 h 578365"/>
                <a:gd name="connsiteX2" fmla="*/ 693478 w 693478"/>
                <a:gd name="connsiteY2" fmla="*/ 536437 h 578365"/>
                <a:gd name="connsiteX0" fmla="*/ 0 w 693478"/>
                <a:gd name="connsiteY0" fmla="*/ 0 h 578365"/>
                <a:gd name="connsiteX1" fmla="*/ 317506 w 693478"/>
                <a:gd name="connsiteY1" fmla="*/ 550725 h 578365"/>
                <a:gd name="connsiteX2" fmla="*/ 693478 w 693478"/>
                <a:gd name="connsiteY2" fmla="*/ 536437 h 578365"/>
                <a:gd name="connsiteX0" fmla="*/ 0 w 693478"/>
                <a:gd name="connsiteY0" fmla="*/ 0 h 546312"/>
                <a:gd name="connsiteX1" fmla="*/ 340917 w 693478"/>
                <a:gd name="connsiteY1" fmla="*/ 468529 h 546312"/>
                <a:gd name="connsiteX2" fmla="*/ 693478 w 693478"/>
                <a:gd name="connsiteY2" fmla="*/ 536437 h 546312"/>
                <a:gd name="connsiteX0" fmla="*/ 0 w 699051"/>
                <a:gd name="connsiteY0" fmla="*/ 0 h 484191"/>
                <a:gd name="connsiteX1" fmla="*/ 340917 w 699051"/>
                <a:gd name="connsiteY1" fmla="*/ 468529 h 484191"/>
                <a:gd name="connsiteX2" fmla="*/ 699051 w 699051"/>
                <a:gd name="connsiteY2" fmla="*/ 387784 h 484191"/>
                <a:gd name="connsiteX0" fmla="*/ 0 w 699051"/>
                <a:gd name="connsiteY0" fmla="*/ 0 h 489627"/>
                <a:gd name="connsiteX1" fmla="*/ 340917 w 699051"/>
                <a:gd name="connsiteY1" fmla="*/ 468529 h 489627"/>
                <a:gd name="connsiteX2" fmla="*/ 699051 w 699051"/>
                <a:gd name="connsiteY2" fmla="*/ 387784 h 489627"/>
                <a:gd name="connsiteX0" fmla="*/ 0 w 699051"/>
                <a:gd name="connsiteY0" fmla="*/ 0 h 490401"/>
                <a:gd name="connsiteX1" fmla="*/ 340917 w 699051"/>
                <a:gd name="connsiteY1" fmla="*/ 468529 h 490401"/>
                <a:gd name="connsiteX2" fmla="*/ 699051 w 699051"/>
                <a:gd name="connsiteY2" fmla="*/ 387784 h 490401"/>
              </a:gdLst>
              <a:ahLst/>
              <a:cxnLst>
                <a:cxn ang="0">
                  <a:pos x="connsiteX0" y="connsiteY0"/>
                </a:cxn>
                <a:cxn ang="0">
                  <a:pos x="connsiteX1" y="connsiteY1"/>
                </a:cxn>
                <a:cxn ang="0">
                  <a:pos x="connsiteX2" y="connsiteY2"/>
                </a:cxn>
              </a:cxnLst>
              <a:rect l="l" t="t" r="r" b="b"/>
              <a:pathLst>
                <a:path w="699051" h="490401">
                  <a:moveTo>
                    <a:pt x="0" y="0"/>
                  </a:moveTo>
                  <a:cubicBezTo>
                    <a:pt x="184956" y="359494"/>
                    <a:pt x="223185" y="406220"/>
                    <a:pt x="340917" y="468529"/>
                  </a:cubicBezTo>
                  <a:cubicBezTo>
                    <a:pt x="460764" y="523694"/>
                    <a:pt x="572285" y="466276"/>
                    <a:pt x="699051" y="387784"/>
                  </a:cubicBezTo>
                </a:path>
              </a:pathLst>
            </a:custGeom>
            <a:noFill/>
            <a:ln>
              <a:solidFill>
                <a:srgbClr val="8EB0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0" name="群組 29">
            <a:extLst>
              <a:ext uri="{FF2B5EF4-FFF2-40B4-BE49-F238E27FC236}">
                <a16:creationId xmlns:a16="http://schemas.microsoft.com/office/drawing/2014/main" id="{38B19A97-0B30-CC05-0CE1-0D25D6EDA325}"/>
              </a:ext>
            </a:extLst>
          </p:cNvPr>
          <p:cNvGrpSpPr/>
          <p:nvPr/>
        </p:nvGrpSpPr>
        <p:grpSpPr>
          <a:xfrm>
            <a:off x="600857" y="2858222"/>
            <a:ext cx="1710937" cy="1844002"/>
            <a:chOff x="784639" y="2762465"/>
            <a:chExt cx="1710937" cy="1844002"/>
          </a:xfrm>
        </p:grpSpPr>
        <p:grpSp>
          <p:nvGrpSpPr>
            <p:cNvPr id="31" name="群組 30">
              <a:extLst>
                <a:ext uri="{FF2B5EF4-FFF2-40B4-BE49-F238E27FC236}">
                  <a16:creationId xmlns:a16="http://schemas.microsoft.com/office/drawing/2014/main" id="{76D15AA0-77AC-1746-B46B-E0F328D744FB}"/>
                </a:ext>
              </a:extLst>
            </p:cNvPr>
            <p:cNvGrpSpPr/>
            <p:nvPr/>
          </p:nvGrpSpPr>
          <p:grpSpPr>
            <a:xfrm rot="17750489">
              <a:off x="777089" y="2887980"/>
              <a:ext cx="1844002" cy="1592972"/>
              <a:chOff x="475252" y="1036222"/>
              <a:chExt cx="1844002" cy="1592972"/>
            </a:xfrm>
          </p:grpSpPr>
          <p:pic>
            <p:nvPicPr>
              <p:cNvPr id="460" name="圖片 459">
                <a:extLst>
                  <a:ext uri="{FF2B5EF4-FFF2-40B4-BE49-F238E27FC236}">
                    <a16:creationId xmlns:a16="http://schemas.microsoft.com/office/drawing/2014/main" id="{9F49C2E3-4A82-57BC-0636-FA1898457855}"/>
                  </a:ext>
                </a:extLst>
              </p:cNvPr>
              <p:cNvPicPr>
                <a:picLocks noChangeAspect="1"/>
              </p:cNvPicPr>
              <p:nvPr/>
            </p:nvPicPr>
            <p:blipFill>
              <a:blip r:embed="rId3">
                <a:duotone>
                  <a:schemeClr val="accent5">
                    <a:shade val="45000"/>
                    <a:satMod val="135000"/>
                  </a:schemeClr>
                  <a:prstClr val="white"/>
                </a:duotone>
              </a:blip>
              <a:srcRect/>
              <a:stretch>
                <a:fillRect/>
              </a:stretch>
            </p:blipFill>
            <p:spPr>
              <a:xfrm rot="20472481">
                <a:off x="475252" y="1036222"/>
                <a:ext cx="1365622" cy="1365622"/>
              </a:xfrm>
              <a:custGeom>
                <a:avLst/>
                <a:gdLst>
                  <a:gd name="connsiteX0" fmla="*/ 0 w 1365622"/>
                  <a:gd name="connsiteY0" fmla="*/ 0 h 1365622"/>
                  <a:gd name="connsiteX1" fmla="*/ 1365622 w 1365622"/>
                  <a:gd name="connsiteY1" fmla="*/ 0 h 1365622"/>
                  <a:gd name="connsiteX2" fmla="*/ 1365622 w 1365622"/>
                  <a:gd name="connsiteY2" fmla="*/ 682811 h 1365622"/>
                  <a:gd name="connsiteX3" fmla="*/ 679450 w 1365622"/>
                  <a:gd name="connsiteY3" fmla="*/ 682811 h 1365622"/>
                  <a:gd name="connsiteX4" fmla="*/ 679450 w 1365622"/>
                  <a:gd name="connsiteY4" fmla="*/ 1365622 h 1365622"/>
                  <a:gd name="connsiteX5" fmla="*/ 0 w 1365622"/>
                  <a:gd name="connsiteY5" fmla="*/ 1365622 h 136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5622" h="1365622">
                    <a:moveTo>
                      <a:pt x="0" y="0"/>
                    </a:moveTo>
                    <a:lnTo>
                      <a:pt x="1365622" y="0"/>
                    </a:lnTo>
                    <a:lnTo>
                      <a:pt x="1365622" y="682811"/>
                    </a:lnTo>
                    <a:lnTo>
                      <a:pt x="679450" y="682811"/>
                    </a:lnTo>
                    <a:lnTo>
                      <a:pt x="679450" y="1365622"/>
                    </a:lnTo>
                    <a:lnTo>
                      <a:pt x="0" y="1365622"/>
                    </a:lnTo>
                    <a:close/>
                  </a:path>
                </a:pathLst>
              </a:custGeom>
            </p:spPr>
          </p:pic>
          <p:sp>
            <p:nvSpPr>
              <p:cNvPr id="462" name="手繪多邊形: 圖案 461">
                <a:extLst>
                  <a:ext uri="{FF2B5EF4-FFF2-40B4-BE49-F238E27FC236}">
                    <a16:creationId xmlns:a16="http://schemas.microsoft.com/office/drawing/2014/main" id="{E5ABF97D-3A9D-1E37-B0EF-487DE4BE93DC}"/>
                  </a:ext>
                </a:extLst>
              </p:cNvPr>
              <p:cNvSpPr/>
              <p:nvPr/>
            </p:nvSpPr>
            <p:spPr>
              <a:xfrm>
                <a:off x="1795485" y="1495282"/>
                <a:ext cx="523769" cy="524532"/>
              </a:xfrm>
              <a:custGeom>
                <a:avLst/>
                <a:gdLst>
                  <a:gd name="connsiteX0" fmla="*/ 0 w 642938"/>
                  <a:gd name="connsiteY0" fmla="*/ 0 h 421860"/>
                  <a:gd name="connsiteX1" fmla="*/ 269082 w 642938"/>
                  <a:gd name="connsiteY1" fmla="*/ 383381 h 421860"/>
                  <a:gd name="connsiteX2" fmla="*/ 642938 w 642938"/>
                  <a:gd name="connsiteY2" fmla="*/ 388143 h 421860"/>
                  <a:gd name="connsiteX0" fmla="*/ 0 w 687358"/>
                  <a:gd name="connsiteY0" fmla="*/ 0 h 567116"/>
                  <a:gd name="connsiteX1" fmla="*/ 313502 w 687358"/>
                  <a:gd name="connsiteY1" fmla="*/ 528637 h 567116"/>
                  <a:gd name="connsiteX2" fmla="*/ 687358 w 687358"/>
                  <a:gd name="connsiteY2" fmla="*/ 533399 h 567116"/>
                  <a:gd name="connsiteX0" fmla="*/ 0 w 687358"/>
                  <a:gd name="connsiteY0" fmla="*/ 0 h 567116"/>
                  <a:gd name="connsiteX1" fmla="*/ 313502 w 687358"/>
                  <a:gd name="connsiteY1" fmla="*/ 528637 h 567116"/>
                  <a:gd name="connsiteX2" fmla="*/ 687358 w 687358"/>
                  <a:gd name="connsiteY2" fmla="*/ 533399 h 567116"/>
                  <a:gd name="connsiteX0" fmla="*/ 0 w 687358"/>
                  <a:gd name="connsiteY0" fmla="*/ 0 h 579537"/>
                  <a:gd name="connsiteX1" fmla="*/ 311386 w 687358"/>
                  <a:gd name="connsiteY1" fmla="*/ 547687 h 579537"/>
                  <a:gd name="connsiteX2" fmla="*/ 687358 w 687358"/>
                  <a:gd name="connsiteY2" fmla="*/ 533399 h 579537"/>
                  <a:gd name="connsiteX0" fmla="*/ 0 w 687358"/>
                  <a:gd name="connsiteY0" fmla="*/ 0 h 579537"/>
                  <a:gd name="connsiteX1" fmla="*/ 311386 w 687358"/>
                  <a:gd name="connsiteY1" fmla="*/ 547687 h 579537"/>
                  <a:gd name="connsiteX2" fmla="*/ 687358 w 687358"/>
                  <a:gd name="connsiteY2" fmla="*/ 533399 h 579537"/>
                  <a:gd name="connsiteX0" fmla="*/ 0 w 687358"/>
                  <a:gd name="connsiteY0" fmla="*/ 0 h 575327"/>
                  <a:gd name="connsiteX1" fmla="*/ 311386 w 687358"/>
                  <a:gd name="connsiteY1" fmla="*/ 547687 h 575327"/>
                  <a:gd name="connsiteX2" fmla="*/ 687358 w 687358"/>
                  <a:gd name="connsiteY2" fmla="*/ 533399 h 575327"/>
                  <a:gd name="connsiteX0" fmla="*/ 0 w 687358"/>
                  <a:gd name="connsiteY0" fmla="*/ 0 h 541320"/>
                  <a:gd name="connsiteX1" fmla="*/ 254353 w 687358"/>
                  <a:gd name="connsiteY1" fmla="*/ 447392 h 541320"/>
                  <a:gd name="connsiteX2" fmla="*/ 687358 w 687358"/>
                  <a:gd name="connsiteY2" fmla="*/ 533399 h 541320"/>
                  <a:gd name="connsiteX0" fmla="*/ 0 w 687358"/>
                  <a:gd name="connsiteY0" fmla="*/ 0 h 541320"/>
                  <a:gd name="connsiteX1" fmla="*/ 254353 w 687358"/>
                  <a:gd name="connsiteY1" fmla="*/ 447392 h 541320"/>
                  <a:gd name="connsiteX2" fmla="*/ 687358 w 687358"/>
                  <a:gd name="connsiteY2" fmla="*/ 533399 h 541320"/>
                  <a:gd name="connsiteX0" fmla="*/ 0 w 687358"/>
                  <a:gd name="connsiteY0" fmla="*/ 0 h 541320"/>
                  <a:gd name="connsiteX1" fmla="*/ 254353 w 687358"/>
                  <a:gd name="connsiteY1" fmla="*/ 447392 h 541320"/>
                  <a:gd name="connsiteX2" fmla="*/ 687358 w 687358"/>
                  <a:gd name="connsiteY2" fmla="*/ 533399 h 541320"/>
                  <a:gd name="connsiteX0" fmla="*/ 0 w 687358"/>
                  <a:gd name="connsiteY0" fmla="*/ 0 h 541618"/>
                  <a:gd name="connsiteX1" fmla="*/ 235070 w 687358"/>
                  <a:gd name="connsiteY1" fmla="*/ 450660 h 541618"/>
                  <a:gd name="connsiteX2" fmla="*/ 687358 w 687358"/>
                  <a:gd name="connsiteY2" fmla="*/ 533399 h 541618"/>
                  <a:gd name="connsiteX0" fmla="*/ 0 w 687358"/>
                  <a:gd name="connsiteY0" fmla="*/ 0 h 541618"/>
                  <a:gd name="connsiteX1" fmla="*/ 235070 w 687358"/>
                  <a:gd name="connsiteY1" fmla="*/ 450660 h 541618"/>
                  <a:gd name="connsiteX2" fmla="*/ 687358 w 687358"/>
                  <a:gd name="connsiteY2" fmla="*/ 533399 h 541618"/>
                  <a:gd name="connsiteX0" fmla="*/ 0 w 687358"/>
                  <a:gd name="connsiteY0" fmla="*/ 0 h 542315"/>
                  <a:gd name="connsiteX1" fmla="*/ 219282 w 687358"/>
                  <a:gd name="connsiteY1" fmla="*/ 457515 h 542315"/>
                  <a:gd name="connsiteX2" fmla="*/ 687358 w 687358"/>
                  <a:gd name="connsiteY2" fmla="*/ 533399 h 542315"/>
                  <a:gd name="connsiteX0" fmla="*/ 0 w 687358"/>
                  <a:gd name="connsiteY0" fmla="*/ 0 h 542315"/>
                  <a:gd name="connsiteX1" fmla="*/ 219282 w 687358"/>
                  <a:gd name="connsiteY1" fmla="*/ 457515 h 542315"/>
                  <a:gd name="connsiteX2" fmla="*/ 687358 w 687358"/>
                  <a:gd name="connsiteY2" fmla="*/ 533399 h 542315"/>
                  <a:gd name="connsiteX0" fmla="*/ 0 w 636866"/>
                  <a:gd name="connsiteY0" fmla="*/ 0 h 485880"/>
                  <a:gd name="connsiteX1" fmla="*/ 219282 w 636866"/>
                  <a:gd name="connsiteY1" fmla="*/ 457515 h 485880"/>
                  <a:gd name="connsiteX2" fmla="*/ 636866 w 636866"/>
                  <a:gd name="connsiteY2" fmla="*/ 445577 h 485880"/>
                  <a:gd name="connsiteX0" fmla="*/ 0 w 636866"/>
                  <a:gd name="connsiteY0" fmla="*/ 0 h 493494"/>
                  <a:gd name="connsiteX1" fmla="*/ 219282 w 636866"/>
                  <a:gd name="connsiteY1" fmla="*/ 457515 h 493494"/>
                  <a:gd name="connsiteX2" fmla="*/ 636866 w 636866"/>
                  <a:gd name="connsiteY2" fmla="*/ 445577 h 493494"/>
                  <a:gd name="connsiteX0" fmla="*/ 0 w 584342"/>
                  <a:gd name="connsiteY0" fmla="*/ 0 h 506323"/>
                  <a:gd name="connsiteX1" fmla="*/ 219282 w 584342"/>
                  <a:gd name="connsiteY1" fmla="*/ 457515 h 506323"/>
                  <a:gd name="connsiteX2" fmla="*/ 584342 w 584342"/>
                  <a:gd name="connsiteY2" fmla="*/ 470936 h 506323"/>
                  <a:gd name="connsiteX0" fmla="*/ 0 w 584342"/>
                  <a:gd name="connsiteY0" fmla="*/ 0 h 510327"/>
                  <a:gd name="connsiteX1" fmla="*/ 219282 w 584342"/>
                  <a:gd name="connsiteY1" fmla="*/ 457515 h 510327"/>
                  <a:gd name="connsiteX2" fmla="*/ 584342 w 584342"/>
                  <a:gd name="connsiteY2" fmla="*/ 470936 h 510327"/>
                  <a:gd name="connsiteX0" fmla="*/ 0 w 584342"/>
                  <a:gd name="connsiteY0" fmla="*/ 0 h 514573"/>
                  <a:gd name="connsiteX1" fmla="*/ 219282 w 584342"/>
                  <a:gd name="connsiteY1" fmla="*/ 457515 h 514573"/>
                  <a:gd name="connsiteX2" fmla="*/ 584342 w 584342"/>
                  <a:gd name="connsiteY2" fmla="*/ 470936 h 514573"/>
                  <a:gd name="connsiteX0" fmla="*/ 0 w 584342"/>
                  <a:gd name="connsiteY0" fmla="*/ 0 h 514573"/>
                  <a:gd name="connsiteX1" fmla="*/ 219282 w 584342"/>
                  <a:gd name="connsiteY1" fmla="*/ 457515 h 514573"/>
                  <a:gd name="connsiteX2" fmla="*/ 584342 w 584342"/>
                  <a:gd name="connsiteY2" fmla="*/ 470936 h 514573"/>
                  <a:gd name="connsiteX0" fmla="*/ 0 w 584342"/>
                  <a:gd name="connsiteY0" fmla="*/ 0 h 514573"/>
                  <a:gd name="connsiteX1" fmla="*/ 219282 w 584342"/>
                  <a:gd name="connsiteY1" fmla="*/ 457515 h 514573"/>
                  <a:gd name="connsiteX2" fmla="*/ 584342 w 584342"/>
                  <a:gd name="connsiteY2" fmla="*/ 470936 h 514573"/>
                  <a:gd name="connsiteX0" fmla="*/ 0 w 584342"/>
                  <a:gd name="connsiteY0" fmla="*/ 0 h 521556"/>
                  <a:gd name="connsiteX1" fmla="*/ 219282 w 584342"/>
                  <a:gd name="connsiteY1" fmla="*/ 457515 h 521556"/>
                  <a:gd name="connsiteX2" fmla="*/ 584342 w 584342"/>
                  <a:gd name="connsiteY2" fmla="*/ 470936 h 521556"/>
                  <a:gd name="connsiteX0" fmla="*/ 0 w 584342"/>
                  <a:gd name="connsiteY0" fmla="*/ 0 h 529105"/>
                  <a:gd name="connsiteX1" fmla="*/ 219282 w 584342"/>
                  <a:gd name="connsiteY1" fmla="*/ 457515 h 529105"/>
                  <a:gd name="connsiteX2" fmla="*/ 584342 w 584342"/>
                  <a:gd name="connsiteY2" fmla="*/ 470936 h 529105"/>
                  <a:gd name="connsiteX0" fmla="*/ 0 w 584342"/>
                  <a:gd name="connsiteY0" fmla="*/ 0 h 521641"/>
                  <a:gd name="connsiteX1" fmla="*/ 219282 w 584342"/>
                  <a:gd name="connsiteY1" fmla="*/ 457515 h 521641"/>
                  <a:gd name="connsiteX2" fmla="*/ 584342 w 584342"/>
                  <a:gd name="connsiteY2" fmla="*/ 470936 h 521641"/>
                  <a:gd name="connsiteX0" fmla="*/ 0 w 584342"/>
                  <a:gd name="connsiteY0" fmla="*/ 0 h 521641"/>
                  <a:gd name="connsiteX1" fmla="*/ 219282 w 584342"/>
                  <a:gd name="connsiteY1" fmla="*/ 457515 h 521641"/>
                  <a:gd name="connsiteX2" fmla="*/ 584342 w 584342"/>
                  <a:gd name="connsiteY2" fmla="*/ 470936 h 521641"/>
                  <a:gd name="connsiteX0" fmla="*/ 0 w 584342"/>
                  <a:gd name="connsiteY0" fmla="*/ 0 h 521641"/>
                  <a:gd name="connsiteX1" fmla="*/ 219282 w 584342"/>
                  <a:gd name="connsiteY1" fmla="*/ 457515 h 521641"/>
                  <a:gd name="connsiteX2" fmla="*/ 584342 w 584342"/>
                  <a:gd name="connsiteY2" fmla="*/ 470936 h 521641"/>
                  <a:gd name="connsiteX0" fmla="*/ 0 w 584342"/>
                  <a:gd name="connsiteY0" fmla="*/ 0 h 531508"/>
                  <a:gd name="connsiteX1" fmla="*/ 212008 w 584342"/>
                  <a:gd name="connsiteY1" fmla="*/ 475988 h 531508"/>
                  <a:gd name="connsiteX2" fmla="*/ 584342 w 584342"/>
                  <a:gd name="connsiteY2" fmla="*/ 470936 h 531508"/>
                  <a:gd name="connsiteX0" fmla="*/ 0 w 584342"/>
                  <a:gd name="connsiteY0" fmla="*/ 0 h 531508"/>
                  <a:gd name="connsiteX1" fmla="*/ 212008 w 584342"/>
                  <a:gd name="connsiteY1" fmla="*/ 475988 h 531508"/>
                  <a:gd name="connsiteX2" fmla="*/ 584342 w 584342"/>
                  <a:gd name="connsiteY2" fmla="*/ 470936 h 531508"/>
                  <a:gd name="connsiteX0" fmla="*/ 0 w 584342"/>
                  <a:gd name="connsiteY0" fmla="*/ 0 h 531508"/>
                  <a:gd name="connsiteX1" fmla="*/ 212008 w 584342"/>
                  <a:gd name="connsiteY1" fmla="*/ 475988 h 531508"/>
                  <a:gd name="connsiteX2" fmla="*/ 584342 w 584342"/>
                  <a:gd name="connsiteY2" fmla="*/ 470936 h 531508"/>
                  <a:gd name="connsiteX0" fmla="*/ 0 w 584342"/>
                  <a:gd name="connsiteY0" fmla="*/ 0 h 522477"/>
                  <a:gd name="connsiteX1" fmla="*/ 212008 w 584342"/>
                  <a:gd name="connsiteY1" fmla="*/ 475988 h 522477"/>
                  <a:gd name="connsiteX2" fmla="*/ 584342 w 584342"/>
                  <a:gd name="connsiteY2" fmla="*/ 470936 h 522477"/>
                  <a:gd name="connsiteX0" fmla="*/ 0 w 584342"/>
                  <a:gd name="connsiteY0" fmla="*/ 0 h 522477"/>
                  <a:gd name="connsiteX1" fmla="*/ 212008 w 584342"/>
                  <a:gd name="connsiteY1" fmla="*/ 475988 h 522477"/>
                  <a:gd name="connsiteX2" fmla="*/ 584342 w 584342"/>
                  <a:gd name="connsiteY2" fmla="*/ 470936 h 522477"/>
                  <a:gd name="connsiteX0" fmla="*/ 0 w 584342"/>
                  <a:gd name="connsiteY0" fmla="*/ 0 h 522477"/>
                  <a:gd name="connsiteX1" fmla="*/ 212008 w 584342"/>
                  <a:gd name="connsiteY1" fmla="*/ 475988 h 522477"/>
                  <a:gd name="connsiteX2" fmla="*/ 584342 w 584342"/>
                  <a:gd name="connsiteY2" fmla="*/ 470936 h 522477"/>
                  <a:gd name="connsiteX0" fmla="*/ 0 w 584342"/>
                  <a:gd name="connsiteY0" fmla="*/ 0 h 522477"/>
                  <a:gd name="connsiteX1" fmla="*/ 212008 w 584342"/>
                  <a:gd name="connsiteY1" fmla="*/ 475988 h 522477"/>
                  <a:gd name="connsiteX2" fmla="*/ 584342 w 584342"/>
                  <a:gd name="connsiteY2" fmla="*/ 470936 h 522477"/>
                  <a:gd name="connsiteX0" fmla="*/ 0 w 584342"/>
                  <a:gd name="connsiteY0" fmla="*/ 0 h 522477"/>
                  <a:gd name="connsiteX1" fmla="*/ 212008 w 584342"/>
                  <a:gd name="connsiteY1" fmla="*/ 475988 h 522477"/>
                  <a:gd name="connsiteX2" fmla="*/ 584342 w 584342"/>
                  <a:gd name="connsiteY2" fmla="*/ 470936 h 522477"/>
                  <a:gd name="connsiteX0" fmla="*/ 0 w 584342"/>
                  <a:gd name="connsiteY0" fmla="*/ 0 h 522477"/>
                  <a:gd name="connsiteX1" fmla="*/ 212008 w 584342"/>
                  <a:gd name="connsiteY1" fmla="*/ 475988 h 522477"/>
                  <a:gd name="connsiteX2" fmla="*/ 584342 w 584342"/>
                  <a:gd name="connsiteY2" fmla="*/ 470936 h 522477"/>
                  <a:gd name="connsiteX0" fmla="*/ 0 w 584342"/>
                  <a:gd name="connsiteY0" fmla="*/ 0 h 522477"/>
                  <a:gd name="connsiteX1" fmla="*/ 212008 w 584342"/>
                  <a:gd name="connsiteY1" fmla="*/ 475988 h 522477"/>
                  <a:gd name="connsiteX2" fmla="*/ 584342 w 584342"/>
                  <a:gd name="connsiteY2" fmla="*/ 470936 h 522477"/>
                  <a:gd name="connsiteX0" fmla="*/ 0 w 584342"/>
                  <a:gd name="connsiteY0" fmla="*/ 0 h 522477"/>
                  <a:gd name="connsiteX1" fmla="*/ 212008 w 584342"/>
                  <a:gd name="connsiteY1" fmla="*/ 475988 h 522477"/>
                  <a:gd name="connsiteX2" fmla="*/ 584342 w 584342"/>
                  <a:gd name="connsiteY2" fmla="*/ 470936 h 522477"/>
                  <a:gd name="connsiteX0" fmla="*/ 0 w 584342"/>
                  <a:gd name="connsiteY0" fmla="*/ 0 h 522477"/>
                  <a:gd name="connsiteX1" fmla="*/ 212008 w 584342"/>
                  <a:gd name="connsiteY1" fmla="*/ 475988 h 522477"/>
                  <a:gd name="connsiteX2" fmla="*/ 584342 w 584342"/>
                  <a:gd name="connsiteY2" fmla="*/ 470936 h 522477"/>
                  <a:gd name="connsiteX0" fmla="*/ 0 w 584342"/>
                  <a:gd name="connsiteY0" fmla="*/ 0 h 522477"/>
                  <a:gd name="connsiteX1" fmla="*/ 212008 w 584342"/>
                  <a:gd name="connsiteY1" fmla="*/ 475988 h 522477"/>
                  <a:gd name="connsiteX2" fmla="*/ 584342 w 584342"/>
                  <a:gd name="connsiteY2" fmla="*/ 470936 h 522477"/>
                  <a:gd name="connsiteX0" fmla="*/ 0 w 584342"/>
                  <a:gd name="connsiteY0" fmla="*/ 0 h 522477"/>
                  <a:gd name="connsiteX1" fmla="*/ 212008 w 584342"/>
                  <a:gd name="connsiteY1" fmla="*/ 475988 h 522477"/>
                  <a:gd name="connsiteX2" fmla="*/ 584342 w 584342"/>
                  <a:gd name="connsiteY2" fmla="*/ 470936 h 522477"/>
                  <a:gd name="connsiteX0" fmla="*/ 0 w 584342"/>
                  <a:gd name="connsiteY0" fmla="*/ 0 h 522477"/>
                  <a:gd name="connsiteX1" fmla="*/ 212008 w 584342"/>
                  <a:gd name="connsiteY1" fmla="*/ 475988 h 522477"/>
                  <a:gd name="connsiteX2" fmla="*/ 584342 w 584342"/>
                  <a:gd name="connsiteY2" fmla="*/ 470936 h 522477"/>
                  <a:gd name="connsiteX0" fmla="*/ 0 w 584342"/>
                  <a:gd name="connsiteY0" fmla="*/ 0 h 522477"/>
                  <a:gd name="connsiteX1" fmla="*/ 99167 w 584342"/>
                  <a:gd name="connsiteY1" fmla="*/ 361609 h 522477"/>
                  <a:gd name="connsiteX2" fmla="*/ 212008 w 584342"/>
                  <a:gd name="connsiteY2" fmla="*/ 475988 h 522477"/>
                  <a:gd name="connsiteX3" fmla="*/ 584342 w 584342"/>
                  <a:gd name="connsiteY3" fmla="*/ 470936 h 522477"/>
                  <a:gd name="connsiteX0" fmla="*/ 0 w 584342"/>
                  <a:gd name="connsiteY0" fmla="*/ 0 h 522477"/>
                  <a:gd name="connsiteX1" fmla="*/ 99167 w 584342"/>
                  <a:gd name="connsiteY1" fmla="*/ 361609 h 522477"/>
                  <a:gd name="connsiteX2" fmla="*/ 212008 w 584342"/>
                  <a:gd name="connsiteY2" fmla="*/ 475988 h 522477"/>
                  <a:gd name="connsiteX3" fmla="*/ 584342 w 584342"/>
                  <a:gd name="connsiteY3" fmla="*/ 470936 h 522477"/>
                  <a:gd name="connsiteX0" fmla="*/ 0 w 584342"/>
                  <a:gd name="connsiteY0" fmla="*/ 0 h 522477"/>
                  <a:gd name="connsiteX1" fmla="*/ 99167 w 584342"/>
                  <a:gd name="connsiteY1" fmla="*/ 361609 h 522477"/>
                  <a:gd name="connsiteX2" fmla="*/ 212008 w 584342"/>
                  <a:gd name="connsiteY2" fmla="*/ 475988 h 522477"/>
                  <a:gd name="connsiteX3" fmla="*/ 584342 w 584342"/>
                  <a:gd name="connsiteY3" fmla="*/ 470936 h 522477"/>
                  <a:gd name="connsiteX0" fmla="*/ 0 w 584342"/>
                  <a:gd name="connsiteY0" fmla="*/ 0 h 522477"/>
                  <a:gd name="connsiteX1" fmla="*/ 99167 w 584342"/>
                  <a:gd name="connsiteY1" fmla="*/ 361609 h 522477"/>
                  <a:gd name="connsiteX2" fmla="*/ 212008 w 584342"/>
                  <a:gd name="connsiteY2" fmla="*/ 475988 h 522477"/>
                  <a:gd name="connsiteX3" fmla="*/ 584342 w 584342"/>
                  <a:gd name="connsiteY3" fmla="*/ 470936 h 522477"/>
                  <a:gd name="connsiteX0" fmla="*/ 0 w 584342"/>
                  <a:gd name="connsiteY0" fmla="*/ 0 h 522477"/>
                  <a:gd name="connsiteX1" fmla="*/ 99167 w 584342"/>
                  <a:gd name="connsiteY1" fmla="*/ 361609 h 522477"/>
                  <a:gd name="connsiteX2" fmla="*/ 212008 w 584342"/>
                  <a:gd name="connsiteY2" fmla="*/ 475988 h 522477"/>
                  <a:gd name="connsiteX3" fmla="*/ 584342 w 584342"/>
                  <a:gd name="connsiteY3" fmla="*/ 470936 h 522477"/>
                  <a:gd name="connsiteX0" fmla="*/ 0 w 584342"/>
                  <a:gd name="connsiteY0" fmla="*/ 0 h 528351"/>
                  <a:gd name="connsiteX1" fmla="*/ 99167 w 584342"/>
                  <a:gd name="connsiteY1" fmla="*/ 361609 h 528351"/>
                  <a:gd name="connsiteX2" fmla="*/ 202430 w 584342"/>
                  <a:gd name="connsiteY2" fmla="*/ 486503 h 528351"/>
                  <a:gd name="connsiteX3" fmla="*/ 584342 w 584342"/>
                  <a:gd name="connsiteY3" fmla="*/ 470936 h 528351"/>
                  <a:gd name="connsiteX0" fmla="*/ 0 w 584342"/>
                  <a:gd name="connsiteY0" fmla="*/ 0 h 528351"/>
                  <a:gd name="connsiteX1" fmla="*/ 99167 w 584342"/>
                  <a:gd name="connsiteY1" fmla="*/ 361609 h 528351"/>
                  <a:gd name="connsiteX2" fmla="*/ 202430 w 584342"/>
                  <a:gd name="connsiteY2" fmla="*/ 486503 h 528351"/>
                  <a:gd name="connsiteX3" fmla="*/ 584342 w 584342"/>
                  <a:gd name="connsiteY3" fmla="*/ 470936 h 528351"/>
                  <a:gd name="connsiteX0" fmla="*/ 0 w 584342"/>
                  <a:gd name="connsiteY0" fmla="*/ 0 h 528351"/>
                  <a:gd name="connsiteX1" fmla="*/ 99167 w 584342"/>
                  <a:gd name="connsiteY1" fmla="*/ 361609 h 528351"/>
                  <a:gd name="connsiteX2" fmla="*/ 202430 w 584342"/>
                  <a:gd name="connsiteY2" fmla="*/ 486503 h 528351"/>
                  <a:gd name="connsiteX3" fmla="*/ 584342 w 584342"/>
                  <a:gd name="connsiteY3" fmla="*/ 470936 h 528351"/>
                  <a:gd name="connsiteX0" fmla="*/ 0 w 584342"/>
                  <a:gd name="connsiteY0" fmla="*/ 0 h 528351"/>
                  <a:gd name="connsiteX1" fmla="*/ 99167 w 584342"/>
                  <a:gd name="connsiteY1" fmla="*/ 361609 h 528351"/>
                  <a:gd name="connsiteX2" fmla="*/ 202430 w 584342"/>
                  <a:gd name="connsiteY2" fmla="*/ 486503 h 528351"/>
                  <a:gd name="connsiteX3" fmla="*/ 584342 w 584342"/>
                  <a:gd name="connsiteY3" fmla="*/ 470936 h 528351"/>
                  <a:gd name="connsiteX0" fmla="*/ 0 w 584342"/>
                  <a:gd name="connsiteY0" fmla="*/ 0 h 522850"/>
                  <a:gd name="connsiteX1" fmla="*/ 99167 w 584342"/>
                  <a:gd name="connsiteY1" fmla="*/ 361609 h 522850"/>
                  <a:gd name="connsiteX2" fmla="*/ 186458 w 584342"/>
                  <a:gd name="connsiteY2" fmla="*/ 476691 h 522850"/>
                  <a:gd name="connsiteX3" fmla="*/ 584342 w 584342"/>
                  <a:gd name="connsiteY3" fmla="*/ 470936 h 522850"/>
                  <a:gd name="connsiteX0" fmla="*/ 0 w 584342"/>
                  <a:gd name="connsiteY0" fmla="*/ 0 h 517399"/>
                  <a:gd name="connsiteX1" fmla="*/ 99167 w 584342"/>
                  <a:gd name="connsiteY1" fmla="*/ 361609 h 517399"/>
                  <a:gd name="connsiteX2" fmla="*/ 186458 w 584342"/>
                  <a:gd name="connsiteY2" fmla="*/ 476691 h 517399"/>
                  <a:gd name="connsiteX3" fmla="*/ 584342 w 584342"/>
                  <a:gd name="connsiteY3" fmla="*/ 470936 h 517399"/>
                  <a:gd name="connsiteX0" fmla="*/ 0 w 465246"/>
                  <a:gd name="connsiteY0" fmla="*/ 0 h 513013"/>
                  <a:gd name="connsiteX1" fmla="*/ 99167 w 465246"/>
                  <a:gd name="connsiteY1" fmla="*/ 361609 h 513013"/>
                  <a:gd name="connsiteX2" fmla="*/ 186458 w 465246"/>
                  <a:gd name="connsiteY2" fmla="*/ 476691 h 513013"/>
                  <a:gd name="connsiteX3" fmla="*/ 465246 w 465246"/>
                  <a:gd name="connsiteY3" fmla="*/ 461788 h 513013"/>
                  <a:gd name="connsiteX0" fmla="*/ 0 w 465246"/>
                  <a:gd name="connsiteY0" fmla="*/ 0 h 523144"/>
                  <a:gd name="connsiteX1" fmla="*/ 99167 w 465246"/>
                  <a:gd name="connsiteY1" fmla="*/ 361609 h 523144"/>
                  <a:gd name="connsiteX2" fmla="*/ 186458 w 465246"/>
                  <a:gd name="connsiteY2" fmla="*/ 476691 h 523144"/>
                  <a:gd name="connsiteX3" fmla="*/ 465246 w 465246"/>
                  <a:gd name="connsiteY3" fmla="*/ 461788 h 523144"/>
                  <a:gd name="connsiteX0" fmla="*/ 0 w 465246"/>
                  <a:gd name="connsiteY0" fmla="*/ 0 h 531383"/>
                  <a:gd name="connsiteX1" fmla="*/ 99167 w 465246"/>
                  <a:gd name="connsiteY1" fmla="*/ 361609 h 531383"/>
                  <a:gd name="connsiteX2" fmla="*/ 195737 w 465246"/>
                  <a:gd name="connsiteY2" fmla="*/ 492798 h 531383"/>
                  <a:gd name="connsiteX3" fmla="*/ 465246 w 465246"/>
                  <a:gd name="connsiteY3" fmla="*/ 461788 h 531383"/>
                  <a:gd name="connsiteX0" fmla="*/ 0 w 465246"/>
                  <a:gd name="connsiteY0" fmla="*/ 0 h 531383"/>
                  <a:gd name="connsiteX1" fmla="*/ 99167 w 465246"/>
                  <a:gd name="connsiteY1" fmla="*/ 361609 h 531383"/>
                  <a:gd name="connsiteX2" fmla="*/ 195737 w 465246"/>
                  <a:gd name="connsiteY2" fmla="*/ 492798 h 531383"/>
                  <a:gd name="connsiteX3" fmla="*/ 465246 w 465246"/>
                  <a:gd name="connsiteY3" fmla="*/ 461788 h 531383"/>
                  <a:gd name="connsiteX0" fmla="*/ 0 w 465246"/>
                  <a:gd name="connsiteY0" fmla="*/ 0 h 531383"/>
                  <a:gd name="connsiteX1" fmla="*/ 101131 w 465246"/>
                  <a:gd name="connsiteY1" fmla="*/ 355247 h 531383"/>
                  <a:gd name="connsiteX2" fmla="*/ 195737 w 465246"/>
                  <a:gd name="connsiteY2" fmla="*/ 492798 h 531383"/>
                  <a:gd name="connsiteX3" fmla="*/ 465246 w 465246"/>
                  <a:gd name="connsiteY3" fmla="*/ 461788 h 531383"/>
                  <a:gd name="connsiteX0" fmla="*/ 0 w 465246"/>
                  <a:gd name="connsiteY0" fmla="*/ 0 h 531383"/>
                  <a:gd name="connsiteX1" fmla="*/ 101131 w 465246"/>
                  <a:gd name="connsiteY1" fmla="*/ 355247 h 531383"/>
                  <a:gd name="connsiteX2" fmla="*/ 195737 w 465246"/>
                  <a:gd name="connsiteY2" fmla="*/ 492798 h 531383"/>
                  <a:gd name="connsiteX3" fmla="*/ 465246 w 465246"/>
                  <a:gd name="connsiteY3" fmla="*/ 461788 h 531383"/>
                  <a:gd name="connsiteX0" fmla="*/ 0 w 465246"/>
                  <a:gd name="connsiteY0" fmla="*/ 0 h 531383"/>
                  <a:gd name="connsiteX1" fmla="*/ 101131 w 465246"/>
                  <a:gd name="connsiteY1" fmla="*/ 355247 h 531383"/>
                  <a:gd name="connsiteX2" fmla="*/ 195737 w 465246"/>
                  <a:gd name="connsiteY2" fmla="*/ 492798 h 531383"/>
                  <a:gd name="connsiteX3" fmla="*/ 465246 w 465246"/>
                  <a:gd name="connsiteY3" fmla="*/ 461788 h 531383"/>
                  <a:gd name="connsiteX0" fmla="*/ 0 w 465246"/>
                  <a:gd name="connsiteY0" fmla="*/ 0 h 531383"/>
                  <a:gd name="connsiteX1" fmla="*/ 101131 w 465246"/>
                  <a:gd name="connsiteY1" fmla="*/ 355247 h 531383"/>
                  <a:gd name="connsiteX2" fmla="*/ 195737 w 465246"/>
                  <a:gd name="connsiteY2" fmla="*/ 492798 h 531383"/>
                  <a:gd name="connsiteX3" fmla="*/ 465246 w 465246"/>
                  <a:gd name="connsiteY3" fmla="*/ 461788 h 531383"/>
                  <a:gd name="connsiteX0" fmla="*/ 0 w 465246"/>
                  <a:gd name="connsiteY0" fmla="*/ 0 h 531383"/>
                  <a:gd name="connsiteX1" fmla="*/ 101131 w 465246"/>
                  <a:gd name="connsiteY1" fmla="*/ 355247 h 531383"/>
                  <a:gd name="connsiteX2" fmla="*/ 195737 w 465246"/>
                  <a:gd name="connsiteY2" fmla="*/ 492798 h 531383"/>
                  <a:gd name="connsiteX3" fmla="*/ 465246 w 465246"/>
                  <a:gd name="connsiteY3" fmla="*/ 461788 h 531383"/>
                  <a:gd name="connsiteX0" fmla="*/ 0 w 465246"/>
                  <a:gd name="connsiteY0" fmla="*/ 0 h 531383"/>
                  <a:gd name="connsiteX1" fmla="*/ 101131 w 465246"/>
                  <a:gd name="connsiteY1" fmla="*/ 355247 h 531383"/>
                  <a:gd name="connsiteX2" fmla="*/ 195737 w 465246"/>
                  <a:gd name="connsiteY2" fmla="*/ 492798 h 531383"/>
                  <a:gd name="connsiteX3" fmla="*/ 465246 w 465246"/>
                  <a:gd name="connsiteY3" fmla="*/ 461788 h 531383"/>
                  <a:gd name="connsiteX0" fmla="*/ 0 w 465246"/>
                  <a:gd name="connsiteY0" fmla="*/ 0 h 531383"/>
                  <a:gd name="connsiteX1" fmla="*/ 101131 w 465246"/>
                  <a:gd name="connsiteY1" fmla="*/ 355247 h 531383"/>
                  <a:gd name="connsiteX2" fmla="*/ 195737 w 465246"/>
                  <a:gd name="connsiteY2" fmla="*/ 492798 h 531383"/>
                  <a:gd name="connsiteX3" fmla="*/ 465246 w 465246"/>
                  <a:gd name="connsiteY3" fmla="*/ 461788 h 531383"/>
                  <a:gd name="connsiteX0" fmla="*/ 0 w 465246"/>
                  <a:gd name="connsiteY0" fmla="*/ 0 h 526623"/>
                  <a:gd name="connsiteX1" fmla="*/ 101131 w 465246"/>
                  <a:gd name="connsiteY1" fmla="*/ 355247 h 526623"/>
                  <a:gd name="connsiteX2" fmla="*/ 195737 w 465246"/>
                  <a:gd name="connsiteY2" fmla="*/ 492798 h 526623"/>
                  <a:gd name="connsiteX3" fmla="*/ 465246 w 465246"/>
                  <a:gd name="connsiteY3" fmla="*/ 461788 h 526623"/>
                  <a:gd name="connsiteX0" fmla="*/ 0 w 465246"/>
                  <a:gd name="connsiteY0" fmla="*/ 0 h 524532"/>
                  <a:gd name="connsiteX1" fmla="*/ 101131 w 465246"/>
                  <a:gd name="connsiteY1" fmla="*/ 355247 h 524532"/>
                  <a:gd name="connsiteX2" fmla="*/ 195737 w 465246"/>
                  <a:gd name="connsiteY2" fmla="*/ 492798 h 524532"/>
                  <a:gd name="connsiteX3" fmla="*/ 465246 w 465246"/>
                  <a:gd name="connsiteY3" fmla="*/ 461788 h 524532"/>
                  <a:gd name="connsiteX0" fmla="*/ 0 w 465246"/>
                  <a:gd name="connsiteY0" fmla="*/ 0 h 524532"/>
                  <a:gd name="connsiteX1" fmla="*/ 101131 w 465246"/>
                  <a:gd name="connsiteY1" fmla="*/ 355247 h 524532"/>
                  <a:gd name="connsiteX2" fmla="*/ 195737 w 465246"/>
                  <a:gd name="connsiteY2" fmla="*/ 492798 h 524532"/>
                  <a:gd name="connsiteX3" fmla="*/ 465246 w 465246"/>
                  <a:gd name="connsiteY3" fmla="*/ 461788 h 524532"/>
                  <a:gd name="connsiteX0" fmla="*/ 0 w 465246"/>
                  <a:gd name="connsiteY0" fmla="*/ 0 h 524532"/>
                  <a:gd name="connsiteX1" fmla="*/ 101131 w 465246"/>
                  <a:gd name="connsiteY1" fmla="*/ 355247 h 524532"/>
                  <a:gd name="connsiteX2" fmla="*/ 195737 w 465246"/>
                  <a:gd name="connsiteY2" fmla="*/ 492798 h 524532"/>
                  <a:gd name="connsiteX3" fmla="*/ 465246 w 465246"/>
                  <a:gd name="connsiteY3" fmla="*/ 461788 h 524532"/>
                </a:gdLst>
                <a:ahLst/>
                <a:cxnLst>
                  <a:cxn ang="0">
                    <a:pos x="connsiteX0" y="connsiteY0"/>
                  </a:cxn>
                  <a:cxn ang="0">
                    <a:pos x="connsiteX1" y="connsiteY1"/>
                  </a:cxn>
                  <a:cxn ang="0">
                    <a:pos x="connsiteX2" y="connsiteY2"/>
                  </a:cxn>
                  <a:cxn ang="0">
                    <a:pos x="connsiteX3" y="connsiteY3"/>
                  </a:cxn>
                </a:cxnLst>
                <a:rect l="l" t="t" r="r" b="b"/>
                <a:pathLst>
                  <a:path w="465246" h="524532">
                    <a:moveTo>
                      <a:pt x="0" y="0"/>
                    </a:moveTo>
                    <a:cubicBezTo>
                      <a:pt x="66899" y="208311"/>
                      <a:pt x="67640" y="280204"/>
                      <a:pt x="101131" y="355247"/>
                    </a:cubicBezTo>
                    <a:cubicBezTo>
                      <a:pt x="134622" y="430290"/>
                      <a:pt x="149256" y="459392"/>
                      <a:pt x="195737" y="492798"/>
                    </a:cubicBezTo>
                    <a:cubicBezTo>
                      <a:pt x="242218" y="526204"/>
                      <a:pt x="309367" y="554338"/>
                      <a:pt x="465246" y="461788"/>
                    </a:cubicBezTo>
                  </a:path>
                </a:pathLst>
              </a:custGeom>
              <a:no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4" name="手繪多邊形: 圖案 463">
                <a:extLst>
                  <a:ext uri="{FF2B5EF4-FFF2-40B4-BE49-F238E27FC236}">
                    <a16:creationId xmlns:a16="http://schemas.microsoft.com/office/drawing/2014/main" id="{8DA81ABC-36BA-1318-CB31-F5B246908996}"/>
                  </a:ext>
                </a:extLst>
              </p:cNvPr>
              <p:cNvSpPr/>
              <p:nvPr/>
            </p:nvSpPr>
            <p:spPr>
              <a:xfrm rot="2533362" flipV="1">
                <a:off x="1449926" y="2122201"/>
                <a:ext cx="586938" cy="506993"/>
              </a:xfrm>
              <a:custGeom>
                <a:avLst/>
                <a:gdLst>
                  <a:gd name="connsiteX0" fmla="*/ 0 w 642938"/>
                  <a:gd name="connsiteY0" fmla="*/ 0 h 421860"/>
                  <a:gd name="connsiteX1" fmla="*/ 269082 w 642938"/>
                  <a:gd name="connsiteY1" fmla="*/ 383381 h 421860"/>
                  <a:gd name="connsiteX2" fmla="*/ 642938 w 642938"/>
                  <a:gd name="connsiteY2" fmla="*/ 388143 h 421860"/>
                  <a:gd name="connsiteX0" fmla="*/ 0 w 687358"/>
                  <a:gd name="connsiteY0" fmla="*/ 0 h 567116"/>
                  <a:gd name="connsiteX1" fmla="*/ 313502 w 687358"/>
                  <a:gd name="connsiteY1" fmla="*/ 528637 h 567116"/>
                  <a:gd name="connsiteX2" fmla="*/ 687358 w 687358"/>
                  <a:gd name="connsiteY2" fmla="*/ 533399 h 567116"/>
                  <a:gd name="connsiteX0" fmla="*/ 0 w 687358"/>
                  <a:gd name="connsiteY0" fmla="*/ 0 h 567116"/>
                  <a:gd name="connsiteX1" fmla="*/ 313502 w 687358"/>
                  <a:gd name="connsiteY1" fmla="*/ 528637 h 567116"/>
                  <a:gd name="connsiteX2" fmla="*/ 687358 w 687358"/>
                  <a:gd name="connsiteY2" fmla="*/ 533399 h 567116"/>
                  <a:gd name="connsiteX0" fmla="*/ 0 w 687358"/>
                  <a:gd name="connsiteY0" fmla="*/ 0 h 579537"/>
                  <a:gd name="connsiteX1" fmla="*/ 311386 w 687358"/>
                  <a:gd name="connsiteY1" fmla="*/ 547687 h 579537"/>
                  <a:gd name="connsiteX2" fmla="*/ 687358 w 687358"/>
                  <a:gd name="connsiteY2" fmla="*/ 533399 h 579537"/>
                  <a:gd name="connsiteX0" fmla="*/ 0 w 687358"/>
                  <a:gd name="connsiteY0" fmla="*/ 0 h 579537"/>
                  <a:gd name="connsiteX1" fmla="*/ 311386 w 687358"/>
                  <a:gd name="connsiteY1" fmla="*/ 547687 h 579537"/>
                  <a:gd name="connsiteX2" fmla="*/ 687358 w 687358"/>
                  <a:gd name="connsiteY2" fmla="*/ 533399 h 579537"/>
                  <a:gd name="connsiteX0" fmla="*/ 0 w 687358"/>
                  <a:gd name="connsiteY0" fmla="*/ 0 h 575327"/>
                  <a:gd name="connsiteX1" fmla="*/ 311386 w 687358"/>
                  <a:gd name="connsiteY1" fmla="*/ 547687 h 575327"/>
                  <a:gd name="connsiteX2" fmla="*/ 687358 w 687358"/>
                  <a:gd name="connsiteY2" fmla="*/ 533399 h 575327"/>
                  <a:gd name="connsiteX0" fmla="*/ 0 w 693478"/>
                  <a:gd name="connsiteY0" fmla="*/ 0 h 578365"/>
                  <a:gd name="connsiteX1" fmla="*/ 317506 w 693478"/>
                  <a:gd name="connsiteY1" fmla="*/ 550725 h 578365"/>
                  <a:gd name="connsiteX2" fmla="*/ 693478 w 693478"/>
                  <a:gd name="connsiteY2" fmla="*/ 536437 h 578365"/>
                  <a:gd name="connsiteX0" fmla="*/ 0 w 693478"/>
                  <a:gd name="connsiteY0" fmla="*/ 0 h 578365"/>
                  <a:gd name="connsiteX1" fmla="*/ 317506 w 693478"/>
                  <a:gd name="connsiteY1" fmla="*/ 550725 h 578365"/>
                  <a:gd name="connsiteX2" fmla="*/ 693478 w 693478"/>
                  <a:gd name="connsiteY2" fmla="*/ 536437 h 578365"/>
                  <a:gd name="connsiteX0" fmla="*/ 0 w 693478"/>
                  <a:gd name="connsiteY0" fmla="*/ 0 h 546312"/>
                  <a:gd name="connsiteX1" fmla="*/ 340917 w 693478"/>
                  <a:gd name="connsiteY1" fmla="*/ 468529 h 546312"/>
                  <a:gd name="connsiteX2" fmla="*/ 693478 w 693478"/>
                  <a:gd name="connsiteY2" fmla="*/ 536437 h 546312"/>
                  <a:gd name="connsiteX0" fmla="*/ 0 w 699051"/>
                  <a:gd name="connsiteY0" fmla="*/ 0 h 484191"/>
                  <a:gd name="connsiteX1" fmla="*/ 340917 w 699051"/>
                  <a:gd name="connsiteY1" fmla="*/ 468529 h 484191"/>
                  <a:gd name="connsiteX2" fmla="*/ 699051 w 699051"/>
                  <a:gd name="connsiteY2" fmla="*/ 387784 h 484191"/>
                  <a:gd name="connsiteX0" fmla="*/ 0 w 699051"/>
                  <a:gd name="connsiteY0" fmla="*/ 0 h 489627"/>
                  <a:gd name="connsiteX1" fmla="*/ 340917 w 699051"/>
                  <a:gd name="connsiteY1" fmla="*/ 468529 h 489627"/>
                  <a:gd name="connsiteX2" fmla="*/ 699051 w 699051"/>
                  <a:gd name="connsiteY2" fmla="*/ 387784 h 489627"/>
                  <a:gd name="connsiteX0" fmla="*/ 0 w 699051"/>
                  <a:gd name="connsiteY0" fmla="*/ 0 h 490401"/>
                  <a:gd name="connsiteX1" fmla="*/ 340917 w 699051"/>
                  <a:gd name="connsiteY1" fmla="*/ 468529 h 490401"/>
                  <a:gd name="connsiteX2" fmla="*/ 699051 w 699051"/>
                  <a:gd name="connsiteY2" fmla="*/ 387784 h 490401"/>
                  <a:gd name="connsiteX0" fmla="*/ 0 w 699051"/>
                  <a:gd name="connsiteY0" fmla="*/ 0 h 500299"/>
                  <a:gd name="connsiteX1" fmla="*/ 244453 w 699051"/>
                  <a:gd name="connsiteY1" fmla="*/ 480471 h 500299"/>
                  <a:gd name="connsiteX2" fmla="*/ 699051 w 699051"/>
                  <a:gd name="connsiteY2" fmla="*/ 387784 h 500299"/>
                  <a:gd name="connsiteX0" fmla="*/ 0 w 535382"/>
                  <a:gd name="connsiteY0" fmla="*/ 0 h 498654"/>
                  <a:gd name="connsiteX1" fmla="*/ 244453 w 535382"/>
                  <a:gd name="connsiteY1" fmla="*/ 480471 h 498654"/>
                  <a:gd name="connsiteX2" fmla="*/ 535382 w 535382"/>
                  <a:gd name="connsiteY2" fmla="*/ 376457 h 498654"/>
                  <a:gd name="connsiteX0" fmla="*/ 0 w 535382"/>
                  <a:gd name="connsiteY0" fmla="*/ 0 h 503294"/>
                  <a:gd name="connsiteX1" fmla="*/ 244453 w 535382"/>
                  <a:gd name="connsiteY1" fmla="*/ 480471 h 503294"/>
                  <a:gd name="connsiteX2" fmla="*/ 535382 w 535382"/>
                  <a:gd name="connsiteY2" fmla="*/ 376457 h 503294"/>
                  <a:gd name="connsiteX0" fmla="*/ 0 w 535382"/>
                  <a:gd name="connsiteY0" fmla="*/ 0 h 515566"/>
                  <a:gd name="connsiteX1" fmla="*/ 260562 w 535382"/>
                  <a:gd name="connsiteY1" fmla="*/ 495342 h 515566"/>
                  <a:gd name="connsiteX2" fmla="*/ 535382 w 535382"/>
                  <a:gd name="connsiteY2" fmla="*/ 376457 h 515566"/>
                  <a:gd name="connsiteX0" fmla="*/ 0 w 535382"/>
                  <a:gd name="connsiteY0" fmla="*/ 0 h 515566"/>
                  <a:gd name="connsiteX1" fmla="*/ 260562 w 535382"/>
                  <a:gd name="connsiteY1" fmla="*/ 495342 h 515566"/>
                  <a:gd name="connsiteX2" fmla="*/ 535382 w 535382"/>
                  <a:gd name="connsiteY2" fmla="*/ 376457 h 515566"/>
                  <a:gd name="connsiteX0" fmla="*/ 0 w 535382"/>
                  <a:gd name="connsiteY0" fmla="*/ 0 h 507618"/>
                  <a:gd name="connsiteX1" fmla="*/ 260562 w 535382"/>
                  <a:gd name="connsiteY1" fmla="*/ 495342 h 507618"/>
                  <a:gd name="connsiteX2" fmla="*/ 535382 w 535382"/>
                  <a:gd name="connsiteY2" fmla="*/ 376457 h 507618"/>
                  <a:gd name="connsiteX0" fmla="*/ 0 w 535382"/>
                  <a:gd name="connsiteY0" fmla="*/ 0 h 507618"/>
                  <a:gd name="connsiteX1" fmla="*/ 260562 w 535382"/>
                  <a:gd name="connsiteY1" fmla="*/ 495342 h 507618"/>
                  <a:gd name="connsiteX2" fmla="*/ 535382 w 535382"/>
                  <a:gd name="connsiteY2" fmla="*/ 376457 h 507618"/>
                  <a:gd name="connsiteX0" fmla="*/ 0 w 520159"/>
                  <a:gd name="connsiteY0" fmla="*/ 0 h 505665"/>
                  <a:gd name="connsiteX1" fmla="*/ 260562 w 520159"/>
                  <a:gd name="connsiteY1" fmla="*/ 495342 h 505665"/>
                  <a:gd name="connsiteX2" fmla="*/ 520159 w 520159"/>
                  <a:gd name="connsiteY2" fmla="*/ 359399 h 505665"/>
                  <a:gd name="connsiteX0" fmla="*/ 0 w 521357"/>
                  <a:gd name="connsiteY0" fmla="*/ 0 h 506706"/>
                  <a:gd name="connsiteX1" fmla="*/ 260562 w 521357"/>
                  <a:gd name="connsiteY1" fmla="*/ 495342 h 506706"/>
                  <a:gd name="connsiteX2" fmla="*/ 521357 w 521357"/>
                  <a:gd name="connsiteY2" fmla="*/ 369124 h 506706"/>
                  <a:gd name="connsiteX0" fmla="*/ 0 w 521357"/>
                  <a:gd name="connsiteY0" fmla="*/ 0 h 506993"/>
                  <a:gd name="connsiteX1" fmla="*/ 260562 w 521357"/>
                  <a:gd name="connsiteY1" fmla="*/ 495342 h 506993"/>
                  <a:gd name="connsiteX2" fmla="*/ 521357 w 521357"/>
                  <a:gd name="connsiteY2" fmla="*/ 369124 h 506993"/>
                </a:gdLst>
                <a:ahLst/>
                <a:cxnLst>
                  <a:cxn ang="0">
                    <a:pos x="connsiteX0" y="connsiteY0"/>
                  </a:cxn>
                  <a:cxn ang="0">
                    <a:pos x="connsiteX1" y="connsiteY1"/>
                  </a:cxn>
                  <a:cxn ang="0">
                    <a:pos x="connsiteX2" y="connsiteY2"/>
                  </a:cxn>
                </a:cxnLst>
                <a:rect l="l" t="t" r="r" b="b"/>
                <a:pathLst>
                  <a:path w="521357" h="506993">
                    <a:moveTo>
                      <a:pt x="0" y="0"/>
                    </a:moveTo>
                    <a:cubicBezTo>
                      <a:pt x="184956" y="359494"/>
                      <a:pt x="117281" y="428833"/>
                      <a:pt x="260562" y="495342"/>
                    </a:cubicBezTo>
                    <a:cubicBezTo>
                      <a:pt x="348211" y="531415"/>
                      <a:pt x="409613" y="482180"/>
                      <a:pt x="521357" y="369124"/>
                    </a:cubicBezTo>
                  </a:path>
                </a:pathLst>
              </a:custGeom>
              <a:no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48" name="群組 447">
              <a:extLst>
                <a:ext uri="{FF2B5EF4-FFF2-40B4-BE49-F238E27FC236}">
                  <a16:creationId xmlns:a16="http://schemas.microsoft.com/office/drawing/2014/main" id="{72BFED00-5FB3-E622-9464-31FFF11650D7}"/>
                </a:ext>
              </a:extLst>
            </p:cNvPr>
            <p:cNvGrpSpPr/>
            <p:nvPr/>
          </p:nvGrpSpPr>
          <p:grpSpPr>
            <a:xfrm>
              <a:off x="784639" y="3276940"/>
              <a:ext cx="1415772" cy="1152066"/>
              <a:chOff x="446818" y="1143000"/>
              <a:chExt cx="1415772" cy="1152066"/>
            </a:xfrm>
          </p:grpSpPr>
          <p:sp>
            <p:nvSpPr>
              <p:cNvPr id="449" name="橢圓 448">
                <a:extLst>
                  <a:ext uri="{FF2B5EF4-FFF2-40B4-BE49-F238E27FC236}">
                    <a16:creationId xmlns:a16="http://schemas.microsoft.com/office/drawing/2014/main" id="{A08F2F58-36E0-190F-14F8-02F70601566C}"/>
                  </a:ext>
                </a:extLst>
              </p:cNvPr>
              <p:cNvSpPr>
                <a:spLocks noChangeAspect="1"/>
              </p:cNvSpPr>
              <p:nvPr/>
            </p:nvSpPr>
            <p:spPr>
              <a:xfrm>
                <a:off x="578669" y="1143000"/>
                <a:ext cx="1152066" cy="1152066"/>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TW" altLang="en-US" sz="2400" b="1">
                  <a:solidFill>
                    <a:srgbClr val="404040"/>
                  </a:solidFill>
                </a:endParaRPr>
              </a:p>
            </p:txBody>
          </p:sp>
          <p:sp>
            <p:nvSpPr>
              <p:cNvPr id="450" name="TextBox 15">
                <a:extLst>
                  <a:ext uri="{FF2B5EF4-FFF2-40B4-BE49-F238E27FC236}">
                    <a16:creationId xmlns:a16="http://schemas.microsoft.com/office/drawing/2014/main" id="{DA98F0BC-DCFF-4532-17C2-45C8361920D8}"/>
                  </a:ext>
                </a:extLst>
              </p:cNvPr>
              <p:cNvSpPr txBox="1"/>
              <p:nvPr/>
            </p:nvSpPr>
            <p:spPr>
              <a:xfrm>
                <a:off x="446818" y="1300750"/>
                <a:ext cx="1415772" cy="830997"/>
              </a:xfrm>
              <a:prstGeom prst="rect">
                <a:avLst/>
              </a:prstGeom>
              <a:noFill/>
            </p:spPr>
            <p:txBody>
              <a:bodyPr wrap="none" rtlCol="0">
                <a:spAutoFit/>
              </a:bodyPr>
              <a:lstStyle/>
              <a:p>
                <a:pPr algn="ctr"/>
                <a:r>
                  <a:rPr lang="zh-TW" altLang="en-US" sz="2400" b="1">
                    <a:solidFill>
                      <a:schemeClr val="accent5"/>
                    </a:solidFill>
                    <a:effectLst>
                      <a:outerShdw blurRad="12700" dist="38100" dir="2700000" algn="tl" rotWithShape="0">
                        <a:schemeClr val="bg2">
                          <a:lumMod val="50000"/>
                          <a:alpha val="80000"/>
                        </a:schemeClr>
                      </a:outerShdw>
                    </a:effectLst>
                    <a:latin typeface="+mj-ea"/>
                    <a:ea typeface="+mj-ea"/>
                  </a:rPr>
                  <a:t>自動</a:t>
                </a:r>
                <a:endParaRPr lang="en-US" altLang="zh-TW" sz="2400" b="1">
                  <a:solidFill>
                    <a:schemeClr val="accent5"/>
                  </a:solidFill>
                  <a:effectLst>
                    <a:outerShdw blurRad="12700" dist="38100" dir="2700000" algn="tl" rotWithShape="0">
                      <a:schemeClr val="bg2">
                        <a:lumMod val="50000"/>
                        <a:alpha val="80000"/>
                      </a:schemeClr>
                    </a:outerShdw>
                  </a:effectLst>
                  <a:latin typeface="+mj-ea"/>
                  <a:ea typeface="+mj-ea"/>
                </a:endParaRPr>
              </a:p>
              <a:p>
                <a:pPr algn="ctr"/>
                <a:r>
                  <a:rPr lang="ja-JP" altLang="en-US" sz="2400" b="1">
                    <a:solidFill>
                      <a:schemeClr val="accent5"/>
                    </a:solidFill>
                    <a:effectLst>
                      <a:outerShdw blurRad="12700" dist="38100" dir="2700000" algn="tl" rotWithShape="0">
                        <a:schemeClr val="bg2">
                          <a:lumMod val="50000"/>
                          <a:alpha val="80000"/>
                        </a:schemeClr>
                      </a:outerShdw>
                    </a:effectLst>
                    <a:latin typeface="+mj-ea"/>
                    <a:ea typeface="+mj-ea"/>
                  </a:rPr>
                  <a:t>アラーム</a:t>
                </a:r>
                <a:endParaRPr lang="en-US" altLang="zh-TW" sz="2400" b="1">
                  <a:solidFill>
                    <a:schemeClr val="accent5"/>
                  </a:solidFill>
                  <a:effectLst>
                    <a:outerShdw blurRad="12700" dist="38100" dir="2700000" algn="tl" rotWithShape="0">
                      <a:schemeClr val="bg2">
                        <a:lumMod val="50000"/>
                        <a:alpha val="80000"/>
                      </a:schemeClr>
                    </a:outerShdw>
                  </a:effectLst>
                  <a:latin typeface="+mj-ea"/>
                  <a:ea typeface="+mj-ea"/>
                </a:endParaRPr>
              </a:p>
            </p:txBody>
          </p:sp>
        </p:grpSp>
      </p:grpSp>
      <p:grpSp>
        <p:nvGrpSpPr>
          <p:cNvPr id="466" name="群組 465">
            <a:extLst>
              <a:ext uri="{FF2B5EF4-FFF2-40B4-BE49-F238E27FC236}">
                <a16:creationId xmlns:a16="http://schemas.microsoft.com/office/drawing/2014/main" id="{E6FAC7B7-C003-B58C-0FF1-4E75FA547FED}"/>
              </a:ext>
            </a:extLst>
          </p:cNvPr>
          <p:cNvGrpSpPr>
            <a:grpSpLocks noGrp="1" noUngrp="1" noRot="1" noMove="1" noResize="1"/>
          </p:cNvGrpSpPr>
          <p:nvPr/>
        </p:nvGrpSpPr>
        <p:grpSpPr>
          <a:xfrm>
            <a:off x="2006673" y="1995108"/>
            <a:ext cx="1622258" cy="1622258"/>
            <a:chOff x="1179689" y="1627093"/>
            <a:chExt cx="1900974" cy="1900974"/>
          </a:xfrm>
        </p:grpSpPr>
        <p:sp>
          <p:nvSpPr>
            <p:cNvPr id="468" name="橢圓 467">
              <a:extLst>
                <a:ext uri="{FF2B5EF4-FFF2-40B4-BE49-F238E27FC236}">
                  <a16:creationId xmlns:a16="http://schemas.microsoft.com/office/drawing/2014/main" id="{DCE26DFA-B615-E27D-7ECC-721BF52B348C}"/>
                </a:ext>
              </a:extLst>
            </p:cNvPr>
            <p:cNvSpPr>
              <a:spLocks noGrp="1" noRot="1" noMove="1" noResize="1" noEditPoints="1" noAdjustHandles="1" noChangeArrowheads="1" noChangeShapeType="1"/>
            </p:cNvSpPr>
            <p:nvPr/>
          </p:nvSpPr>
          <p:spPr>
            <a:xfrm>
              <a:off x="1179689" y="1627093"/>
              <a:ext cx="1900974" cy="1900974"/>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472" name="圖片 471">
              <a:extLst>
                <a:ext uri="{FF2B5EF4-FFF2-40B4-BE49-F238E27FC236}">
                  <a16:creationId xmlns:a16="http://schemas.microsoft.com/office/drawing/2014/main" id="{7F659EDD-36FA-891D-E389-A70A335C4715}"/>
                </a:ext>
              </a:extLst>
            </p:cNvPr>
            <p:cNvPicPr>
              <a:picLocks noGrp="1" noRot="1" noMove="1" noResize="1" noEditPoints="1" noAdjustHandles="1" noChangeArrowheads="1" noChangeShapeType="1" noCrop="1"/>
            </p:cNvPicPr>
            <p:nvPr/>
          </p:nvPicPr>
          <p:blipFill>
            <a:blip r:embed="rId4"/>
            <a:stretch>
              <a:fillRect/>
            </a:stretch>
          </p:blipFill>
          <p:spPr>
            <a:xfrm>
              <a:off x="1452282" y="1899351"/>
              <a:ext cx="1350000" cy="1350000"/>
            </a:xfrm>
            <a:prstGeom prst="rect">
              <a:avLst/>
            </a:prstGeom>
            <a:ln>
              <a:solidFill>
                <a:schemeClr val="accent1">
                  <a:lumMod val="20000"/>
                  <a:lumOff val="80000"/>
                </a:schemeClr>
              </a:solidFill>
            </a:ln>
            <a:effectLst>
              <a:outerShdw blurRad="25400" dist="38100" dir="2700000" algn="tl" rotWithShape="0">
                <a:prstClr val="black">
                  <a:alpha val="70000"/>
                </a:prstClr>
              </a:outerShdw>
            </a:effectLst>
          </p:spPr>
        </p:pic>
      </p:grpSp>
      <p:pic>
        <p:nvPicPr>
          <p:cNvPr id="474" name="圖片 473">
            <a:extLst>
              <a:ext uri="{FF2B5EF4-FFF2-40B4-BE49-F238E27FC236}">
                <a16:creationId xmlns:a16="http://schemas.microsoft.com/office/drawing/2014/main" id="{109A7B91-5697-34E2-7711-D05EF74801FA}"/>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242007" y="1053080"/>
            <a:ext cx="936029" cy="699392"/>
          </a:xfrm>
          <a:prstGeom prst="roundRect">
            <a:avLst>
              <a:gd name="adj" fmla="val 4869"/>
            </a:avLst>
          </a:prstGeom>
          <a:solidFill>
            <a:srgbClr val="FFFFFF">
              <a:shade val="85000"/>
            </a:srgbClr>
          </a:solidFill>
          <a:ln w="9525">
            <a:solidFill>
              <a:srgbClr val="00B0F0"/>
            </a:solidFill>
          </a:ln>
          <a:effectLst/>
        </p:spPr>
      </p:pic>
      <p:pic>
        <p:nvPicPr>
          <p:cNvPr id="476" name="圖片 475">
            <a:extLst>
              <a:ext uri="{FF2B5EF4-FFF2-40B4-BE49-F238E27FC236}">
                <a16:creationId xmlns:a16="http://schemas.microsoft.com/office/drawing/2014/main" id="{2043E175-BEBC-8F04-FF38-737A12843C54}"/>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909650" y="989580"/>
            <a:ext cx="936029" cy="699392"/>
          </a:xfrm>
          <a:prstGeom prst="roundRect">
            <a:avLst>
              <a:gd name="adj" fmla="val 3564"/>
            </a:avLst>
          </a:prstGeom>
          <a:solidFill>
            <a:srgbClr val="FFFFFF">
              <a:shade val="85000"/>
            </a:srgbClr>
          </a:solidFill>
          <a:ln>
            <a:solidFill>
              <a:srgbClr val="0077FA"/>
            </a:solidFill>
          </a:ln>
          <a:effectLst/>
        </p:spPr>
      </p:pic>
      <p:pic>
        <p:nvPicPr>
          <p:cNvPr id="478" name="圖片 477">
            <a:extLst>
              <a:ext uri="{FF2B5EF4-FFF2-40B4-BE49-F238E27FC236}">
                <a16:creationId xmlns:a16="http://schemas.microsoft.com/office/drawing/2014/main" id="{F45C8DCB-CDE5-F53D-C5D5-E50807187979}"/>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2140319" y="3884550"/>
            <a:ext cx="926955" cy="678515"/>
          </a:xfrm>
          <a:prstGeom prst="roundRect">
            <a:avLst>
              <a:gd name="adj" fmla="val 3269"/>
            </a:avLst>
          </a:prstGeom>
          <a:solidFill>
            <a:srgbClr val="FFFFFF">
              <a:shade val="85000"/>
            </a:srgbClr>
          </a:solidFill>
          <a:ln>
            <a:solidFill>
              <a:srgbClr val="0077FA"/>
            </a:solidFill>
          </a:ln>
          <a:effectLst/>
        </p:spPr>
      </p:pic>
      <p:grpSp>
        <p:nvGrpSpPr>
          <p:cNvPr id="489" name="群組 488">
            <a:extLst>
              <a:ext uri="{FF2B5EF4-FFF2-40B4-BE49-F238E27FC236}">
                <a16:creationId xmlns:a16="http://schemas.microsoft.com/office/drawing/2014/main" id="{23B27F58-9865-6612-5EBF-700CC1D8D2D3}"/>
              </a:ext>
            </a:extLst>
          </p:cNvPr>
          <p:cNvGrpSpPr/>
          <p:nvPr/>
        </p:nvGrpSpPr>
        <p:grpSpPr>
          <a:xfrm>
            <a:off x="3338003" y="3819344"/>
            <a:ext cx="966468" cy="678515"/>
            <a:chOff x="3376103" y="3736287"/>
            <a:chExt cx="966468" cy="678515"/>
          </a:xfrm>
        </p:grpSpPr>
        <p:pic>
          <p:nvPicPr>
            <p:cNvPr id="498" name="圖片 497">
              <a:extLst>
                <a:ext uri="{FF2B5EF4-FFF2-40B4-BE49-F238E27FC236}">
                  <a16:creationId xmlns:a16="http://schemas.microsoft.com/office/drawing/2014/main" id="{9BAF4A7D-E967-8F11-F9A4-9C597FF8D0CA}"/>
                </a:ext>
              </a:extLst>
            </p:cNvPr>
            <p:cNvPicPr>
              <a:picLocks noChangeAspect="1"/>
            </p:cNvPicPr>
            <p:nvPr/>
          </p:nvPicPr>
          <p:blipFill rotWithShape="1">
            <a:blip r:embed="rId8">
              <a:extLst>
                <a:ext uri="{BEBA8EAE-BF5A-486C-A8C5-ECC9F3942E4B}">
                  <a14:imgProps xmlns:a14="http://schemas.microsoft.com/office/drawing/2010/main">
                    <a14:imgLayer r:embed="rId9">
                      <a14:imgEffect>
                        <a14:sharpenSoften amount="50000"/>
                      </a14:imgEffect>
                      <a14:imgEffect>
                        <a14:saturation sat="400000"/>
                      </a14:imgEffect>
                    </a14:imgLayer>
                  </a14:imgProps>
                </a:ext>
              </a:extLst>
            </a:blip>
            <a:srcRect l="29094" t="46469" r="18090"/>
            <a:stretch/>
          </p:blipFill>
          <p:spPr>
            <a:xfrm>
              <a:off x="3415616" y="3736287"/>
              <a:ext cx="926955" cy="678515"/>
            </a:xfrm>
            <a:prstGeom prst="roundRect">
              <a:avLst>
                <a:gd name="adj" fmla="val 2508"/>
              </a:avLst>
            </a:prstGeom>
            <a:solidFill>
              <a:srgbClr val="FFFFFF">
                <a:shade val="85000"/>
              </a:srgbClr>
            </a:solidFill>
            <a:ln>
              <a:solidFill>
                <a:srgbClr val="00B0F0"/>
              </a:solidFill>
            </a:ln>
            <a:effectLst/>
          </p:spPr>
        </p:pic>
        <p:pic>
          <p:nvPicPr>
            <p:cNvPr id="500" name="圖片 499">
              <a:extLst>
                <a:ext uri="{FF2B5EF4-FFF2-40B4-BE49-F238E27FC236}">
                  <a16:creationId xmlns:a16="http://schemas.microsoft.com/office/drawing/2014/main" id="{9F3FFF4F-F414-95E3-D483-5E704EB52F2A}"/>
                </a:ext>
              </a:extLst>
            </p:cNvPr>
            <p:cNvPicPr>
              <a:picLocks noChangeAspect="1"/>
            </p:cNvPicPr>
            <p:nvPr/>
          </p:nvPicPr>
          <p:blipFill>
            <a:blip r:embed="rId10"/>
            <a:stretch>
              <a:fillRect/>
            </a:stretch>
          </p:blipFill>
          <p:spPr>
            <a:xfrm>
              <a:off x="3376103" y="4033947"/>
              <a:ext cx="421237" cy="360292"/>
            </a:xfrm>
            <a:prstGeom prst="rect">
              <a:avLst/>
            </a:prstGeom>
          </p:spPr>
        </p:pic>
      </p:grpSp>
      <p:grpSp>
        <p:nvGrpSpPr>
          <p:cNvPr id="502" name="群組 501">
            <a:extLst>
              <a:ext uri="{FF2B5EF4-FFF2-40B4-BE49-F238E27FC236}">
                <a16:creationId xmlns:a16="http://schemas.microsoft.com/office/drawing/2014/main" id="{03D498CC-BE95-4311-AFAA-2EC515A3DD43}"/>
              </a:ext>
            </a:extLst>
          </p:cNvPr>
          <p:cNvGrpSpPr/>
          <p:nvPr/>
        </p:nvGrpSpPr>
        <p:grpSpPr>
          <a:xfrm flipV="1">
            <a:off x="1840651" y="1578730"/>
            <a:ext cx="2344366" cy="350252"/>
            <a:chOff x="3141084" y="5544036"/>
            <a:chExt cx="7172377" cy="1071563"/>
          </a:xfrm>
        </p:grpSpPr>
        <p:sp>
          <p:nvSpPr>
            <p:cNvPr id="503" name="Line 20">
              <a:extLst>
                <a:ext uri="{FF2B5EF4-FFF2-40B4-BE49-F238E27FC236}">
                  <a16:creationId xmlns:a16="http://schemas.microsoft.com/office/drawing/2014/main" id="{BEB3C8F0-7FA5-AB5F-6E1F-196D9D392C60}"/>
                </a:ext>
              </a:extLst>
            </p:cNvPr>
            <p:cNvSpPr/>
            <p:nvPr/>
          </p:nvSpPr>
          <p:spPr bwMode="auto">
            <a:xfrm>
              <a:off x="3141084" y="6186490"/>
              <a:ext cx="3725746" cy="0"/>
            </a:xfrm>
            <a:prstGeom prst="line">
              <a:avLst/>
            </a:prstGeom>
            <a:noFill/>
            <a:ln w="33338">
              <a:solidFill>
                <a:srgbClr val="0000FF"/>
              </a:solidFill>
              <a:miter lim="800000"/>
              <a:headEnd type="oval"/>
              <a:tailEnd/>
            </a:ln>
            <a:extLst>
              <a:ext uri="{909E8E84-426E-40DD-AFC4-6F175D3DCCD1}">
                <a14:hiddenFill xmlns:a14="http://schemas.microsoft.com/office/drawing/2010/main">
                  <a:noFill/>
                </a14:hiddenFill>
              </a:ext>
            </a:extLst>
          </p:spPr>
          <p:txBody>
            <a:bodyPr/>
            <a:lstStyle/>
            <a:p>
              <a:endParaRPr lang="zh-TW" altLang="en-US"/>
            </a:p>
          </p:txBody>
        </p:sp>
        <p:sp>
          <p:nvSpPr>
            <p:cNvPr id="504" name="Freeform 1001">
              <a:extLst>
                <a:ext uri="{FF2B5EF4-FFF2-40B4-BE49-F238E27FC236}">
                  <a16:creationId xmlns:a16="http://schemas.microsoft.com/office/drawing/2014/main" id="{10DE2E8B-4660-7B6B-7F07-32369F08F590}"/>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05" name="Freeform 1002">
              <a:extLst>
                <a:ext uri="{FF2B5EF4-FFF2-40B4-BE49-F238E27FC236}">
                  <a16:creationId xmlns:a16="http://schemas.microsoft.com/office/drawing/2014/main" id="{949A5A8B-E530-6A88-9DF4-D2F2E2D02813}"/>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06" name="Freeform 1003">
              <a:extLst>
                <a:ext uri="{FF2B5EF4-FFF2-40B4-BE49-F238E27FC236}">
                  <a16:creationId xmlns:a16="http://schemas.microsoft.com/office/drawing/2014/main" id="{0D30D016-1B16-90FB-DECB-6C1DCD78E286}"/>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07" name="Line 20">
              <a:extLst>
                <a:ext uri="{FF2B5EF4-FFF2-40B4-BE49-F238E27FC236}">
                  <a16:creationId xmlns:a16="http://schemas.microsoft.com/office/drawing/2014/main" id="{50B6A4A9-5242-20CF-E77A-0598F327C104}"/>
                </a:ext>
              </a:extLst>
            </p:cNvPr>
            <p:cNvSpPr/>
            <p:nvPr/>
          </p:nvSpPr>
          <p:spPr bwMode="auto">
            <a:xfrm>
              <a:off x="6854128" y="5961550"/>
              <a:ext cx="3459333" cy="0"/>
            </a:xfrm>
            <a:prstGeom prst="line">
              <a:avLst/>
            </a:prstGeom>
            <a:noFill/>
            <a:ln w="33338">
              <a:solidFill>
                <a:srgbClr val="0000F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grpSp>
        <p:nvGrpSpPr>
          <p:cNvPr id="508" name="群組 507">
            <a:extLst>
              <a:ext uri="{FF2B5EF4-FFF2-40B4-BE49-F238E27FC236}">
                <a16:creationId xmlns:a16="http://schemas.microsoft.com/office/drawing/2014/main" id="{C9BB5373-D71F-2D69-E5F4-2B094E3D7E84}"/>
              </a:ext>
            </a:extLst>
          </p:cNvPr>
          <p:cNvGrpSpPr/>
          <p:nvPr/>
        </p:nvGrpSpPr>
        <p:grpSpPr>
          <a:xfrm>
            <a:off x="2070190" y="3629915"/>
            <a:ext cx="2250187" cy="350252"/>
            <a:chOff x="3429216" y="5544036"/>
            <a:chExt cx="6884245" cy="1071563"/>
          </a:xfrm>
        </p:grpSpPr>
        <p:sp>
          <p:nvSpPr>
            <p:cNvPr id="509" name="Line 20">
              <a:extLst>
                <a:ext uri="{FF2B5EF4-FFF2-40B4-BE49-F238E27FC236}">
                  <a16:creationId xmlns:a16="http://schemas.microsoft.com/office/drawing/2014/main" id="{C59D2ADC-A9E7-D914-C82A-5CF2C2416A61}"/>
                </a:ext>
              </a:extLst>
            </p:cNvPr>
            <p:cNvSpPr/>
            <p:nvPr/>
          </p:nvSpPr>
          <p:spPr bwMode="auto">
            <a:xfrm>
              <a:off x="3429216" y="6186490"/>
              <a:ext cx="3437614" cy="0"/>
            </a:xfrm>
            <a:prstGeom prst="line">
              <a:avLst/>
            </a:prstGeom>
            <a:noFill/>
            <a:ln w="33338">
              <a:solidFill>
                <a:schemeClr val="accent5"/>
              </a:solidFill>
              <a:miter lim="800000"/>
              <a:headEnd type="oval"/>
              <a:tailEnd/>
            </a:ln>
            <a:extLst>
              <a:ext uri="{909E8E84-426E-40DD-AFC4-6F175D3DCCD1}">
                <a14:hiddenFill xmlns:a14="http://schemas.microsoft.com/office/drawing/2010/main">
                  <a:noFill/>
                </a14:hiddenFill>
              </a:ext>
            </a:extLst>
          </p:spPr>
          <p:txBody>
            <a:bodyPr/>
            <a:lstStyle/>
            <a:p>
              <a:endParaRPr lang="zh-TW" altLang="en-US"/>
            </a:p>
          </p:txBody>
        </p:sp>
        <p:sp>
          <p:nvSpPr>
            <p:cNvPr id="510" name="Freeform 1001">
              <a:extLst>
                <a:ext uri="{FF2B5EF4-FFF2-40B4-BE49-F238E27FC236}">
                  <a16:creationId xmlns:a16="http://schemas.microsoft.com/office/drawing/2014/main" id="{2E287EDA-7485-1F37-A376-90082296D0F9}"/>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chemeClr val="accent5"/>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11" name="Freeform 1002">
              <a:extLst>
                <a:ext uri="{FF2B5EF4-FFF2-40B4-BE49-F238E27FC236}">
                  <a16:creationId xmlns:a16="http://schemas.microsoft.com/office/drawing/2014/main" id="{9F069868-E30D-5799-7264-6325106803D1}"/>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chemeClr val="accent5"/>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12" name="Freeform 1003">
              <a:extLst>
                <a:ext uri="{FF2B5EF4-FFF2-40B4-BE49-F238E27FC236}">
                  <a16:creationId xmlns:a16="http://schemas.microsoft.com/office/drawing/2014/main" id="{1A693620-3C95-CB3D-B693-2398BAB5189C}"/>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chemeClr val="accent5"/>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14" name="Line 20">
              <a:extLst>
                <a:ext uri="{FF2B5EF4-FFF2-40B4-BE49-F238E27FC236}">
                  <a16:creationId xmlns:a16="http://schemas.microsoft.com/office/drawing/2014/main" id="{18874964-8A3A-0721-9336-900F834B1B63}"/>
                </a:ext>
              </a:extLst>
            </p:cNvPr>
            <p:cNvSpPr/>
            <p:nvPr/>
          </p:nvSpPr>
          <p:spPr bwMode="auto">
            <a:xfrm>
              <a:off x="6854128" y="5961550"/>
              <a:ext cx="3459333" cy="0"/>
            </a:xfrm>
            <a:prstGeom prst="line">
              <a:avLst/>
            </a:prstGeom>
            <a:noFill/>
            <a:ln w="33338">
              <a:solidFill>
                <a:schemeClr val="accent5"/>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sp>
        <p:nvSpPr>
          <p:cNvPr id="515" name="TextBox 15">
            <a:extLst>
              <a:ext uri="{FF2B5EF4-FFF2-40B4-BE49-F238E27FC236}">
                <a16:creationId xmlns:a16="http://schemas.microsoft.com/office/drawing/2014/main" id="{63D69A4E-7679-9CCD-8F8B-C2F09241D37F}"/>
              </a:ext>
            </a:extLst>
          </p:cNvPr>
          <p:cNvSpPr txBox="1"/>
          <p:nvPr/>
        </p:nvSpPr>
        <p:spPr>
          <a:xfrm>
            <a:off x="2112819" y="1691737"/>
            <a:ext cx="543739" cy="307777"/>
          </a:xfrm>
          <a:prstGeom prst="rect">
            <a:avLst/>
          </a:prstGeom>
          <a:noFill/>
        </p:spPr>
        <p:txBody>
          <a:bodyPr wrap="none" rtlCol="0">
            <a:spAutoFit/>
          </a:bodyPr>
          <a:lstStyle/>
          <a:p>
            <a:pPr algn="ctr"/>
            <a:r>
              <a:rPr lang="ja-JP" altLang="en-US" sz="1400" b="1">
                <a:solidFill>
                  <a:srgbClr val="0000FF"/>
                </a:solidFill>
                <a:latin typeface="+mj-ea"/>
                <a:ea typeface="+mj-ea"/>
              </a:rPr>
              <a:t>画像</a:t>
            </a:r>
            <a:endParaRPr lang="en-US" altLang="zh-TW" sz="1400" b="1">
              <a:solidFill>
                <a:srgbClr val="0000FF"/>
              </a:solidFill>
              <a:latin typeface="+mj-ea"/>
              <a:ea typeface="+mj-ea"/>
            </a:endParaRPr>
          </a:p>
        </p:txBody>
      </p:sp>
      <p:sp>
        <p:nvSpPr>
          <p:cNvPr id="518" name="TextBox 15">
            <a:extLst>
              <a:ext uri="{FF2B5EF4-FFF2-40B4-BE49-F238E27FC236}">
                <a16:creationId xmlns:a16="http://schemas.microsoft.com/office/drawing/2014/main" id="{D46C470E-28A2-EE3D-62DB-2B88A58C7E84}"/>
              </a:ext>
            </a:extLst>
          </p:cNvPr>
          <p:cNvSpPr txBox="1"/>
          <p:nvPr/>
        </p:nvSpPr>
        <p:spPr>
          <a:xfrm>
            <a:off x="3386642" y="1766711"/>
            <a:ext cx="723275" cy="307777"/>
          </a:xfrm>
          <a:prstGeom prst="rect">
            <a:avLst/>
          </a:prstGeom>
          <a:noFill/>
        </p:spPr>
        <p:txBody>
          <a:bodyPr wrap="none" rtlCol="0">
            <a:spAutoFit/>
          </a:bodyPr>
          <a:lstStyle/>
          <a:p>
            <a:pPr algn="ctr"/>
            <a:r>
              <a:rPr lang="ja-JP" altLang="en-US" sz="1400" b="1">
                <a:solidFill>
                  <a:srgbClr val="0000FF"/>
                </a:solidFill>
                <a:latin typeface="+mj-ea"/>
                <a:ea typeface="+mj-ea"/>
              </a:rPr>
              <a:t>データ</a:t>
            </a:r>
            <a:endParaRPr lang="en-US" altLang="zh-TW" sz="1400" b="1">
              <a:solidFill>
                <a:srgbClr val="0000FF"/>
              </a:solidFill>
              <a:latin typeface="+mj-ea"/>
              <a:ea typeface="+mj-ea"/>
            </a:endParaRPr>
          </a:p>
        </p:txBody>
      </p:sp>
      <p:sp>
        <p:nvSpPr>
          <p:cNvPr id="520" name="TextBox 15">
            <a:extLst>
              <a:ext uri="{FF2B5EF4-FFF2-40B4-BE49-F238E27FC236}">
                <a16:creationId xmlns:a16="http://schemas.microsoft.com/office/drawing/2014/main" id="{80C5A671-B1C1-1F8E-9674-89951084EF80}"/>
              </a:ext>
            </a:extLst>
          </p:cNvPr>
          <p:cNvSpPr txBox="1"/>
          <p:nvPr/>
        </p:nvSpPr>
        <p:spPr>
          <a:xfrm>
            <a:off x="2160161" y="3569223"/>
            <a:ext cx="723275" cy="307777"/>
          </a:xfrm>
          <a:prstGeom prst="rect">
            <a:avLst/>
          </a:prstGeom>
          <a:noFill/>
        </p:spPr>
        <p:txBody>
          <a:bodyPr wrap="none" rtlCol="0">
            <a:spAutoFit/>
          </a:bodyPr>
          <a:lstStyle/>
          <a:p>
            <a:pPr algn="ctr"/>
            <a:r>
              <a:rPr lang="zh-TW" altLang="en-US" sz="1400" b="1">
                <a:solidFill>
                  <a:schemeClr val="accent5"/>
                </a:solidFill>
                <a:latin typeface="+mj-ea"/>
                <a:ea typeface="+mj-ea"/>
              </a:rPr>
              <a:t>可視化</a:t>
            </a:r>
            <a:endParaRPr lang="en-US" altLang="zh-TW" sz="1400" b="1">
              <a:solidFill>
                <a:schemeClr val="accent5"/>
              </a:solidFill>
              <a:latin typeface="+mj-ea"/>
              <a:ea typeface="+mj-ea"/>
            </a:endParaRPr>
          </a:p>
        </p:txBody>
      </p:sp>
      <p:sp>
        <p:nvSpPr>
          <p:cNvPr id="521" name="TextBox 15">
            <a:extLst>
              <a:ext uri="{FF2B5EF4-FFF2-40B4-BE49-F238E27FC236}">
                <a16:creationId xmlns:a16="http://schemas.microsoft.com/office/drawing/2014/main" id="{55E1EC89-2A1F-2AA2-39B1-A56ECC00EF62}"/>
              </a:ext>
            </a:extLst>
          </p:cNvPr>
          <p:cNvSpPr txBox="1"/>
          <p:nvPr/>
        </p:nvSpPr>
        <p:spPr>
          <a:xfrm>
            <a:off x="3210051" y="3493353"/>
            <a:ext cx="1261884" cy="307777"/>
          </a:xfrm>
          <a:prstGeom prst="rect">
            <a:avLst/>
          </a:prstGeom>
          <a:noFill/>
        </p:spPr>
        <p:txBody>
          <a:bodyPr wrap="none" rtlCol="0">
            <a:spAutoFit/>
          </a:bodyPr>
          <a:lstStyle/>
          <a:p>
            <a:pPr algn="ctr"/>
            <a:r>
              <a:rPr lang="zh-TW" altLang="en-US" sz="1400" b="1">
                <a:solidFill>
                  <a:schemeClr val="accent5"/>
                </a:solidFill>
                <a:latin typeface="+mj-ea"/>
                <a:ea typeface="+mj-ea"/>
              </a:rPr>
              <a:t>自動</a:t>
            </a:r>
            <a:r>
              <a:rPr lang="ja-JP" altLang="en-US" sz="1400" b="1">
                <a:solidFill>
                  <a:schemeClr val="accent5"/>
                </a:solidFill>
                <a:latin typeface="+mj-ea"/>
                <a:ea typeface="+mj-ea"/>
              </a:rPr>
              <a:t>アラーム</a:t>
            </a:r>
            <a:endParaRPr lang="en-US" altLang="zh-TW" sz="1400" b="1">
              <a:solidFill>
                <a:schemeClr val="accent5"/>
              </a:solidFill>
              <a:latin typeface="+mj-ea"/>
              <a:ea typeface="+mj-ea"/>
            </a:endParaRPr>
          </a:p>
        </p:txBody>
      </p:sp>
      <p:sp>
        <p:nvSpPr>
          <p:cNvPr id="523" name="弧形 522">
            <a:extLst>
              <a:ext uri="{FF2B5EF4-FFF2-40B4-BE49-F238E27FC236}">
                <a16:creationId xmlns:a16="http://schemas.microsoft.com/office/drawing/2014/main" id="{C00F3F41-257A-47FE-4751-C15197C46E13}"/>
              </a:ext>
            </a:extLst>
          </p:cNvPr>
          <p:cNvSpPr>
            <a:spLocks noGrp="1" noRot="1" noMove="1" noResize="1" noEditPoints="1" noAdjustHandles="1" noChangeArrowheads="1" noChangeShapeType="1"/>
          </p:cNvSpPr>
          <p:nvPr/>
        </p:nvSpPr>
        <p:spPr>
          <a:xfrm>
            <a:off x="724387" y="540415"/>
            <a:ext cx="4502079" cy="4502079"/>
          </a:xfrm>
          <a:prstGeom prst="arc">
            <a:avLst>
              <a:gd name="adj1" fmla="val 18539028"/>
              <a:gd name="adj2" fmla="val 2537154"/>
            </a:avLst>
          </a:prstGeom>
          <a:ln w="114300" cap="rnd">
            <a:solidFill>
              <a:schemeClr val="tx2">
                <a:lumMod val="20000"/>
                <a:lumOff val="80000"/>
                <a:alpha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nvGrpSpPr>
          <p:cNvPr id="527" name="群組 526">
            <a:extLst>
              <a:ext uri="{FF2B5EF4-FFF2-40B4-BE49-F238E27FC236}">
                <a16:creationId xmlns:a16="http://schemas.microsoft.com/office/drawing/2014/main" id="{930E8E50-7AE9-8541-F565-AFDD2EFA05AE}"/>
              </a:ext>
            </a:extLst>
          </p:cNvPr>
          <p:cNvGrpSpPr/>
          <p:nvPr/>
        </p:nvGrpSpPr>
        <p:grpSpPr>
          <a:xfrm>
            <a:off x="4638638" y="880898"/>
            <a:ext cx="1384692" cy="1384692"/>
            <a:chOff x="1179689" y="1627093"/>
            <a:chExt cx="1900974" cy="1900974"/>
          </a:xfrm>
        </p:grpSpPr>
        <p:sp>
          <p:nvSpPr>
            <p:cNvPr id="528" name="橢圓 527">
              <a:extLst>
                <a:ext uri="{FF2B5EF4-FFF2-40B4-BE49-F238E27FC236}">
                  <a16:creationId xmlns:a16="http://schemas.microsoft.com/office/drawing/2014/main" id="{4E491710-09DE-0036-2010-2392D0585C92}"/>
                </a:ext>
              </a:extLst>
            </p:cNvPr>
            <p:cNvSpPr/>
            <p:nvPr/>
          </p:nvSpPr>
          <p:spPr>
            <a:xfrm>
              <a:off x="1179689" y="1627093"/>
              <a:ext cx="1900974" cy="1900974"/>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530" name="圖片 529">
              <a:extLst>
                <a:ext uri="{FF2B5EF4-FFF2-40B4-BE49-F238E27FC236}">
                  <a16:creationId xmlns:a16="http://schemas.microsoft.com/office/drawing/2014/main" id="{FF4D3AA2-7A4C-001F-37B8-8D2198D515E0}"/>
                </a:ext>
              </a:extLst>
            </p:cNvPr>
            <p:cNvPicPr>
              <a:picLocks/>
            </p:cNvPicPr>
            <p:nvPr/>
          </p:nvPicPr>
          <p:blipFill>
            <a:blip r:embed="rId11"/>
            <a:srcRect/>
            <a:stretch/>
          </p:blipFill>
          <p:spPr>
            <a:xfrm>
              <a:off x="1456276" y="1899351"/>
              <a:ext cx="1342011" cy="1350000"/>
            </a:xfrm>
            <a:prstGeom prst="rect">
              <a:avLst/>
            </a:prstGeom>
            <a:ln>
              <a:solidFill>
                <a:schemeClr val="accent1">
                  <a:lumMod val="20000"/>
                  <a:lumOff val="80000"/>
                </a:schemeClr>
              </a:solidFill>
            </a:ln>
            <a:effectLst>
              <a:outerShdw blurRad="25400" dist="38100" dir="2700000" algn="tl" rotWithShape="0">
                <a:prstClr val="black">
                  <a:alpha val="70000"/>
                </a:prstClr>
              </a:outerShdw>
            </a:effectLst>
          </p:spPr>
        </p:pic>
      </p:grpSp>
      <p:grpSp>
        <p:nvGrpSpPr>
          <p:cNvPr id="534" name="群組 533">
            <a:extLst>
              <a:ext uri="{FF2B5EF4-FFF2-40B4-BE49-F238E27FC236}">
                <a16:creationId xmlns:a16="http://schemas.microsoft.com/office/drawing/2014/main" id="{5DB915B8-7188-D5D0-A3E3-AE090A2087DE}"/>
              </a:ext>
            </a:extLst>
          </p:cNvPr>
          <p:cNvGrpSpPr/>
          <p:nvPr/>
        </p:nvGrpSpPr>
        <p:grpSpPr>
          <a:xfrm>
            <a:off x="4634419" y="3019448"/>
            <a:ext cx="1384692" cy="1384692"/>
            <a:chOff x="1179689" y="1627093"/>
            <a:chExt cx="1900974" cy="1900974"/>
          </a:xfrm>
        </p:grpSpPr>
        <p:sp>
          <p:nvSpPr>
            <p:cNvPr id="536" name="橢圓 535">
              <a:extLst>
                <a:ext uri="{FF2B5EF4-FFF2-40B4-BE49-F238E27FC236}">
                  <a16:creationId xmlns:a16="http://schemas.microsoft.com/office/drawing/2014/main" id="{26ECF0A9-1C0B-5607-00DA-49E700D67F0C}"/>
                </a:ext>
              </a:extLst>
            </p:cNvPr>
            <p:cNvSpPr/>
            <p:nvPr/>
          </p:nvSpPr>
          <p:spPr>
            <a:xfrm>
              <a:off x="1179689" y="1627093"/>
              <a:ext cx="1900974" cy="1900974"/>
            </a:xfrm>
            <a:prstGeom prst="ellipse">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537" name="圖片 536">
              <a:extLst>
                <a:ext uri="{FF2B5EF4-FFF2-40B4-BE49-F238E27FC236}">
                  <a16:creationId xmlns:a16="http://schemas.microsoft.com/office/drawing/2014/main" id="{5F8E1E41-1CEA-8BC9-A65C-3FD60F4E344E}"/>
                </a:ext>
              </a:extLst>
            </p:cNvPr>
            <p:cNvPicPr>
              <a:picLocks/>
            </p:cNvPicPr>
            <p:nvPr/>
          </p:nvPicPr>
          <p:blipFill>
            <a:blip r:embed="rId12"/>
            <a:srcRect/>
            <a:stretch/>
          </p:blipFill>
          <p:spPr>
            <a:xfrm>
              <a:off x="1456276" y="1903345"/>
              <a:ext cx="1342011" cy="1342011"/>
            </a:xfrm>
            <a:prstGeom prst="rect">
              <a:avLst/>
            </a:prstGeom>
            <a:ln>
              <a:solidFill>
                <a:schemeClr val="accent1">
                  <a:lumMod val="20000"/>
                  <a:lumOff val="80000"/>
                </a:schemeClr>
              </a:solidFill>
            </a:ln>
            <a:effectLst>
              <a:outerShdw blurRad="25400" dist="38100" dir="2700000" algn="tl" rotWithShape="0">
                <a:prstClr val="black">
                  <a:alpha val="70000"/>
                </a:prstClr>
              </a:outerShdw>
            </a:effectLst>
          </p:spPr>
        </p:pic>
      </p:grpSp>
      <p:sp>
        <p:nvSpPr>
          <p:cNvPr id="539" name="弧形 538">
            <a:extLst>
              <a:ext uri="{FF2B5EF4-FFF2-40B4-BE49-F238E27FC236}">
                <a16:creationId xmlns:a16="http://schemas.microsoft.com/office/drawing/2014/main" id="{F0D46DFE-AD92-D6D4-F692-48F8C4F80144}"/>
              </a:ext>
            </a:extLst>
          </p:cNvPr>
          <p:cNvSpPr/>
          <p:nvPr/>
        </p:nvSpPr>
        <p:spPr>
          <a:xfrm>
            <a:off x="4423585" y="657047"/>
            <a:ext cx="1796752" cy="1796752"/>
          </a:xfrm>
          <a:prstGeom prst="arc">
            <a:avLst>
              <a:gd name="adj1" fmla="val 19087113"/>
              <a:gd name="adj2" fmla="val 2365624"/>
            </a:avLst>
          </a:prstGeom>
          <a:ln w="38100" cap="rnd">
            <a:solidFill>
              <a:srgbClr val="0077FA">
                <a:alpha val="5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540" name="弧形 539">
            <a:extLst>
              <a:ext uri="{FF2B5EF4-FFF2-40B4-BE49-F238E27FC236}">
                <a16:creationId xmlns:a16="http://schemas.microsoft.com/office/drawing/2014/main" id="{CC6E99A9-2DE9-F488-2DED-050E8A556E00}"/>
              </a:ext>
            </a:extLst>
          </p:cNvPr>
          <p:cNvSpPr/>
          <p:nvPr/>
        </p:nvSpPr>
        <p:spPr>
          <a:xfrm>
            <a:off x="4423585" y="2788705"/>
            <a:ext cx="1796752" cy="1796752"/>
          </a:xfrm>
          <a:prstGeom prst="arc">
            <a:avLst>
              <a:gd name="adj1" fmla="val 19221697"/>
              <a:gd name="adj2" fmla="val 2523333"/>
            </a:avLst>
          </a:prstGeom>
          <a:ln w="38100" cap="rnd">
            <a:solidFill>
              <a:srgbClr val="FF6600">
                <a:alpha val="5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541" name="TextBox 15">
            <a:extLst>
              <a:ext uri="{FF2B5EF4-FFF2-40B4-BE49-F238E27FC236}">
                <a16:creationId xmlns:a16="http://schemas.microsoft.com/office/drawing/2014/main" id="{2BDC680F-F362-0BB7-3784-7DC8B41C5869}"/>
              </a:ext>
            </a:extLst>
          </p:cNvPr>
          <p:cNvSpPr txBox="1"/>
          <p:nvPr/>
        </p:nvSpPr>
        <p:spPr>
          <a:xfrm>
            <a:off x="6101077" y="1283263"/>
            <a:ext cx="2141933" cy="307777"/>
          </a:xfrm>
          <a:prstGeom prst="rect">
            <a:avLst/>
          </a:prstGeom>
          <a:noFill/>
        </p:spPr>
        <p:txBody>
          <a:bodyPr wrap="none" rtlCol="0">
            <a:spAutoFit/>
          </a:bodyPr>
          <a:lstStyle/>
          <a:p>
            <a:r>
              <a:rPr lang="zh-TW" altLang="en-US" sz="1400" b="1">
                <a:solidFill>
                  <a:srgbClr val="0000FF"/>
                </a:solidFill>
                <a:latin typeface="+mj-ea"/>
                <a:ea typeface="+mj-ea"/>
              </a:rPr>
              <a:t>● 品質、設備即時可視化</a:t>
            </a:r>
            <a:endParaRPr lang="en-US" altLang="ja-JP" sz="1400" b="1">
              <a:solidFill>
                <a:srgbClr val="0000FF"/>
              </a:solidFill>
              <a:latin typeface="+mj-ea"/>
              <a:ea typeface="+mj-ea"/>
            </a:endParaRPr>
          </a:p>
        </p:txBody>
      </p:sp>
      <p:sp>
        <p:nvSpPr>
          <p:cNvPr id="543" name="TextBox 15">
            <a:extLst>
              <a:ext uri="{FF2B5EF4-FFF2-40B4-BE49-F238E27FC236}">
                <a16:creationId xmlns:a16="http://schemas.microsoft.com/office/drawing/2014/main" id="{B9A13E5C-1EAE-9182-3637-44277D75BDE6}"/>
              </a:ext>
            </a:extLst>
          </p:cNvPr>
          <p:cNvSpPr txBox="1"/>
          <p:nvPr/>
        </p:nvSpPr>
        <p:spPr>
          <a:xfrm>
            <a:off x="5985408" y="933799"/>
            <a:ext cx="1909497" cy="307777"/>
          </a:xfrm>
          <a:prstGeom prst="rect">
            <a:avLst/>
          </a:prstGeom>
          <a:noFill/>
        </p:spPr>
        <p:txBody>
          <a:bodyPr wrap="none" rtlCol="0">
            <a:spAutoFit/>
          </a:bodyPr>
          <a:lstStyle/>
          <a:p>
            <a:r>
              <a:rPr lang="zh-TW" altLang="en-US" sz="1400" b="1">
                <a:solidFill>
                  <a:srgbClr val="0000FF"/>
                </a:solidFill>
                <a:latin typeface="+mj-ea"/>
                <a:ea typeface="+mj-ea"/>
              </a:rPr>
              <a:t>● </a:t>
            </a:r>
            <a:r>
              <a:rPr lang="en-US" altLang="zh-TW" sz="1400" b="1">
                <a:solidFill>
                  <a:srgbClr val="0000FF"/>
                </a:solidFill>
                <a:latin typeface="+mj-ea"/>
                <a:ea typeface="+mj-ea"/>
              </a:rPr>
              <a:t>A.I.</a:t>
            </a:r>
            <a:r>
              <a:rPr lang="ja-JP" altLang="en-US" sz="1400" b="1">
                <a:solidFill>
                  <a:srgbClr val="0000FF"/>
                </a:solidFill>
                <a:latin typeface="+mj-ea"/>
                <a:ea typeface="+mj-ea"/>
              </a:rPr>
              <a:t>画像認識で分類</a:t>
            </a:r>
            <a:endParaRPr lang="en-US" altLang="ja-JP" sz="1400" b="1">
              <a:solidFill>
                <a:srgbClr val="0000FF"/>
              </a:solidFill>
              <a:latin typeface="+mj-ea"/>
              <a:ea typeface="+mj-ea"/>
            </a:endParaRPr>
          </a:p>
        </p:txBody>
      </p:sp>
      <p:sp>
        <p:nvSpPr>
          <p:cNvPr id="417" name="TextBox 15">
            <a:extLst>
              <a:ext uri="{FF2B5EF4-FFF2-40B4-BE49-F238E27FC236}">
                <a16:creationId xmlns:a16="http://schemas.microsoft.com/office/drawing/2014/main" id="{43175960-F118-B516-FE70-D936250861D1}"/>
              </a:ext>
            </a:extLst>
          </p:cNvPr>
          <p:cNvSpPr txBox="1"/>
          <p:nvPr/>
        </p:nvSpPr>
        <p:spPr>
          <a:xfrm>
            <a:off x="6071115" y="1638624"/>
            <a:ext cx="2149948" cy="307777"/>
          </a:xfrm>
          <a:prstGeom prst="rect">
            <a:avLst/>
          </a:prstGeom>
          <a:noFill/>
        </p:spPr>
        <p:txBody>
          <a:bodyPr wrap="none" rtlCol="0">
            <a:spAutoFit/>
          </a:bodyPr>
          <a:lstStyle/>
          <a:p>
            <a:r>
              <a:rPr lang="zh-TW" altLang="en-US" sz="1400" b="1">
                <a:solidFill>
                  <a:srgbClr val="0000FF"/>
                </a:solidFill>
                <a:latin typeface="+mj-ea"/>
                <a:ea typeface="+mj-ea"/>
              </a:rPr>
              <a:t>● 割</a:t>
            </a:r>
            <a:r>
              <a:rPr lang="ja-JP" altLang="en-US" sz="1400" b="1">
                <a:solidFill>
                  <a:srgbClr val="0000FF"/>
                </a:solidFill>
                <a:latin typeface="+mj-ea"/>
                <a:ea typeface="+mj-ea"/>
              </a:rPr>
              <a:t>れ予報を自動に出す</a:t>
            </a:r>
            <a:endParaRPr lang="en-US" altLang="ja-JP" sz="1400" b="1">
              <a:solidFill>
                <a:srgbClr val="0000FF"/>
              </a:solidFill>
              <a:latin typeface="+mj-ea"/>
              <a:ea typeface="+mj-ea"/>
            </a:endParaRPr>
          </a:p>
        </p:txBody>
      </p:sp>
      <p:grpSp>
        <p:nvGrpSpPr>
          <p:cNvPr id="430" name="群組 429">
            <a:extLst>
              <a:ext uri="{FF2B5EF4-FFF2-40B4-BE49-F238E27FC236}">
                <a16:creationId xmlns:a16="http://schemas.microsoft.com/office/drawing/2014/main" id="{3C084A34-8C33-917A-CFC6-2133EA281BAD}"/>
              </a:ext>
            </a:extLst>
          </p:cNvPr>
          <p:cNvGrpSpPr/>
          <p:nvPr/>
        </p:nvGrpSpPr>
        <p:grpSpPr>
          <a:xfrm>
            <a:off x="6019111" y="-3722335"/>
            <a:ext cx="2968322" cy="6013172"/>
            <a:chOff x="6019111" y="-3722335"/>
            <a:chExt cx="2968322" cy="6013172"/>
          </a:xfrm>
        </p:grpSpPr>
        <p:sp>
          <p:nvSpPr>
            <p:cNvPr id="416" name="TextBox 15">
              <a:extLst>
                <a:ext uri="{FF2B5EF4-FFF2-40B4-BE49-F238E27FC236}">
                  <a16:creationId xmlns:a16="http://schemas.microsoft.com/office/drawing/2014/main" id="{FBF4ADAA-9956-BE0E-6A42-86948E3164BA}"/>
                </a:ext>
              </a:extLst>
            </p:cNvPr>
            <p:cNvSpPr txBox="1"/>
            <p:nvPr/>
          </p:nvSpPr>
          <p:spPr>
            <a:xfrm>
              <a:off x="6108311" y="1983060"/>
              <a:ext cx="2879122" cy="307777"/>
            </a:xfrm>
            <a:prstGeom prst="rect">
              <a:avLst/>
            </a:prstGeom>
            <a:noFill/>
          </p:spPr>
          <p:txBody>
            <a:bodyPr wrap="none" rtlCol="0">
              <a:spAutoFit/>
            </a:bodyPr>
            <a:lstStyle/>
            <a:p>
              <a:r>
                <a:rPr lang="ja-JP" altLang="en-US" sz="1400" b="1">
                  <a:solidFill>
                    <a:srgbClr val="0000FF"/>
                  </a:solidFill>
                  <a:latin typeface="+mj-ea"/>
                  <a:ea typeface="+mj-ea"/>
                </a:rPr>
                <a:t>設備</a:t>
              </a:r>
              <a:r>
                <a:rPr lang="en-US" altLang="ja-JP" sz="1400" b="1">
                  <a:solidFill>
                    <a:srgbClr val="0000FF"/>
                  </a:solidFill>
                  <a:latin typeface="+mj-ea"/>
                  <a:ea typeface="+mj-ea"/>
                </a:rPr>
                <a:t>/</a:t>
              </a:r>
              <a:r>
                <a:rPr lang="ja-JP" altLang="en-US" sz="1400" b="1">
                  <a:solidFill>
                    <a:srgbClr val="0000FF"/>
                  </a:solidFill>
                  <a:latin typeface="+mj-ea"/>
                  <a:ea typeface="+mj-ea"/>
                </a:rPr>
                <a:t>品質異常起因の</a:t>
              </a:r>
              <a:r>
                <a:rPr lang="en-US" altLang="ja-JP" sz="1400" b="1">
                  <a:solidFill>
                    <a:srgbClr val="0000FF"/>
                  </a:solidFill>
                  <a:latin typeface="+mj-ea"/>
                  <a:ea typeface="+mj-ea"/>
                </a:rPr>
                <a:t>LOSS</a:t>
              </a:r>
              <a:r>
                <a:rPr lang="ja-JP" altLang="en-US" sz="1400" b="1">
                  <a:solidFill>
                    <a:srgbClr val="0000FF"/>
                  </a:solidFill>
                  <a:latin typeface="+mj-ea"/>
                  <a:ea typeface="+mj-ea"/>
                </a:rPr>
                <a:t>を削減</a:t>
              </a:r>
              <a:endParaRPr lang="en-US" altLang="zh-TW" sz="1400" b="1">
                <a:solidFill>
                  <a:srgbClr val="0000FF"/>
                </a:solidFill>
                <a:latin typeface="+mj-ea"/>
                <a:ea typeface="+mj-ea"/>
              </a:endParaRPr>
            </a:p>
          </p:txBody>
        </p:sp>
        <p:grpSp>
          <p:nvGrpSpPr>
            <p:cNvPr id="420" name="群組 419">
              <a:extLst>
                <a:ext uri="{FF2B5EF4-FFF2-40B4-BE49-F238E27FC236}">
                  <a16:creationId xmlns:a16="http://schemas.microsoft.com/office/drawing/2014/main" id="{3F7B1E91-46B0-64B8-E248-5B27959F29CB}"/>
                </a:ext>
              </a:extLst>
            </p:cNvPr>
            <p:cNvGrpSpPr/>
            <p:nvPr/>
          </p:nvGrpSpPr>
          <p:grpSpPr>
            <a:xfrm flipV="1">
              <a:off x="6019111" y="-3722335"/>
              <a:ext cx="150214" cy="1071563"/>
              <a:chOff x="6104685" y="5544036"/>
              <a:chExt cx="1217758" cy="1071563"/>
            </a:xfrm>
          </p:grpSpPr>
          <p:sp>
            <p:nvSpPr>
              <p:cNvPr id="421" name="Line 20">
                <a:extLst>
                  <a:ext uri="{FF2B5EF4-FFF2-40B4-BE49-F238E27FC236}">
                    <a16:creationId xmlns:a16="http://schemas.microsoft.com/office/drawing/2014/main" id="{3AC57871-78D9-2619-76A1-947095E51B73}"/>
                  </a:ext>
                </a:extLst>
              </p:cNvPr>
              <p:cNvSpPr/>
              <p:nvPr/>
            </p:nvSpPr>
            <p:spPr bwMode="auto">
              <a:xfrm>
                <a:off x="6104685" y="6186491"/>
                <a:ext cx="762147" cy="0"/>
              </a:xfrm>
              <a:prstGeom prst="line">
                <a:avLst/>
              </a:prstGeom>
              <a:noFill/>
              <a:ln w="12700" cap="rnd">
                <a:solidFill>
                  <a:srgbClr val="0000FF"/>
                </a:solidFill>
                <a:miter lim="800000"/>
                <a:headEnd type="none"/>
                <a:tailEnd/>
              </a:ln>
              <a:extLst>
                <a:ext uri="{909E8E84-426E-40DD-AFC4-6F175D3DCCD1}">
                  <a14:hiddenFill xmlns:a14="http://schemas.microsoft.com/office/drawing/2010/main">
                    <a:noFill/>
                  </a14:hiddenFill>
                </a:ext>
              </a:extLst>
            </p:spPr>
            <p:txBody>
              <a:bodyPr/>
              <a:lstStyle/>
              <a:p>
                <a:endParaRPr lang="zh-TW" altLang="en-US"/>
              </a:p>
            </p:txBody>
          </p:sp>
          <p:sp>
            <p:nvSpPr>
              <p:cNvPr id="422" name="Freeform 1001">
                <a:extLst>
                  <a:ext uri="{FF2B5EF4-FFF2-40B4-BE49-F238E27FC236}">
                    <a16:creationId xmlns:a16="http://schemas.microsoft.com/office/drawing/2014/main" id="{B474ADE3-881A-9BAF-0B04-A0D150128B2C}"/>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1270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23" name="Freeform 1002">
                <a:extLst>
                  <a:ext uri="{FF2B5EF4-FFF2-40B4-BE49-F238E27FC236}">
                    <a16:creationId xmlns:a16="http://schemas.microsoft.com/office/drawing/2014/main" id="{0ABFE307-D4B8-3FF4-6072-E6135D3E9BB4}"/>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1270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24" name="Freeform 1003">
                <a:extLst>
                  <a:ext uri="{FF2B5EF4-FFF2-40B4-BE49-F238E27FC236}">
                    <a16:creationId xmlns:a16="http://schemas.microsoft.com/office/drawing/2014/main" id="{8FE4D4CE-2D17-AD69-7421-CC74ED393BD0}"/>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1270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sp>
        <p:nvSpPr>
          <p:cNvPr id="427" name="TextBox 15">
            <a:extLst>
              <a:ext uri="{FF2B5EF4-FFF2-40B4-BE49-F238E27FC236}">
                <a16:creationId xmlns:a16="http://schemas.microsoft.com/office/drawing/2014/main" id="{81607397-C61E-6125-869A-0AF4DA8857B3}"/>
              </a:ext>
            </a:extLst>
          </p:cNvPr>
          <p:cNvSpPr txBox="1"/>
          <p:nvPr/>
        </p:nvSpPr>
        <p:spPr>
          <a:xfrm>
            <a:off x="6094727" y="3598772"/>
            <a:ext cx="2868093" cy="307777"/>
          </a:xfrm>
          <a:prstGeom prst="rect">
            <a:avLst/>
          </a:prstGeom>
          <a:noFill/>
        </p:spPr>
        <p:txBody>
          <a:bodyPr wrap="none" rtlCol="0">
            <a:spAutoFit/>
          </a:bodyPr>
          <a:lstStyle/>
          <a:p>
            <a:r>
              <a:rPr lang="zh-TW" altLang="en-US" sz="1400" b="1">
                <a:solidFill>
                  <a:srgbClr val="FF3300"/>
                </a:solidFill>
                <a:latin typeface="+mj-ea"/>
                <a:ea typeface="+mj-ea"/>
              </a:rPr>
              <a:t>● 異常事前</a:t>
            </a:r>
            <a:r>
              <a:rPr lang="ja-JP" altLang="en-US" sz="1400" b="1">
                <a:solidFill>
                  <a:srgbClr val="FF3300"/>
                </a:solidFill>
                <a:latin typeface="+mj-ea"/>
                <a:ea typeface="+mj-ea"/>
              </a:rPr>
              <a:t>予知</a:t>
            </a:r>
            <a:r>
              <a:rPr lang="zh-TW" altLang="en-US" sz="1400" b="1">
                <a:solidFill>
                  <a:srgbClr val="FF3300"/>
                </a:solidFill>
                <a:latin typeface="+mj-ea"/>
                <a:ea typeface="+mj-ea"/>
              </a:rPr>
              <a:t>、</a:t>
            </a:r>
            <a:r>
              <a:rPr lang="ja-JP" altLang="en-US" sz="1400" b="1">
                <a:solidFill>
                  <a:srgbClr val="FF3300"/>
                </a:solidFill>
                <a:latin typeface="+mj-ea"/>
                <a:ea typeface="+mj-ea"/>
              </a:rPr>
              <a:t>突発な</a:t>
            </a:r>
            <a:r>
              <a:rPr lang="zh-TW" altLang="en-US" sz="1400" b="1">
                <a:solidFill>
                  <a:srgbClr val="FF3300"/>
                </a:solidFill>
                <a:latin typeface="+mj-ea"/>
                <a:ea typeface="+mj-ea"/>
              </a:rPr>
              <a:t>異常減少</a:t>
            </a:r>
            <a:endParaRPr lang="en-US" altLang="ja-JP" sz="1400" b="1">
              <a:solidFill>
                <a:srgbClr val="FF3300"/>
              </a:solidFill>
              <a:latin typeface="+mj-ea"/>
              <a:ea typeface="+mj-ea"/>
            </a:endParaRPr>
          </a:p>
        </p:txBody>
      </p:sp>
      <p:sp>
        <p:nvSpPr>
          <p:cNvPr id="428" name="TextBox 15">
            <a:extLst>
              <a:ext uri="{FF2B5EF4-FFF2-40B4-BE49-F238E27FC236}">
                <a16:creationId xmlns:a16="http://schemas.microsoft.com/office/drawing/2014/main" id="{D6E1E9CE-333C-1AD6-D50E-98CEFC4CDF03}"/>
              </a:ext>
            </a:extLst>
          </p:cNvPr>
          <p:cNvSpPr txBox="1"/>
          <p:nvPr/>
        </p:nvSpPr>
        <p:spPr>
          <a:xfrm>
            <a:off x="5960008" y="3033078"/>
            <a:ext cx="3158237" cy="523220"/>
          </a:xfrm>
          <a:prstGeom prst="rect">
            <a:avLst/>
          </a:prstGeom>
          <a:noFill/>
        </p:spPr>
        <p:txBody>
          <a:bodyPr wrap="none" rtlCol="0">
            <a:spAutoFit/>
          </a:bodyPr>
          <a:lstStyle/>
          <a:p>
            <a:r>
              <a:rPr lang="zh-TW" altLang="en-US" sz="1400" b="1">
                <a:solidFill>
                  <a:srgbClr val="FF3300"/>
                </a:solidFill>
                <a:latin typeface="+mj-ea"/>
                <a:ea typeface="+mj-ea"/>
              </a:rPr>
              <a:t>● </a:t>
            </a:r>
            <a:r>
              <a:rPr lang="ja-JP" altLang="en-US" sz="1400" b="1">
                <a:solidFill>
                  <a:srgbClr val="FF3300"/>
                </a:solidFill>
                <a:latin typeface="+mj-ea"/>
                <a:ea typeface="+mj-ea"/>
              </a:rPr>
              <a:t>作業時間減らす</a:t>
            </a:r>
            <a:endParaRPr lang="en-US" altLang="ja-JP" sz="1400" b="1">
              <a:solidFill>
                <a:srgbClr val="FF3300"/>
              </a:solidFill>
              <a:latin typeface="+mj-ea"/>
              <a:ea typeface="+mj-ea"/>
            </a:endParaRPr>
          </a:p>
          <a:p>
            <a:r>
              <a:rPr lang="ja-JP" altLang="en-US" sz="1400" b="1">
                <a:solidFill>
                  <a:srgbClr val="FF3300"/>
                </a:solidFill>
                <a:latin typeface="+mj-ea"/>
                <a:ea typeface="+mj-ea"/>
              </a:rPr>
              <a:t>　　定例作業時間　</a:t>
            </a:r>
            <a:r>
              <a:rPr lang="en-US" altLang="zh-TW" sz="1400" b="1">
                <a:solidFill>
                  <a:srgbClr val="FF3300"/>
                </a:solidFill>
                <a:latin typeface="+mj-ea"/>
                <a:ea typeface="+mj-ea"/>
              </a:rPr>
              <a:t>120Hr/</a:t>
            </a:r>
            <a:r>
              <a:rPr lang="zh-TW" altLang="en-US" sz="1400" b="1">
                <a:solidFill>
                  <a:srgbClr val="FF3300"/>
                </a:solidFill>
                <a:latin typeface="+mj-ea"/>
                <a:ea typeface="+mj-ea"/>
              </a:rPr>
              <a:t>月</a:t>
            </a:r>
            <a:r>
              <a:rPr lang="ja-JP" altLang="en-US" sz="1400" b="1">
                <a:solidFill>
                  <a:srgbClr val="FF3300"/>
                </a:solidFill>
                <a:latin typeface="+mj-ea"/>
                <a:ea typeface="+mj-ea"/>
              </a:rPr>
              <a:t>を</a:t>
            </a:r>
            <a:r>
              <a:rPr lang="zh-TW" altLang="en-US" sz="1400" b="1">
                <a:solidFill>
                  <a:srgbClr val="FF3300"/>
                </a:solidFill>
                <a:latin typeface="+mj-ea"/>
                <a:ea typeface="+mj-ea"/>
              </a:rPr>
              <a:t>削減</a:t>
            </a:r>
            <a:endParaRPr lang="en-US" altLang="ja-JP" sz="1400" b="1">
              <a:solidFill>
                <a:srgbClr val="FF3300"/>
              </a:solidFill>
              <a:latin typeface="+mj-ea"/>
              <a:ea typeface="+mj-ea"/>
            </a:endParaRPr>
          </a:p>
        </p:txBody>
      </p:sp>
      <p:sp>
        <p:nvSpPr>
          <p:cNvPr id="429" name="TextBox 15">
            <a:extLst>
              <a:ext uri="{FF2B5EF4-FFF2-40B4-BE49-F238E27FC236}">
                <a16:creationId xmlns:a16="http://schemas.microsoft.com/office/drawing/2014/main" id="{8DFFC70A-B28B-E4A4-B1E8-199E891A85A4}"/>
              </a:ext>
            </a:extLst>
          </p:cNvPr>
          <p:cNvSpPr txBox="1"/>
          <p:nvPr/>
        </p:nvSpPr>
        <p:spPr>
          <a:xfrm>
            <a:off x="5995844" y="3949023"/>
            <a:ext cx="2329484" cy="523220"/>
          </a:xfrm>
          <a:prstGeom prst="rect">
            <a:avLst/>
          </a:prstGeom>
          <a:noFill/>
        </p:spPr>
        <p:txBody>
          <a:bodyPr wrap="none" rtlCol="0">
            <a:spAutoFit/>
          </a:bodyPr>
          <a:lstStyle/>
          <a:p>
            <a:r>
              <a:rPr lang="zh-TW" altLang="en-US" sz="1400" b="1">
                <a:solidFill>
                  <a:srgbClr val="FF3300"/>
                </a:solidFill>
                <a:latin typeface="+mj-ea"/>
                <a:ea typeface="+mj-ea"/>
              </a:rPr>
              <a:t>● </a:t>
            </a:r>
            <a:r>
              <a:rPr lang="ja-JP" altLang="en-US" sz="1400" b="1">
                <a:solidFill>
                  <a:srgbClr val="FF3300"/>
                </a:solidFill>
                <a:latin typeface="+mj-ea"/>
                <a:ea typeface="+mj-ea"/>
              </a:rPr>
              <a:t>システム開発自作による</a:t>
            </a:r>
            <a:endParaRPr lang="en-US" altLang="ja-JP" sz="1400" b="1">
              <a:solidFill>
                <a:srgbClr val="FF3300"/>
              </a:solidFill>
              <a:latin typeface="+mj-ea"/>
              <a:ea typeface="+mj-ea"/>
            </a:endParaRPr>
          </a:p>
          <a:p>
            <a:r>
              <a:rPr lang="zh-TW" altLang="en-US" sz="1400" b="1">
                <a:solidFill>
                  <a:srgbClr val="FF3300"/>
                </a:solidFill>
                <a:latin typeface="+mj-ea"/>
                <a:ea typeface="+mj-ea"/>
              </a:rPr>
              <a:t>   </a:t>
            </a:r>
            <a:r>
              <a:rPr lang="en-US" altLang="ja-JP" sz="1400" b="1">
                <a:solidFill>
                  <a:srgbClr val="FF3300"/>
                </a:solidFill>
                <a:latin typeface="+mj-ea"/>
                <a:ea typeface="+mj-ea"/>
              </a:rPr>
              <a:t>DX</a:t>
            </a:r>
            <a:r>
              <a:rPr lang="ja-JP" altLang="en-US" sz="1400" b="1">
                <a:solidFill>
                  <a:srgbClr val="FF3300"/>
                </a:solidFill>
                <a:latin typeface="+mj-ea"/>
                <a:ea typeface="+mj-ea"/>
              </a:rPr>
              <a:t>人財育成</a:t>
            </a:r>
            <a:endParaRPr lang="en-US" altLang="ja-JP" sz="1400" b="1">
              <a:solidFill>
                <a:srgbClr val="FF3300"/>
              </a:solidFill>
              <a:latin typeface="+mj-ea"/>
              <a:ea typeface="+mj-ea"/>
            </a:endParaRPr>
          </a:p>
        </p:txBody>
      </p:sp>
    </p:spTree>
    <p:extLst>
      <p:ext uri="{BB962C8B-B14F-4D97-AF65-F5344CB8AC3E}">
        <p14:creationId xmlns:p14="http://schemas.microsoft.com/office/powerpoint/2010/main" val="1574861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0" name="圖片 469">
            <a:extLst>
              <a:ext uri="{FF2B5EF4-FFF2-40B4-BE49-F238E27FC236}">
                <a16:creationId xmlns:a16="http://schemas.microsoft.com/office/drawing/2014/main" id="{7255AFED-5D94-6972-4D5A-3901E746C401}"/>
              </a:ext>
            </a:extLst>
          </p:cNvPr>
          <p:cNvPicPr>
            <a:picLocks noGrp="1" noRot="1" noChangeAspect="1" noMove="1" noResize="1" noEditPoints="1" noAdjustHandles="1" noChangeArrowheads="1" noChangeShapeType="1" noCrop="1"/>
          </p:cNvPicPr>
          <p:nvPr/>
        </p:nvPicPr>
        <p:blipFill rotWithShape="1">
          <a:blip r:embed="rId3" cstate="screen">
            <a:alphaModFix amt="30000"/>
            <a:extLst>
              <a:ext uri="{28A0092B-C50C-407E-A947-70E740481C1C}">
                <a14:useLocalDpi xmlns:a14="http://schemas.microsoft.com/office/drawing/2010/main"/>
              </a:ext>
            </a:extLst>
          </a:blip>
          <a:srcRect/>
          <a:stretch/>
        </p:blipFill>
        <p:spPr>
          <a:xfrm>
            <a:off x="-91440" y="754381"/>
            <a:ext cx="9334499" cy="4145280"/>
          </a:xfrm>
          <a:prstGeom prst="rect">
            <a:avLst/>
          </a:prstGeom>
          <a:effectLst>
            <a:softEdge rad="31750"/>
          </a:effectLst>
        </p:spPr>
      </p:pic>
      <p:sp>
        <p:nvSpPr>
          <p:cNvPr id="15" name="タイトル 3">
            <a:extLst>
              <a:ext uri="{FF2B5EF4-FFF2-40B4-BE49-F238E27FC236}">
                <a16:creationId xmlns:a16="http://schemas.microsoft.com/office/drawing/2014/main" id="{6CF5DB9A-8D25-21FF-AFB6-03136E0D6AD9}"/>
              </a:ext>
            </a:extLst>
          </p:cNvPr>
          <p:cNvSpPr txBox="1">
            <a:spLocks/>
          </p:cNvSpPr>
          <p:nvPr/>
        </p:nvSpPr>
        <p:spPr bwMode="auto">
          <a:xfrm>
            <a:off x="2952004" y="222293"/>
            <a:ext cx="3239990" cy="535531"/>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pPr algn="ctr"/>
            <a:r>
              <a:rPr lang="ja-JP" altLang="en-US" sz="3200">
                <a:ln>
                  <a:solidFill>
                    <a:schemeClr val="tx1"/>
                  </a:solidFill>
                </a:ln>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製造</a:t>
            </a:r>
            <a:r>
              <a:rPr lang="zh-TW" altLang="en-US" sz="3200">
                <a:ln>
                  <a:solidFill>
                    <a:schemeClr val="tx1"/>
                  </a:solidFill>
                </a:ln>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一部</a:t>
            </a:r>
            <a:r>
              <a:rPr lang="en-US" altLang="zh-TW" sz="3200">
                <a:ln>
                  <a:solidFill>
                    <a:schemeClr val="tx1"/>
                  </a:solidFill>
                </a:ln>
                <a:solidFill>
                  <a:schemeClr val="tx1"/>
                </a:solidFill>
                <a:latin typeface="Times New Roman" panose="02020603050405020304" pitchFamily="18" charset="0"/>
                <a:ea typeface="+mj-ea"/>
                <a:cs typeface="Times New Roman" panose="02020603050405020304" pitchFamily="18" charset="0"/>
              </a:rPr>
              <a:t>DX</a:t>
            </a:r>
            <a:r>
              <a:rPr lang="ja-JP" altLang="en-US" sz="3200">
                <a:ln>
                  <a:solidFill>
                    <a:schemeClr val="tx1"/>
                  </a:solidFill>
                </a:ln>
                <a:solidFill>
                  <a:schemeClr val="tx1"/>
                </a:solidFill>
                <a:latin typeface="Times New Roman" panose="02020603050405020304" pitchFamily="18" charset="0"/>
                <a:ea typeface="+mj-ea"/>
                <a:cs typeface="Times New Roman" panose="02020603050405020304" pitchFamily="18" charset="0"/>
              </a:rPr>
              <a:t>の道</a:t>
            </a:r>
            <a:endParaRPr lang="en-US" altLang="zh-TW" sz="3200">
              <a:ln>
                <a:solidFill>
                  <a:schemeClr val="tx1"/>
                </a:solidFill>
              </a:ln>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grpSp>
        <p:nvGrpSpPr>
          <p:cNvPr id="465" name="群組 464">
            <a:extLst>
              <a:ext uri="{FF2B5EF4-FFF2-40B4-BE49-F238E27FC236}">
                <a16:creationId xmlns:a16="http://schemas.microsoft.com/office/drawing/2014/main" id="{21ED8F67-C6C6-9635-0A25-333392E1E503}"/>
              </a:ext>
            </a:extLst>
          </p:cNvPr>
          <p:cNvGrpSpPr>
            <a:grpSpLocks noGrp="1" noUngrp="1" noRot="1" noMove="1" noResize="1"/>
          </p:cNvGrpSpPr>
          <p:nvPr/>
        </p:nvGrpSpPr>
        <p:grpSpPr>
          <a:xfrm>
            <a:off x="115366" y="1509548"/>
            <a:ext cx="2722875" cy="2482153"/>
            <a:chOff x="214952" y="1277246"/>
            <a:chExt cx="2722875" cy="2482153"/>
          </a:xfrm>
        </p:grpSpPr>
        <p:pic>
          <p:nvPicPr>
            <p:cNvPr id="14" name="圖片 13">
              <a:extLst>
                <a:ext uri="{FF2B5EF4-FFF2-40B4-BE49-F238E27FC236}">
                  <a16:creationId xmlns:a16="http://schemas.microsoft.com/office/drawing/2014/main" id="{F0E0D874-C4A1-8AEF-454C-F4413CE2371D}"/>
                </a:ext>
              </a:extLst>
            </p:cNvPr>
            <p:cNvPicPr>
              <a:picLocks noGrp="1" noRot="1" noChangeAspect="1" noMove="1" noResize="1" noEditPoints="1" noAdjustHandles="1" noChangeArrowheads="1" noChangeShapeType="1" noCrop="1"/>
            </p:cNvPicPr>
            <p:nvPr/>
          </p:nvPicPr>
          <p:blipFill rotWithShape="1">
            <a:blip r:embed="rId4"/>
            <a:srcRect r="68753"/>
            <a:stretch/>
          </p:blipFill>
          <p:spPr>
            <a:xfrm>
              <a:off x="214952" y="1277246"/>
              <a:ext cx="2722875" cy="2482153"/>
            </a:xfrm>
            <a:prstGeom prst="rect">
              <a:avLst/>
            </a:prstGeom>
          </p:spPr>
        </p:pic>
        <p:sp>
          <p:nvSpPr>
            <p:cNvPr id="16" name="TextBox 15">
              <a:extLst>
                <a:ext uri="{FF2B5EF4-FFF2-40B4-BE49-F238E27FC236}">
                  <a16:creationId xmlns:a16="http://schemas.microsoft.com/office/drawing/2014/main" id="{402A4D6D-12C9-BDAF-607C-1AE9F6255146}"/>
                </a:ext>
              </a:extLst>
            </p:cNvPr>
            <p:cNvSpPr txBox="1">
              <a:spLocks noGrp="1" noRot="1" noMove="1" noResize="1" noEditPoints="1" noAdjustHandles="1" noChangeArrowheads="1" noChangeShapeType="1"/>
            </p:cNvSpPr>
            <p:nvPr/>
          </p:nvSpPr>
          <p:spPr>
            <a:xfrm>
              <a:off x="574143" y="1456889"/>
              <a:ext cx="2262158" cy="461665"/>
            </a:xfrm>
            <a:prstGeom prst="rect">
              <a:avLst/>
            </a:prstGeom>
            <a:noFill/>
          </p:spPr>
          <p:txBody>
            <a:bodyPr wrap="none" rtlCol="0">
              <a:spAutoFit/>
            </a:bodyPr>
            <a:lstStyle/>
            <a:p>
              <a:r>
                <a:rPr lang="en-US" altLang="ja-JP" sz="2400" b="1">
                  <a:latin typeface="+mj-ea"/>
                  <a:ea typeface="+mj-ea"/>
                </a:rPr>
                <a:t>Digitalization</a:t>
              </a:r>
            </a:p>
          </p:txBody>
        </p:sp>
        <p:pic>
          <p:nvPicPr>
            <p:cNvPr id="451" name="圖片 450">
              <a:extLst>
                <a:ext uri="{FF2B5EF4-FFF2-40B4-BE49-F238E27FC236}">
                  <a16:creationId xmlns:a16="http://schemas.microsoft.com/office/drawing/2014/main" id="{BB734FF3-612A-5729-ED44-4F32FB959C7F}"/>
                </a:ext>
              </a:extLst>
            </p:cNvPr>
            <p:cNvPicPr>
              <a:picLocks noGrp="1" noRot="1" noChangeAspect="1" noMove="1" noResize="1" noEditPoints="1" noAdjustHandles="1" noChangeArrowheads="1" noChangeShapeType="1" noCrop="1"/>
            </p:cNvPicPr>
            <p:nvPr/>
          </p:nvPicPr>
          <p:blipFill>
            <a:blip r:embed="rId5">
              <a:alphaModFix amt="70000"/>
            </a:blip>
            <a:stretch>
              <a:fillRect/>
            </a:stretch>
          </p:blipFill>
          <p:spPr>
            <a:xfrm>
              <a:off x="1099786" y="2073551"/>
              <a:ext cx="1565905" cy="1454890"/>
            </a:xfrm>
            <a:prstGeom prst="rect">
              <a:avLst/>
            </a:prstGeom>
          </p:spPr>
        </p:pic>
      </p:grpSp>
      <p:grpSp>
        <p:nvGrpSpPr>
          <p:cNvPr id="477" name="群組 476">
            <a:extLst>
              <a:ext uri="{FF2B5EF4-FFF2-40B4-BE49-F238E27FC236}">
                <a16:creationId xmlns:a16="http://schemas.microsoft.com/office/drawing/2014/main" id="{D209047B-C3D0-7C90-BEFD-FB2FEB7F2ACA}"/>
              </a:ext>
            </a:extLst>
          </p:cNvPr>
          <p:cNvGrpSpPr>
            <a:grpSpLocks noGrp="1" noUngrp="1" noRot="1" noMove="1" noResize="1"/>
          </p:cNvGrpSpPr>
          <p:nvPr/>
        </p:nvGrpSpPr>
        <p:grpSpPr>
          <a:xfrm>
            <a:off x="2890584" y="1350210"/>
            <a:ext cx="2947758" cy="2649355"/>
            <a:chOff x="2961640" y="1265358"/>
            <a:chExt cx="2947758" cy="2649355"/>
          </a:xfrm>
        </p:grpSpPr>
        <p:pic>
          <p:nvPicPr>
            <p:cNvPr id="461" name="圖片 460">
              <a:extLst>
                <a:ext uri="{FF2B5EF4-FFF2-40B4-BE49-F238E27FC236}">
                  <a16:creationId xmlns:a16="http://schemas.microsoft.com/office/drawing/2014/main" id="{6FEFD6C2-AF41-9AFF-B5DE-6C038B32EF60}"/>
                </a:ext>
              </a:extLst>
            </p:cNvPr>
            <p:cNvPicPr>
              <a:picLocks noGrp="1" noRot="1" noChangeAspect="1" noMove="1" noResize="1" noEditPoints="1" noAdjustHandles="1" noChangeArrowheads="1" noChangeShapeType="1" noCrop="1"/>
            </p:cNvPicPr>
            <p:nvPr/>
          </p:nvPicPr>
          <p:blipFill rotWithShape="1">
            <a:blip r:embed="rId4"/>
            <a:srcRect l="32657" r="35134"/>
            <a:stretch/>
          </p:blipFill>
          <p:spPr>
            <a:xfrm>
              <a:off x="2961640" y="1265358"/>
              <a:ext cx="2806700" cy="2649355"/>
            </a:xfrm>
            <a:prstGeom prst="rect">
              <a:avLst/>
            </a:prstGeom>
          </p:spPr>
        </p:pic>
        <p:sp>
          <p:nvSpPr>
            <p:cNvPr id="19" name="TextBox 15">
              <a:extLst>
                <a:ext uri="{FF2B5EF4-FFF2-40B4-BE49-F238E27FC236}">
                  <a16:creationId xmlns:a16="http://schemas.microsoft.com/office/drawing/2014/main" id="{1FB6FF06-5E53-B3DD-1A2F-EC70F33FD774}"/>
                </a:ext>
              </a:extLst>
            </p:cNvPr>
            <p:cNvSpPr txBox="1">
              <a:spLocks noGrp="1" noRot="1" noMove="1" noResize="1" noEditPoints="1" noAdjustHandles="1" noChangeArrowheads="1" noChangeShapeType="1"/>
            </p:cNvSpPr>
            <p:nvPr/>
          </p:nvSpPr>
          <p:spPr>
            <a:xfrm>
              <a:off x="3446883" y="1452229"/>
              <a:ext cx="2262158" cy="830997"/>
            </a:xfrm>
            <a:prstGeom prst="rect">
              <a:avLst/>
            </a:prstGeom>
            <a:noFill/>
          </p:spPr>
          <p:txBody>
            <a:bodyPr wrap="none" rtlCol="0">
              <a:spAutoFit/>
            </a:bodyPr>
            <a:lstStyle/>
            <a:p>
              <a:pPr algn="r"/>
              <a:r>
                <a:rPr lang="en-US" altLang="ja-JP" sz="2400" b="1">
                  <a:solidFill>
                    <a:schemeClr val="accent1">
                      <a:lumMod val="60000"/>
                      <a:lumOff val="40000"/>
                    </a:schemeClr>
                  </a:solidFill>
                  <a:effectLst>
                    <a:outerShdw blurRad="25400" dist="38100" dir="2700000" algn="tl" rotWithShape="0">
                      <a:prstClr val="black">
                        <a:alpha val="70000"/>
                      </a:prstClr>
                    </a:outerShdw>
                  </a:effectLst>
                  <a:latin typeface="+mj-ea"/>
                  <a:ea typeface="+mj-ea"/>
                </a:rPr>
                <a:t>Digitalization</a:t>
              </a:r>
            </a:p>
            <a:p>
              <a:pPr algn="r"/>
              <a:r>
                <a:rPr lang="en-US" altLang="zh-TW" sz="2400" b="1">
                  <a:solidFill>
                    <a:schemeClr val="accent1">
                      <a:lumMod val="60000"/>
                      <a:lumOff val="40000"/>
                    </a:schemeClr>
                  </a:solidFill>
                  <a:effectLst>
                    <a:outerShdw blurRad="25400" dist="38100" dir="2700000" algn="tl" rotWithShape="0">
                      <a:prstClr val="black">
                        <a:alpha val="70000"/>
                      </a:prstClr>
                    </a:outerShdw>
                  </a:effectLst>
                  <a:latin typeface="+mj-ea"/>
                  <a:ea typeface="+mj-ea"/>
                </a:rPr>
                <a:t>/Smart</a:t>
              </a:r>
              <a:r>
                <a:rPr lang="zh-TW" altLang="en-US" sz="2400" b="1">
                  <a:solidFill>
                    <a:schemeClr val="accent1">
                      <a:lumMod val="60000"/>
                      <a:lumOff val="40000"/>
                    </a:schemeClr>
                  </a:solidFill>
                  <a:effectLst>
                    <a:outerShdw blurRad="25400" dist="38100" dir="2700000" algn="tl" rotWithShape="0">
                      <a:prstClr val="black">
                        <a:alpha val="70000"/>
                      </a:prstClr>
                    </a:outerShdw>
                  </a:effectLst>
                  <a:latin typeface="+mj-ea"/>
                  <a:ea typeface="+mj-ea"/>
                </a:rPr>
                <a:t>化</a:t>
              </a:r>
            </a:p>
          </p:txBody>
        </p:sp>
        <p:grpSp>
          <p:nvGrpSpPr>
            <p:cNvPr id="459" name="群組 458">
              <a:extLst>
                <a:ext uri="{FF2B5EF4-FFF2-40B4-BE49-F238E27FC236}">
                  <a16:creationId xmlns:a16="http://schemas.microsoft.com/office/drawing/2014/main" id="{D20603EB-020E-F80D-103A-8D018477FCC6}"/>
                </a:ext>
              </a:extLst>
            </p:cNvPr>
            <p:cNvGrpSpPr>
              <a:grpSpLocks noGrp="1" noUngrp="1" noRot="1" noMove="1" noResize="1"/>
            </p:cNvGrpSpPr>
            <p:nvPr/>
          </p:nvGrpSpPr>
          <p:grpSpPr>
            <a:xfrm>
              <a:off x="4046691" y="2369541"/>
              <a:ext cx="1862707" cy="1243706"/>
              <a:chOff x="4106293" y="2220378"/>
              <a:chExt cx="1701808" cy="1136276"/>
            </a:xfrm>
            <a:effectLst>
              <a:outerShdw blurRad="38100" dist="38100" dir="2700000" algn="tl" rotWithShape="0">
                <a:prstClr val="black">
                  <a:alpha val="70000"/>
                </a:prstClr>
              </a:outerShdw>
            </a:effectLst>
          </p:grpSpPr>
          <p:sp>
            <p:nvSpPr>
              <p:cNvPr id="452" name="矩形: 圓角 451">
                <a:extLst>
                  <a:ext uri="{FF2B5EF4-FFF2-40B4-BE49-F238E27FC236}">
                    <a16:creationId xmlns:a16="http://schemas.microsoft.com/office/drawing/2014/main" id="{93173FAF-7491-8022-09C6-73D53E34F23D}"/>
                  </a:ext>
                </a:extLst>
              </p:cNvPr>
              <p:cNvSpPr>
                <a:spLocks noGrp="1" noRot="1" noMove="1" noResize="1" noEditPoints="1" noAdjustHandles="1" noChangeArrowheads="1" noChangeShapeType="1"/>
              </p:cNvSpPr>
              <p:nvPr/>
            </p:nvSpPr>
            <p:spPr>
              <a:xfrm>
                <a:off x="4106293" y="2220378"/>
                <a:ext cx="1701808" cy="1135367"/>
              </a:xfrm>
              <a:prstGeom prst="roundRect">
                <a:avLst>
                  <a:gd name="adj" fmla="val 7559"/>
                </a:avLst>
              </a:prstGeom>
              <a:solidFill>
                <a:srgbClr val="FCFFFF"/>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458" name="群組 457">
                <a:extLst>
                  <a:ext uri="{FF2B5EF4-FFF2-40B4-BE49-F238E27FC236}">
                    <a16:creationId xmlns:a16="http://schemas.microsoft.com/office/drawing/2014/main" id="{6E568793-E388-3373-6F63-49B1010B2B9C}"/>
                  </a:ext>
                </a:extLst>
              </p:cNvPr>
              <p:cNvGrpSpPr>
                <a:grpSpLocks noGrp="1" noUngrp="1" noRot="1" noMove="1" noResize="1"/>
              </p:cNvGrpSpPr>
              <p:nvPr/>
            </p:nvGrpSpPr>
            <p:grpSpPr>
              <a:xfrm>
                <a:off x="4123242" y="2234215"/>
                <a:ext cx="1658433" cy="1122439"/>
                <a:chOff x="4123242" y="2234215"/>
                <a:chExt cx="1658433" cy="1122439"/>
              </a:xfrm>
            </p:grpSpPr>
            <p:pic>
              <p:nvPicPr>
                <p:cNvPr id="18" name="圖片 17">
                  <a:extLst>
                    <a:ext uri="{FF2B5EF4-FFF2-40B4-BE49-F238E27FC236}">
                      <a16:creationId xmlns:a16="http://schemas.microsoft.com/office/drawing/2014/main" id="{0C15203A-3EF7-AE0A-147A-43CF241D8999}"/>
                    </a:ext>
                  </a:extLst>
                </p:cNvPr>
                <p:cNvPicPr>
                  <a:picLocks noGrp="1" noRot="1" noChangeAspect="1" noMove="1" noResize="1" noEditPoints="1" noAdjustHandles="1" noChangeArrowheads="1" noChangeShapeType="1" noCrop="1"/>
                </p:cNvPicPr>
                <p:nvPr/>
              </p:nvPicPr>
              <p:blipFill rotWithShape="1">
                <a:blip r:embed="rId6" cstate="email">
                  <a:extLst>
                    <a:ext uri="{BEBA8EAE-BF5A-486C-A8C5-ECC9F3942E4B}">
                      <a14:imgProps xmlns:a14="http://schemas.microsoft.com/office/drawing/2010/main">
                        <a14:imgLayer r:embed="rId7">
                          <a14:imgEffect>
                            <a14:sharpenSoften amount="50000"/>
                          </a14:imgEffect>
                          <a14:imgEffect>
                            <a14:colorTemperature colorTemp="4700"/>
                          </a14:imgEffect>
                          <a14:imgEffect>
                            <a14:saturation sat="400000"/>
                          </a14:imgEffect>
                        </a14:imgLayer>
                      </a14:imgProps>
                    </a:ext>
                    <a:ext uri="{28A0092B-C50C-407E-A947-70E740481C1C}">
                      <a14:useLocalDpi xmlns:a14="http://schemas.microsoft.com/office/drawing/2010/main"/>
                    </a:ext>
                  </a:extLst>
                </a:blip>
                <a:srcRect/>
                <a:stretch/>
              </p:blipFill>
              <p:spPr>
                <a:xfrm>
                  <a:off x="4123242" y="2234215"/>
                  <a:ext cx="1658433" cy="1122439"/>
                </a:xfrm>
                <a:prstGeom prst="rect">
                  <a:avLst/>
                </a:prstGeom>
              </p:spPr>
            </p:pic>
            <p:pic>
              <p:nvPicPr>
                <p:cNvPr id="454" name="圖片 453">
                  <a:extLst>
                    <a:ext uri="{FF2B5EF4-FFF2-40B4-BE49-F238E27FC236}">
                      <a16:creationId xmlns:a16="http://schemas.microsoft.com/office/drawing/2014/main" id="{33F78A85-160D-F6E0-6BFF-F90197E7F407}"/>
                    </a:ext>
                  </a:extLst>
                </p:cNvPr>
                <p:cNvPicPr>
                  <a:picLocks noGrp="1" noRot="1" noChangeAspect="1" noMove="1" noResize="1" noEditPoints="1" noAdjustHandles="1" noChangeArrowheads="1" noChangeShapeType="1" noCrop="1"/>
                </p:cNvPicPr>
                <p:nvPr/>
              </p:nvPicPr>
              <p:blipFill rotWithShape="1">
                <a:blip r:embed="rId8" cstate="email">
                  <a:extLst>
                    <a:ext uri="{BEBA8EAE-BF5A-486C-A8C5-ECC9F3942E4B}">
                      <a14:imgProps xmlns:a14="http://schemas.microsoft.com/office/drawing/2010/main">
                        <a14:imgLayer r:embed="rId9">
                          <a14:imgEffect>
                            <a14:saturation sat="400000"/>
                          </a14:imgEffect>
                          <a14:imgEffect>
                            <a14:brightnessContrast bright="40000" contrast="-40000"/>
                          </a14:imgEffect>
                        </a14:imgLayer>
                      </a14:imgProps>
                    </a:ext>
                    <a:ext uri="{28A0092B-C50C-407E-A947-70E740481C1C}">
                      <a14:useLocalDpi xmlns:a14="http://schemas.microsoft.com/office/drawing/2010/main"/>
                    </a:ext>
                  </a:extLst>
                </a:blip>
                <a:srcRect/>
                <a:stretch/>
              </p:blipFill>
              <p:spPr>
                <a:xfrm>
                  <a:off x="5534721" y="2264217"/>
                  <a:ext cx="201044" cy="195963"/>
                </a:xfrm>
                <a:prstGeom prst="rect">
                  <a:avLst/>
                </a:prstGeom>
              </p:spPr>
            </p:pic>
            <p:pic>
              <p:nvPicPr>
                <p:cNvPr id="455" name="圖片 454">
                  <a:extLst>
                    <a:ext uri="{FF2B5EF4-FFF2-40B4-BE49-F238E27FC236}">
                      <a16:creationId xmlns:a16="http://schemas.microsoft.com/office/drawing/2014/main" id="{16CD2F82-FCEA-756F-7F51-F6BE7E7D7F6D}"/>
                    </a:ext>
                  </a:extLst>
                </p:cNvPr>
                <p:cNvPicPr>
                  <a:picLocks noGrp="1" noRot="1" noChangeAspect="1" noMove="1" noResize="1" noEditPoints="1" noAdjustHandles="1" noChangeArrowheads="1" noChangeShapeType="1" noCrop="1"/>
                </p:cNvPicPr>
                <p:nvPr/>
              </p:nvPicPr>
              <p:blipFill rotWithShape="1">
                <a:blip r:embed="rId10" cstate="email">
                  <a:duotone>
                    <a:schemeClr val="accent2">
                      <a:shade val="45000"/>
                      <a:satMod val="135000"/>
                    </a:schemeClr>
                    <a:prstClr val="white"/>
                  </a:duotone>
                  <a:extLst>
                    <a:ext uri="{BEBA8EAE-BF5A-486C-A8C5-ECC9F3942E4B}">
                      <a14:imgProps xmlns:a14="http://schemas.microsoft.com/office/drawing/2010/main">
                        <a14:imgLayer r:embed="rId11">
                          <a14:imgEffect>
                            <a14:sharpenSoften amount="50000"/>
                          </a14:imgEffect>
                        </a14:imgLayer>
                      </a14:imgProps>
                    </a:ext>
                    <a:ext uri="{28A0092B-C50C-407E-A947-70E740481C1C}">
                      <a14:useLocalDpi xmlns:a14="http://schemas.microsoft.com/office/drawing/2010/main"/>
                    </a:ext>
                  </a:extLst>
                </a:blip>
                <a:srcRect/>
                <a:stretch/>
              </p:blipFill>
              <p:spPr>
                <a:xfrm>
                  <a:off x="4156978" y="2283359"/>
                  <a:ext cx="183998" cy="195963"/>
                </a:xfrm>
                <a:prstGeom prst="rect">
                  <a:avLst/>
                </a:prstGeom>
              </p:spPr>
            </p:pic>
            <p:pic>
              <p:nvPicPr>
                <p:cNvPr id="456" name="圖片 455">
                  <a:extLst>
                    <a:ext uri="{FF2B5EF4-FFF2-40B4-BE49-F238E27FC236}">
                      <a16:creationId xmlns:a16="http://schemas.microsoft.com/office/drawing/2014/main" id="{C0729854-D744-937C-3224-3A8596F89691}"/>
                    </a:ext>
                  </a:extLst>
                </p:cNvPr>
                <p:cNvPicPr>
                  <a:picLocks noGrp="1" noRot="1" noChangeAspect="1" noMove="1" noResize="1" noEditPoints="1" noAdjustHandles="1" noChangeArrowheads="1" noChangeShapeType="1" noCrop="1"/>
                </p:cNvPicPr>
                <p:nvPr/>
              </p:nvPicPr>
              <p:blipFill rotWithShape="1">
                <a:blip r:embed="rId12" cstate="email">
                  <a:duotone>
                    <a:prstClr val="black"/>
                    <a:schemeClr val="accent2">
                      <a:tint val="45000"/>
                      <a:satMod val="400000"/>
                    </a:schemeClr>
                  </a:duotone>
                  <a:extLst>
                    <a:ext uri="{BEBA8EAE-BF5A-486C-A8C5-ECC9F3942E4B}">
                      <a14:imgProps xmlns:a14="http://schemas.microsoft.com/office/drawing/2010/main">
                        <a14:imgLayer r:embed="rId13">
                          <a14:imgEffect>
                            <a14:saturation sat="400000"/>
                          </a14:imgEffect>
                          <a14:imgEffect>
                            <a14:brightnessContrast bright="40000" contrast="-40000"/>
                          </a14:imgEffect>
                        </a14:imgLayer>
                      </a14:imgProps>
                    </a:ext>
                    <a:ext uri="{28A0092B-C50C-407E-A947-70E740481C1C}">
                      <a14:useLocalDpi xmlns:a14="http://schemas.microsoft.com/office/drawing/2010/main"/>
                    </a:ext>
                  </a:extLst>
                </a:blip>
                <a:srcRect/>
                <a:stretch/>
              </p:blipFill>
              <p:spPr>
                <a:xfrm>
                  <a:off x="4221710" y="3175449"/>
                  <a:ext cx="162823" cy="163495"/>
                </a:xfrm>
                <a:prstGeom prst="rect">
                  <a:avLst/>
                </a:prstGeom>
              </p:spPr>
            </p:pic>
            <p:sp>
              <p:nvSpPr>
                <p:cNvPr id="457" name="橢圓 456">
                  <a:extLst>
                    <a:ext uri="{FF2B5EF4-FFF2-40B4-BE49-F238E27FC236}">
                      <a16:creationId xmlns:a16="http://schemas.microsoft.com/office/drawing/2014/main" id="{85F816DC-1D3E-B3D1-52C8-F033681DCC75}"/>
                    </a:ext>
                  </a:extLst>
                </p:cNvPr>
                <p:cNvSpPr>
                  <a:spLocks noGrp="1" noRot="1" noMove="1" noResize="1" noEditPoints="1" noAdjustHandles="1" noChangeArrowheads="1" noChangeShapeType="1"/>
                </p:cNvSpPr>
                <p:nvPr/>
              </p:nvSpPr>
              <p:spPr>
                <a:xfrm>
                  <a:off x="4896564" y="2271360"/>
                  <a:ext cx="195963" cy="195963"/>
                </a:xfrm>
                <a:prstGeom prst="ellipse">
                  <a:avLst/>
                </a:prstGeom>
                <a:noFill/>
                <a:ln w="28575">
                  <a:solidFill>
                    <a:srgbClr val="CAE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grpSp>
      <p:grpSp>
        <p:nvGrpSpPr>
          <p:cNvPr id="479" name="群組 478">
            <a:extLst>
              <a:ext uri="{FF2B5EF4-FFF2-40B4-BE49-F238E27FC236}">
                <a16:creationId xmlns:a16="http://schemas.microsoft.com/office/drawing/2014/main" id="{800B2C05-607A-3589-0726-DDE67F6C1F4D}"/>
              </a:ext>
            </a:extLst>
          </p:cNvPr>
          <p:cNvGrpSpPr>
            <a:grpSpLocks noGrp="1" noUngrp="1" noRot="1" noMove="1" noResize="1"/>
          </p:cNvGrpSpPr>
          <p:nvPr/>
        </p:nvGrpSpPr>
        <p:grpSpPr>
          <a:xfrm>
            <a:off x="5899025" y="1350210"/>
            <a:ext cx="3126527" cy="2549760"/>
            <a:chOff x="5906452" y="1265130"/>
            <a:chExt cx="3126527" cy="2549760"/>
          </a:xfrm>
        </p:grpSpPr>
        <p:grpSp>
          <p:nvGrpSpPr>
            <p:cNvPr id="467" name="群組 466">
              <a:extLst>
                <a:ext uri="{FF2B5EF4-FFF2-40B4-BE49-F238E27FC236}">
                  <a16:creationId xmlns:a16="http://schemas.microsoft.com/office/drawing/2014/main" id="{C7F18AD0-7E51-AB1E-D0B8-6B92A16179DF}"/>
                </a:ext>
              </a:extLst>
            </p:cNvPr>
            <p:cNvGrpSpPr>
              <a:grpSpLocks noGrp="1" noUngrp="1" noRot="1" noMove="1" noResize="1"/>
            </p:cNvGrpSpPr>
            <p:nvPr/>
          </p:nvGrpSpPr>
          <p:grpSpPr>
            <a:xfrm>
              <a:off x="5906452" y="1265130"/>
              <a:ext cx="2963049" cy="2549760"/>
              <a:chOff x="5990272" y="1574923"/>
              <a:chExt cx="2963049" cy="2549760"/>
            </a:xfrm>
          </p:grpSpPr>
          <p:pic>
            <p:nvPicPr>
              <p:cNvPr id="463" name="圖片 462">
                <a:extLst>
                  <a:ext uri="{FF2B5EF4-FFF2-40B4-BE49-F238E27FC236}">
                    <a16:creationId xmlns:a16="http://schemas.microsoft.com/office/drawing/2014/main" id="{7B0CA79E-B38A-4EFD-1471-E8109B8A73E1}"/>
                  </a:ext>
                </a:extLst>
              </p:cNvPr>
              <p:cNvPicPr>
                <a:picLocks noGrp="1" noRot="1" noChangeAspect="1" noMove="1" noResize="1" noEditPoints="1" noAdjustHandles="1" noChangeArrowheads="1" noChangeShapeType="1" noCrop="1"/>
              </p:cNvPicPr>
              <p:nvPr/>
            </p:nvPicPr>
            <p:blipFill rotWithShape="1">
              <a:blip r:embed="rId4"/>
              <a:srcRect l="66276"/>
              <a:stretch/>
            </p:blipFill>
            <p:spPr>
              <a:xfrm>
                <a:off x="5990272" y="1574923"/>
                <a:ext cx="2938775" cy="2549760"/>
              </a:xfrm>
              <a:prstGeom prst="rect">
                <a:avLst/>
              </a:prstGeom>
            </p:spPr>
          </p:pic>
          <p:sp>
            <p:nvSpPr>
              <p:cNvPr id="20" name="TextBox 15">
                <a:extLst>
                  <a:ext uri="{FF2B5EF4-FFF2-40B4-BE49-F238E27FC236}">
                    <a16:creationId xmlns:a16="http://schemas.microsoft.com/office/drawing/2014/main" id="{B823C602-349C-4766-72BB-4C0549723BFF}"/>
                  </a:ext>
                </a:extLst>
              </p:cNvPr>
              <p:cNvSpPr txBox="1">
                <a:spLocks noGrp="1" noRot="1" noMove="1" noResize="1" noEditPoints="1" noAdjustHandles="1" noChangeArrowheads="1" noChangeShapeType="1"/>
              </p:cNvSpPr>
              <p:nvPr/>
            </p:nvSpPr>
            <p:spPr>
              <a:xfrm>
                <a:off x="6383963" y="1636276"/>
                <a:ext cx="2569358" cy="830997"/>
              </a:xfrm>
              <a:prstGeom prst="rect">
                <a:avLst/>
              </a:prstGeom>
              <a:noFill/>
            </p:spPr>
            <p:txBody>
              <a:bodyPr wrap="none" rtlCol="0">
                <a:spAutoFit/>
              </a:bodyPr>
              <a:lstStyle/>
              <a:p>
                <a:r>
                  <a:rPr lang="en-US" altLang="ja-JP" sz="2400" b="1">
                    <a:solidFill>
                      <a:schemeClr val="accent3">
                        <a:lumMod val="75000"/>
                      </a:schemeClr>
                    </a:solidFill>
                    <a:effectLst>
                      <a:outerShdw blurRad="25400" dist="38100" dir="2700000" algn="tl" rotWithShape="0">
                        <a:prstClr val="black">
                          <a:alpha val="60000"/>
                        </a:prstClr>
                      </a:outerShdw>
                    </a:effectLst>
                    <a:latin typeface="+mj-ea"/>
                    <a:ea typeface="+mj-ea"/>
                  </a:rPr>
                  <a:t>Digital</a:t>
                </a:r>
              </a:p>
              <a:p>
                <a:r>
                  <a:rPr lang="en-US" altLang="ja-JP" sz="2400" b="1">
                    <a:solidFill>
                      <a:schemeClr val="accent3">
                        <a:lumMod val="75000"/>
                      </a:schemeClr>
                    </a:solidFill>
                    <a:effectLst>
                      <a:outerShdw blurRad="25400" dist="38100" dir="2700000" algn="tl" rotWithShape="0">
                        <a:prstClr val="black">
                          <a:alpha val="60000"/>
                        </a:prstClr>
                      </a:outerShdw>
                    </a:effectLst>
                    <a:latin typeface="+mj-ea"/>
                    <a:ea typeface="+mj-ea"/>
                  </a:rPr>
                  <a:t>Transformation</a:t>
                </a:r>
              </a:p>
            </p:txBody>
          </p:sp>
        </p:grpSp>
        <p:pic>
          <p:nvPicPr>
            <p:cNvPr id="475" name="圖片 474">
              <a:extLst>
                <a:ext uri="{FF2B5EF4-FFF2-40B4-BE49-F238E27FC236}">
                  <a16:creationId xmlns:a16="http://schemas.microsoft.com/office/drawing/2014/main" id="{E1CAE2C5-7C82-A1E6-EBBB-9203237C5A76}"/>
                </a:ext>
              </a:extLst>
            </p:cNvPr>
            <p:cNvPicPr>
              <a:picLocks noGrp="1" noRot="1" noChangeAspect="1" noMove="1" noResize="1" noEditPoints="1" noAdjustHandles="1" noChangeArrowheads="1" noChangeShapeType="1" noCrop="1"/>
            </p:cNvPicPr>
            <p:nvPr/>
          </p:nvPicPr>
          <p:blipFill rotWithShape="1">
            <a:blip r:embed="rId14"/>
            <a:srcRect t="1085" b="7260"/>
            <a:stretch/>
          </p:blipFill>
          <p:spPr>
            <a:xfrm>
              <a:off x="7085454" y="2220773"/>
              <a:ext cx="1947525" cy="1373090"/>
            </a:xfrm>
            <a:prstGeom prst="roundRect">
              <a:avLst>
                <a:gd name="adj" fmla="val 7109"/>
              </a:avLst>
            </a:prstGeom>
            <a:solidFill>
              <a:srgbClr val="FFFFFF">
                <a:shade val="85000"/>
              </a:srgbClr>
            </a:solidFill>
            <a:ln>
              <a:noFill/>
            </a:ln>
            <a:effectLst>
              <a:outerShdw blurRad="38100" dist="38100" dir="2700000" algn="tl" rotWithShape="0">
                <a:prstClr val="black">
                  <a:alpha val="70000"/>
                </a:prstClr>
              </a:outerShdw>
            </a:effectLst>
          </p:spPr>
        </p:pic>
      </p:grpSp>
      <p:sp>
        <p:nvSpPr>
          <p:cNvPr id="480" name="タイトル 3">
            <a:extLst>
              <a:ext uri="{FF2B5EF4-FFF2-40B4-BE49-F238E27FC236}">
                <a16:creationId xmlns:a16="http://schemas.microsoft.com/office/drawing/2014/main" id="{BC8C9EB9-3AA9-5D8B-6F1C-80996CD132AD}"/>
              </a:ext>
            </a:extLst>
          </p:cNvPr>
          <p:cNvSpPr txBox="1">
            <a:spLocks/>
          </p:cNvSpPr>
          <p:nvPr/>
        </p:nvSpPr>
        <p:spPr bwMode="auto">
          <a:xfrm>
            <a:off x="1587849" y="4170893"/>
            <a:ext cx="5968301" cy="701731"/>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pPr algn="ctr"/>
            <a:r>
              <a:rPr lang="en-US" altLang="zh-TW" sz="4400" i="1">
                <a:ln>
                  <a:solidFill>
                    <a:schemeClr val="tx1"/>
                  </a:solidFill>
                </a:ln>
                <a:solidFill>
                  <a:schemeClr val="tx1"/>
                </a:solidFill>
                <a:latin typeface="Times New Roman" panose="02020603050405020304" pitchFamily="18" charset="0"/>
                <a:ea typeface="+mj-ea"/>
                <a:cs typeface="Times New Roman" panose="02020603050405020304" pitchFamily="18" charset="0"/>
              </a:rPr>
              <a:t>No Best</a:t>
            </a:r>
            <a:r>
              <a:rPr lang="zh-TW" altLang="en-US" sz="4400" i="1">
                <a:solidFill>
                  <a:schemeClr val="tx1"/>
                </a:solidFill>
                <a:latin typeface="Times New Roman" panose="02020603050405020304" pitchFamily="18" charset="0"/>
                <a:ea typeface="+mj-ea"/>
                <a:cs typeface="Times New Roman" panose="02020603050405020304" pitchFamily="18" charset="0"/>
              </a:rPr>
              <a:t>，</a:t>
            </a:r>
            <a:r>
              <a:rPr lang="en-US" altLang="zh-TW" sz="4400" i="1">
                <a:ln>
                  <a:solidFill>
                    <a:schemeClr val="tx1"/>
                  </a:solidFill>
                </a:ln>
                <a:solidFill>
                  <a:schemeClr val="tx1"/>
                </a:solidFill>
                <a:latin typeface="Times New Roman" panose="02020603050405020304" pitchFamily="18" charset="0"/>
                <a:ea typeface="+mj-ea"/>
                <a:cs typeface="Times New Roman" panose="02020603050405020304" pitchFamily="18" charset="0"/>
              </a:rPr>
              <a:t>Only Better</a:t>
            </a:r>
            <a:r>
              <a:rPr lang="en-US" altLang="zh-TW" sz="4400" i="1">
                <a:solidFill>
                  <a:schemeClr val="tx1"/>
                </a:solidFill>
                <a:latin typeface="Times New Roman" panose="02020603050405020304" pitchFamily="18" charset="0"/>
                <a:ea typeface="+mj-ea"/>
                <a:cs typeface="Times New Roman" panose="02020603050405020304" pitchFamily="18" charset="0"/>
              </a:rPr>
              <a:t> </a:t>
            </a:r>
            <a:r>
              <a:rPr lang="zh-TW" altLang="en-US" sz="4400" i="1">
                <a:solidFill>
                  <a:schemeClr val="tx1"/>
                </a:solidFill>
                <a:latin typeface="Times New Roman" panose="02020603050405020304" pitchFamily="18" charset="0"/>
                <a:ea typeface="+mj-ea"/>
                <a:cs typeface="Times New Roman" panose="02020603050405020304" pitchFamily="18" charset="0"/>
              </a:rPr>
              <a:t>！</a:t>
            </a:r>
            <a:endParaRPr lang="en-US" altLang="zh-TW" sz="4400" i="1">
              <a:solidFill>
                <a:schemeClr val="tx1"/>
              </a:solidFill>
              <a:latin typeface="Times New Roman" panose="02020603050405020304" pitchFamily="18" charset="0"/>
              <a:ea typeface="+mj-ea"/>
              <a:cs typeface="Times New Roman" panose="02020603050405020304" pitchFamily="18" charset="0"/>
            </a:endParaRPr>
          </a:p>
        </p:txBody>
      </p:sp>
      <p:pic>
        <p:nvPicPr>
          <p:cNvPr id="5" name="圖片 4">
            <a:extLst>
              <a:ext uri="{FF2B5EF4-FFF2-40B4-BE49-F238E27FC236}">
                <a16:creationId xmlns:a16="http://schemas.microsoft.com/office/drawing/2014/main" id="{C90938E2-9BD0-4BA3-4A06-E4FC8F56516E}"/>
              </a:ext>
            </a:extLst>
          </p:cNvPr>
          <p:cNvPicPr>
            <a:picLocks noChangeAspect="1"/>
          </p:cNvPicPr>
          <p:nvPr/>
        </p:nvPicPr>
        <p:blipFill>
          <a:blip r:embed="rId15">
            <a:alphaModFix amt="85000"/>
          </a:blip>
          <a:srcRect/>
          <a:stretch>
            <a:fillRect/>
          </a:stretch>
        </p:blipFill>
        <p:spPr>
          <a:xfrm flipH="1">
            <a:off x="175589" y="150830"/>
            <a:ext cx="2094754" cy="1264334"/>
          </a:xfrm>
          <a:custGeom>
            <a:avLst/>
            <a:gdLst>
              <a:gd name="connsiteX0" fmla="*/ 5334744 w 5334744"/>
              <a:gd name="connsiteY0" fmla="*/ 0 h 3219899"/>
              <a:gd name="connsiteX1" fmla="*/ 0 w 5334744"/>
              <a:gd name="connsiteY1" fmla="*/ 0 h 3219899"/>
              <a:gd name="connsiteX2" fmla="*/ 0 w 5334744"/>
              <a:gd name="connsiteY2" fmla="*/ 2571750 h 3219899"/>
              <a:gd name="connsiteX3" fmla="*/ 612972 w 5334744"/>
              <a:gd name="connsiteY3" fmla="*/ 2571750 h 3219899"/>
              <a:gd name="connsiteX4" fmla="*/ 612972 w 5334744"/>
              <a:gd name="connsiteY4" fmla="*/ 3219899 h 3219899"/>
              <a:gd name="connsiteX5" fmla="*/ 5334744 w 5334744"/>
              <a:gd name="connsiteY5" fmla="*/ 3219899 h 3219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4744" h="3219899">
                <a:moveTo>
                  <a:pt x="5334744" y="0"/>
                </a:moveTo>
                <a:lnTo>
                  <a:pt x="0" y="0"/>
                </a:lnTo>
                <a:lnTo>
                  <a:pt x="0" y="2571750"/>
                </a:lnTo>
                <a:lnTo>
                  <a:pt x="612972" y="2571750"/>
                </a:lnTo>
                <a:lnTo>
                  <a:pt x="612972" y="3219899"/>
                </a:lnTo>
                <a:lnTo>
                  <a:pt x="5334744" y="3219899"/>
                </a:lnTo>
                <a:close/>
              </a:path>
            </a:pathLst>
          </a:custGeom>
        </p:spPr>
      </p:pic>
      <p:grpSp>
        <p:nvGrpSpPr>
          <p:cNvPr id="13" name="群組 12">
            <a:extLst>
              <a:ext uri="{FF2B5EF4-FFF2-40B4-BE49-F238E27FC236}">
                <a16:creationId xmlns:a16="http://schemas.microsoft.com/office/drawing/2014/main" id="{69E08F17-DB64-674E-71E8-CD8FE66E495F}"/>
              </a:ext>
            </a:extLst>
          </p:cNvPr>
          <p:cNvGrpSpPr/>
          <p:nvPr/>
        </p:nvGrpSpPr>
        <p:grpSpPr>
          <a:xfrm>
            <a:off x="1121918" y="837259"/>
            <a:ext cx="8333232" cy="488035"/>
            <a:chOff x="876300" y="837259"/>
            <a:chExt cx="8333232" cy="488035"/>
          </a:xfrm>
        </p:grpSpPr>
        <p:cxnSp>
          <p:nvCxnSpPr>
            <p:cNvPr id="7" name="直線接點 6">
              <a:extLst>
                <a:ext uri="{FF2B5EF4-FFF2-40B4-BE49-F238E27FC236}">
                  <a16:creationId xmlns:a16="http://schemas.microsoft.com/office/drawing/2014/main" id="{5B5211EC-88BB-1A63-A9A7-556189488FC1}"/>
                </a:ext>
              </a:extLst>
            </p:cNvPr>
            <p:cNvCxnSpPr>
              <a:cxnSpLocks/>
            </p:cNvCxnSpPr>
            <p:nvPr/>
          </p:nvCxnSpPr>
          <p:spPr>
            <a:xfrm>
              <a:off x="1722120" y="837259"/>
              <a:ext cx="5188712" cy="0"/>
            </a:xfrm>
            <a:prstGeom prst="line">
              <a:avLst/>
            </a:prstGeom>
            <a:ln w="19050">
              <a:solidFill>
                <a:srgbClr val="001F6B"/>
              </a:solidFill>
            </a:ln>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id="{375F13B4-867E-3CC0-988E-946924110DF4}"/>
                </a:ext>
              </a:extLst>
            </p:cNvPr>
            <p:cNvCxnSpPr>
              <a:cxnSpLocks/>
            </p:cNvCxnSpPr>
            <p:nvPr/>
          </p:nvCxnSpPr>
          <p:spPr>
            <a:xfrm flipH="1">
              <a:off x="876300" y="837259"/>
              <a:ext cx="845820" cy="488035"/>
            </a:xfrm>
            <a:prstGeom prst="line">
              <a:avLst/>
            </a:prstGeom>
            <a:ln w="15875">
              <a:solidFill>
                <a:srgbClr val="001F6B"/>
              </a:solidFill>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77CFBB57-6ECC-1088-6B70-CDE4DE9BE480}"/>
                </a:ext>
              </a:extLst>
            </p:cNvPr>
            <p:cNvCxnSpPr>
              <a:cxnSpLocks/>
            </p:cNvCxnSpPr>
            <p:nvPr/>
          </p:nvCxnSpPr>
          <p:spPr>
            <a:xfrm>
              <a:off x="6497320" y="837259"/>
              <a:ext cx="2712212" cy="0"/>
            </a:xfrm>
            <a:prstGeom prst="line">
              <a:avLst/>
            </a:prstGeom>
            <a:ln w="19050">
              <a:solidFill>
                <a:srgbClr val="001F6B"/>
              </a:solidFill>
              <a:prstDash val="sysDot"/>
            </a:ln>
          </p:spPr>
          <p:style>
            <a:lnRef idx="1">
              <a:schemeClr val="accent1"/>
            </a:lnRef>
            <a:fillRef idx="0">
              <a:schemeClr val="accent1"/>
            </a:fillRef>
            <a:effectRef idx="0">
              <a:schemeClr val="accent1"/>
            </a:effectRef>
            <a:fontRef idx="minor">
              <a:schemeClr val="tx1"/>
            </a:fontRef>
          </p:style>
        </p:cxnSp>
      </p:grpSp>
      <p:sp>
        <p:nvSpPr>
          <p:cNvPr id="17" name="箭號: ＞形 16">
            <a:extLst>
              <a:ext uri="{FF2B5EF4-FFF2-40B4-BE49-F238E27FC236}">
                <a16:creationId xmlns:a16="http://schemas.microsoft.com/office/drawing/2014/main" id="{D327049C-C964-9AAE-4F53-BCD736A4C15E}"/>
              </a:ext>
            </a:extLst>
          </p:cNvPr>
          <p:cNvSpPr/>
          <p:nvPr/>
        </p:nvSpPr>
        <p:spPr>
          <a:xfrm>
            <a:off x="2096406" y="334283"/>
            <a:ext cx="513443" cy="311514"/>
          </a:xfrm>
          <a:prstGeom prst="chevron">
            <a:avLst>
              <a:gd name="adj" fmla="val 83012"/>
            </a:avLst>
          </a:prstGeom>
          <a:solidFill>
            <a:srgbClr val="84E2D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50" name="箭號: ＞形 449">
            <a:extLst>
              <a:ext uri="{FF2B5EF4-FFF2-40B4-BE49-F238E27FC236}">
                <a16:creationId xmlns:a16="http://schemas.microsoft.com/office/drawing/2014/main" id="{F7D00DFB-B392-CC88-0423-9E664E2A2B8B}"/>
              </a:ext>
            </a:extLst>
          </p:cNvPr>
          <p:cNvSpPr/>
          <p:nvPr/>
        </p:nvSpPr>
        <p:spPr>
          <a:xfrm>
            <a:off x="2438561" y="334283"/>
            <a:ext cx="513443" cy="311514"/>
          </a:xfrm>
          <a:prstGeom prst="chevron">
            <a:avLst>
              <a:gd name="adj" fmla="val 83012"/>
            </a:avLst>
          </a:prstGeom>
          <a:solidFill>
            <a:srgbClr val="84E2D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Tree>
    <p:extLst>
      <p:ext uri="{BB962C8B-B14F-4D97-AF65-F5344CB8AC3E}">
        <p14:creationId xmlns:p14="http://schemas.microsoft.com/office/powerpoint/2010/main" val="2246358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矩形 417">
            <a:extLst>
              <a:ext uri="{FF2B5EF4-FFF2-40B4-BE49-F238E27FC236}">
                <a16:creationId xmlns:a16="http://schemas.microsoft.com/office/drawing/2014/main" id="{CAF94212-BBF6-EE1E-8F7A-3B3BF1D14EEF}"/>
              </a:ext>
            </a:extLst>
          </p:cNvPr>
          <p:cNvSpPr>
            <a:spLocks noGrp="1" noRot="1" noMove="1" noResize="1" noEditPoints="1" noAdjustHandles="1" noChangeArrowheads="1" noChangeShapeType="1"/>
          </p:cNvSpPr>
          <p:nvPr/>
        </p:nvSpPr>
        <p:spPr>
          <a:xfrm>
            <a:off x="-120502" y="529095"/>
            <a:ext cx="1389322" cy="197366"/>
          </a:xfrm>
          <a:prstGeom prst="rect">
            <a:avLst/>
          </a:prstGeom>
          <a:solidFill>
            <a:srgbClr val="4BD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415" name="圖片 414">
            <a:extLst>
              <a:ext uri="{FF2B5EF4-FFF2-40B4-BE49-F238E27FC236}">
                <a16:creationId xmlns:a16="http://schemas.microsoft.com/office/drawing/2014/main" id="{A0CB82F2-2EEB-9243-AB32-8DDB133C9C2C}"/>
              </a:ext>
            </a:extLst>
          </p:cNvPr>
          <p:cNvPicPr>
            <a:picLocks noChangeAspect="1"/>
          </p:cNvPicPr>
          <p:nvPr/>
        </p:nvPicPr>
        <p:blipFill>
          <a:blip r:embed="rId3"/>
          <a:stretch>
            <a:fillRect/>
          </a:stretch>
        </p:blipFill>
        <p:spPr>
          <a:xfrm>
            <a:off x="5965966" y="3179217"/>
            <a:ext cx="1927648" cy="1124050"/>
          </a:xfrm>
          <a:prstGeom prst="rect">
            <a:avLst/>
          </a:prstGeom>
        </p:spPr>
      </p:pic>
      <p:grpSp>
        <p:nvGrpSpPr>
          <p:cNvPr id="218" name="群組 217">
            <a:extLst>
              <a:ext uri="{FF2B5EF4-FFF2-40B4-BE49-F238E27FC236}">
                <a16:creationId xmlns:a16="http://schemas.microsoft.com/office/drawing/2014/main" id="{ED121015-70AB-D876-7A33-1E148793C6BA}"/>
              </a:ext>
            </a:extLst>
          </p:cNvPr>
          <p:cNvGrpSpPr>
            <a:grpSpLocks/>
          </p:cNvGrpSpPr>
          <p:nvPr/>
        </p:nvGrpSpPr>
        <p:grpSpPr>
          <a:xfrm rot="5400000">
            <a:off x="4293062" y="1839278"/>
            <a:ext cx="438449" cy="4843137"/>
            <a:chOff x="7533806" y="981101"/>
            <a:chExt cx="438449" cy="3703879"/>
          </a:xfrm>
        </p:grpSpPr>
        <p:sp>
          <p:nvSpPr>
            <p:cNvPr id="219" name="Freeform 153">
              <a:extLst>
                <a:ext uri="{FF2B5EF4-FFF2-40B4-BE49-F238E27FC236}">
                  <a16:creationId xmlns:a16="http://schemas.microsoft.com/office/drawing/2014/main" id="{80E49A6F-D1DD-4052-F9E7-D942702501EE}"/>
                </a:ext>
              </a:extLst>
            </p:cNvPr>
            <p:cNvSpPr>
              <a:spLocks/>
            </p:cNvSpPr>
            <p:nvPr/>
          </p:nvSpPr>
          <p:spPr bwMode="auto">
            <a:xfrm flipH="1">
              <a:off x="7533806" y="4591467"/>
              <a:ext cx="100226" cy="91640"/>
            </a:xfrm>
            <a:custGeom>
              <a:avLst/>
              <a:gdLst>
                <a:gd name="T0" fmla="*/ 3 w 31"/>
                <a:gd name="T1" fmla="*/ 2 h 15"/>
                <a:gd name="T2" fmla="*/ 2 w 31"/>
                <a:gd name="T3" fmla="*/ 2 h 15"/>
                <a:gd name="T4" fmla="*/ 0 w 31"/>
                <a:gd name="T5" fmla="*/ 4 h 15"/>
                <a:gd name="T6" fmla="*/ 0 w 31"/>
                <a:gd name="T7" fmla="*/ 10 h 15"/>
                <a:gd name="T8" fmla="*/ 2 w 31"/>
                <a:gd name="T9" fmla="*/ 13 h 15"/>
                <a:gd name="T10" fmla="*/ 3 w 31"/>
                <a:gd name="T11" fmla="*/ 13 h 15"/>
                <a:gd name="T12" fmla="*/ 6 w 31"/>
                <a:gd name="T13" fmla="*/ 15 h 15"/>
                <a:gd name="T14" fmla="*/ 28 w 31"/>
                <a:gd name="T15" fmla="*/ 15 h 15"/>
                <a:gd name="T16" fmla="*/ 31 w 31"/>
                <a:gd name="T17" fmla="*/ 12 h 15"/>
                <a:gd name="T18" fmla="*/ 31 w 31"/>
                <a:gd name="T19" fmla="*/ 3 h 15"/>
                <a:gd name="T20" fmla="*/ 28 w 31"/>
                <a:gd name="T21" fmla="*/ 0 h 15"/>
                <a:gd name="T22" fmla="*/ 6 w 31"/>
                <a:gd name="T23" fmla="*/ 0 h 15"/>
                <a:gd name="T24" fmla="*/ 3 w 31"/>
                <a:gd name="T25"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15">
                  <a:moveTo>
                    <a:pt x="3" y="2"/>
                  </a:moveTo>
                  <a:cubicBezTo>
                    <a:pt x="2" y="2"/>
                    <a:pt x="2" y="2"/>
                    <a:pt x="2" y="2"/>
                  </a:cubicBezTo>
                  <a:cubicBezTo>
                    <a:pt x="1" y="2"/>
                    <a:pt x="0" y="3"/>
                    <a:pt x="0" y="4"/>
                  </a:cubicBezTo>
                  <a:cubicBezTo>
                    <a:pt x="0" y="10"/>
                    <a:pt x="0" y="10"/>
                    <a:pt x="0" y="10"/>
                  </a:cubicBezTo>
                  <a:cubicBezTo>
                    <a:pt x="0" y="12"/>
                    <a:pt x="1" y="13"/>
                    <a:pt x="2" y="13"/>
                  </a:cubicBezTo>
                  <a:cubicBezTo>
                    <a:pt x="3" y="13"/>
                    <a:pt x="3" y="13"/>
                    <a:pt x="3" y="13"/>
                  </a:cubicBezTo>
                  <a:cubicBezTo>
                    <a:pt x="4" y="14"/>
                    <a:pt x="5" y="15"/>
                    <a:pt x="6" y="15"/>
                  </a:cubicBezTo>
                  <a:cubicBezTo>
                    <a:pt x="28" y="15"/>
                    <a:pt x="28" y="15"/>
                    <a:pt x="28" y="15"/>
                  </a:cubicBezTo>
                  <a:cubicBezTo>
                    <a:pt x="30" y="15"/>
                    <a:pt x="31" y="13"/>
                    <a:pt x="31" y="12"/>
                  </a:cubicBezTo>
                  <a:cubicBezTo>
                    <a:pt x="31" y="3"/>
                    <a:pt x="31" y="3"/>
                    <a:pt x="31" y="3"/>
                  </a:cubicBezTo>
                  <a:cubicBezTo>
                    <a:pt x="31" y="1"/>
                    <a:pt x="30" y="0"/>
                    <a:pt x="28" y="0"/>
                  </a:cubicBezTo>
                  <a:cubicBezTo>
                    <a:pt x="6" y="0"/>
                    <a:pt x="6" y="0"/>
                    <a:pt x="6" y="0"/>
                  </a:cubicBezTo>
                  <a:cubicBezTo>
                    <a:pt x="5" y="0"/>
                    <a:pt x="4" y="0"/>
                    <a:pt x="3" y="2"/>
                  </a:cubicBezTo>
                  <a:close/>
                </a:path>
              </a:pathLst>
            </a:custGeom>
            <a:solidFill>
              <a:srgbClr val="3393FF"/>
            </a:solidFill>
            <a:ln>
              <a:noFill/>
            </a:ln>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20" name="Freeform 154">
              <a:extLst>
                <a:ext uri="{FF2B5EF4-FFF2-40B4-BE49-F238E27FC236}">
                  <a16:creationId xmlns:a16="http://schemas.microsoft.com/office/drawing/2014/main" id="{191B2650-1DF0-F95E-C9C4-AD16F3AF9369}"/>
                </a:ext>
              </a:extLst>
            </p:cNvPr>
            <p:cNvSpPr>
              <a:spLocks/>
            </p:cNvSpPr>
            <p:nvPr/>
          </p:nvSpPr>
          <p:spPr bwMode="auto">
            <a:xfrm flipH="1">
              <a:off x="7881466" y="981101"/>
              <a:ext cx="90789" cy="183279"/>
            </a:xfrm>
            <a:custGeom>
              <a:avLst/>
              <a:gdLst>
                <a:gd name="T0" fmla="*/ 2 w 15"/>
                <a:gd name="T1" fmla="*/ 28 h 31"/>
                <a:gd name="T2" fmla="*/ 2 w 15"/>
                <a:gd name="T3" fmla="*/ 29 h 31"/>
                <a:gd name="T4" fmla="*/ 5 w 15"/>
                <a:gd name="T5" fmla="*/ 31 h 31"/>
                <a:gd name="T6" fmla="*/ 11 w 15"/>
                <a:gd name="T7" fmla="*/ 31 h 31"/>
                <a:gd name="T8" fmla="*/ 14 w 15"/>
                <a:gd name="T9" fmla="*/ 29 h 31"/>
                <a:gd name="T10" fmla="*/ 14 w 15"/>
                <a:gd name="T11" fmla="*/ 28 h 31"/>
                <a:gd name="T12" fmla="*/ 15 w 15"/>
                <a:gd name="T13" fmla="*/ 25 h 31"/>
                <a:gd name="T14" fmla="*/ 15 w 15"/>
                <a:gd name="T15" fmla="*/ 3 h 31"/>
                <a:gd name="T16" fmla="*/ 12 w 15"/>
                <a:gd name="T17" fmla="*/ 0 h 31"/>
                <a:gd name="T18" fmla="*/ 3 w 15"/>
                <a:gd name="T19" fmla="*/ 0 h 31"/>
                <a:gd name="T20" fmla="*/ 0 w 15"/>
                <a:gd name="T21" fmla="*/ 3 h 31"/>
                <a:gd name="T22" fmla="*/ 0 w 15"/>
                <a:gd name="T23" fmla="*/ 25 h 31"/>
                <a:gd name="T24" fmla="*/ 2 w 15"/>
                <a:gd name="T25"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31">
                  <a:moveTo>
                    <a:pt x="2" y="28"/>
                  </a:moveTo>
                  <a:cubicBezTo>
                    <a:pt x="2" y="29"/>
                    <a:pt x="2" y="29"/>
                    <a:pt x="2" y="29"/>
                  </a:cubicBezTo>
                  <a:cubicBezTo>
                    <a:pt x="2" y="30"/>
                    <a:pt x="3" y="31"/>
                    <a:pt x="5" y="31"/>
                  </a:cubicBezTo>
                  <a:cubicBezTo>
                    <a:pt x="11" y="31"/>
                    <a:pt x="11" y="31"/>
                    <a:pt x="11" y="31"/>
                  </a:cubicBezTo>
                  <a:cubicBezTo>
                    <a:pt x="12" y="31"/>
                    <a:pt x="14" y="30"/>
                    <a:pt x="14" y="29"/>
                  </a:cubicBezTo>
                  <a:cubicBezTo>
                    <a:pt x="14" y="28"/>
                    <a:pt x="14" y="28"/>
                    <a:pt x="14" y="28"/>
                  </a:cubicBezTo>
                  <a:cubicBezTo>
                    <a:pt x="15" y="27"/>
                    <a:pt x="15" y="26"/>
                    <a:pt x="15" y="25"/>
                  </a:cubicBezTo>
                  <a:cubicBezTo>
                    <a:pt x="15" y="3"/>
                    <a:pt x="15" y="3"/>
                    <a:pt x="15" y="3"/>
                  </a:cubicBezTo>
                  <a:cubicBezTo>
                    <a:pt x="15" y="1"/>
                    <a:pt x="14" y="0"/>
                    <a:pt x="12" y="0"/>
                  </a:cubicBezTo>
                  <a:cubicBezTo>
                    <a:pt x="3" y="0"/>
                    <a:pt x="3" y="0"/>
                    <a:pt x="3" y="0"/>
                  </a:cubicBezTo>
                  <a:cubicBezTo>
                    <a:pt x="2" y="0"/>
                    <a:pt x="0" y="1"/>
                    <a:pt x="0" y="3"/>
                  </a:cubicBezTo>
                  <a:cubicBezTo>
                    <a:pt x="0" y="25"/>
                    <a:pt x="0" y="25"/>
                    <a:pt x="0" y="25"/>
                  </a:cubicBezTo>
                  <a:cubicBezTo>
                    <a:pt x="0" y="26"/>
                    <a:pt x="1" y="27"/>
                    <a:pt x="2" y="28"/>
                  </a:cubicBezTo>
                  <a:close/>
                </a:path>
              </a:pathLst>
            </a:custGeom>
            <a:solidFill>
              <a:srgbClr val="3393FF"/>
            </a:solidFill>
            <a:ln>
              <a:noFill/>
            </a:ln>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21" name="Freeform 155">
              <a:extLst>
                <a:ext uri="{FF2B5EF4-FFF2-40B4-BE49-F238E27FC236}">
                  <a16:creationId xmlns:a16="http://schemas.microsoft.com/office/drawing/2014/main" id="{AE7DB383-699D-00FF-B6B5-9FC384D73B94}"/>
                </a:ext>
              </a:extLst>
            </p:cNvPr>
            <p:cNvSpPr>
              <a:spLocks/>
            </p:cNvSpPr>
            <p:nvPr/>
          </p:nvSpPr>
          <p:spPr bwMode="auto">
            <a:xfrm flipH="1">
              <a:off x="7606189" y="1011648"/>
              <a:ext cx="334086" cy="3673332"/>
            </a:xfrm>
            <a:custGeom>
              <a:avLst/>
              <a:gdLst>
                <a:gd name="T0" fmla="*/ 6 w 104"/>
                <a:gd name="T1" fmla="*/ 0 h 234"/>
                <a:gd name="T2" fmla="*/ 6 w 104"/>
                <a:gd name="T3" fmla="*/ 66 h 234"/>
                <a:gd name="T4" fmla="*/ 6 w 104"/>
                <a:gd name="T5" fmla="*/ 66 h 234"/>
                <a:gd name="T6" fmla="*/ 10 w 104"/>
                <a:gd name="T7" fmla="*/ 76 h 234"/>
                <a:gd name="T8" fmla="*/ 10 w 104"/>
                <a:gd name="T9" fmla="*/ 76 h 234"/>
                <a:gd name="T10" fmla="*/ 18 w 104"/>
                <a:gd name="T11" fmla="*/ 78 h 234"/>
                <a:gd name="T12" fmla="*/ 18 w 104"/>
                <a:gd name="T13" fmla="*/ 78 h 234"/>
                <a:gd name="T14" fmla="*/ 20 w 104"/>
                <a:gd name="T15" fmla="*/ 78 h 234"/>
                <a:gd name="T16" fmla="*/ 20 w 104"/>
                <a:gd name="T17" fmla="*/ 78 h 234"/>
                <a:gd name="T18" fmla="*/ 20 w 104"/>
                <a:gd name="T19" fmla="*/ 78 h 234"/>
                <a:gd name="T20" fmla="*/ 20 w 104"/>
                <a:gd name="T21" fmla="*/ 78 h 234"/>
                <a:gd name="T22" fmla="*/ 20 w 104"/>
                <a:gd name="T23" fmla="*/ 78 h 234"/>
                <a:gd name="T24" fmla="*/ 20 w 104"/>
                <a:gd name="T25" fmla="*/ 78 h 234"/>
                <a:gd name="T26" fmla="*/ 56 w 104"/>
                <a:gd name="T27" fmla="*/ 78 h 234"/>
                <a:gd name="T28" fmla="*/ 56 w 104"/>
                <a:gd name="T29" fmla="*/ 78 h 234"/>
                <a:gd name="T30" fmla="*/ 74 w 104"/>
                <a:gd name="T31" fmla="*/ 86 h 234"/>
                <a:gd name="T32" fmla="*/ 74 w 104"/>
                <a:gd name="T33" fmla="*/ 86 h 234"/>
                <a:gd name="T34" fmla="*/ 77 w 104"/>
                <a:gd name="T35" fmla="*/ 98 h 234"/>
                <a:gd name="T36" fmla="*/ 77 w 104"/>
                <a:gd name="T37" fmla="*/ 98 h 234"/>
                <a:gd name="T38" fmla="*/ 77 w 104"/>
                <a:gd name="T39" fmla="*/ 99 h 234"/>
                <a:gd name="T40" fmla="*/ 77 w 104"/>
                <a:gd name="T41" fmla="*/ 99 h 234"/>
                <a:gd name="T42" fmla="*/ 77 w 104"/>
                <a:gd name="T43" fmla="*/ 215 h 234"/>
                <a:gd name="T44" fmla="*/ 81 w 104"/>
                <a:gd name="T45" fmla="*/ 226 h 234"/>
                <a:gd name="T46" fmla="*/ 81 w 104"/>
                <a:gd name="T47" fmla="*/ 226 h 234"/>
                <a:gd name="T48" fmla="*/ 86 w 104"/>
                <a:gd name="T49" fmla="*/ 228 h 234"/>
                <a:gd name="T50" fmla="*/ 86 w 104"/>
                <a:gd name="T51" fmla="*/ 228 h 234"/>
                <a:gd name="T52" fmla="*/ 104 w 104"/>
                <a:gd name="T53" fmla="*/ 228 h 234"/>
                <a:gd name="T54" fmla="*/ 104 w 104"/>
                <a:gd name="T55" fmla="*/ 234 h 234"/>
                <a:gd name="T56" fmla="*/ 85 w 104"/>
                <a:gd name="T57" fmla="*/ 234 h 234"/>
                <a:gd name="T58" fmla="*/ 85 w 104"/>
                <a:gd name="T59" fmla="*/ 234 h 234"/>
                <a:gd name="T60" fmla="*/ 78 w 104"/>
                <a:gd name="T61" fmla="*/ 231 h 234"/>
                <a:gd name="T62" fmla="*/ 78 w 104"/>
                <a:gd name="T63" fmla="*/ 231 h 234"/>
                <a:gd name="T64" fmla="*/ 71 w 104"/>
                <a:gd name="T65" fmla="*/ 215 h 234"/>
                <a:gd name="T66" fmla="*/ 71 w 104"/>
                <a:gd name="T67" fmla="*/ 215 h 234"/>
                <a:gd name="T68" fmla="*/ 71 w 104"/>
                <a:gd name="T69" fmla="*/ 99 h 234"/>
                <a:gd name="T70" fmla="*/ 72 w 104"/>
                <a:gd name="T71" fmla="*/ 99 h 234"/>
                <a:gd name="T72" fmla="*/ 72 w 104"/>
                <a:gd name="T73" fmla="*/ 99 h 234"/>
                <a:gd name="T74" fmla="*/ 72 w 104"/>
                <a:gd name="T75" fmla="*/ 99 h 234"/>
                <a:gd name="T76" fmla="*/ 72 w 104"/>
                <a:gd name="T77" fmla="*/ 98 h 234"/>
                <a:gd name="T78" fmla="*/ 72 w 104"/>
                <a:gd name="T79" fmla="*/ 98 h 234"/>
                <a:gd name="T80" fmla="*/ 69 w 104"/>
                <a:gd name="T81" fmla="*/ 89 h 234"/>
                <a:gd name="T82" fmla="*/ 69 w 104"/>
                <a:gd name="T83" fmla="*/ 89 h 234"/>
                <a:gd name="T84" fmla="*/ 56 w 104"/>
                <a:gd name="T85" fmla="*/ 84 h 234"/>
                <a:gd name="T86" fmla="*/ 56 w 104"/>
                <a:gd name="T87" fmla="*/ 84 h 234"/>
                <a:gd name="T88" fmla="*/ 20 w 104"/>
                <a:gd name="T89" fmla="*/ 84 h 234"/>
                <a:gd name="T90" fmla="*/ 20 w 104"/>
                <a:gd name="T91" fmla="*/ 84 h 234"/>
                <a:gd name="T92" fmla="*/ 18 w 104"/>
                <a:gd name="T93" fmla="*/ 84 h 234"/>
                <a:gd name="T94" fmla="*/ 18 w 104"/>
                <a:gd name="T95" fmla="*/ 84 h 234"/>
                <a:gd name="T96" fmla="*/ 7 w 104"/>
                <a:gd name="T97" fmla="*/ 81 h 234"/>
                <a:gd name="T98" fmla="*/ 7 w 104"/>
                <a:gd name="T99" fmla="*/ 81 h 234"/>
                <a:gd name="T100" fmla="*/ 0 w 104"/>
                <a:gd name="T101" fmla="*/ 66 h 234"/>
                <a:gd name="T102" fmla="*/ 0 w 104"/>
                <a:gd name="T103" fmla="*/ 66 h 234"/>
                <a:gd name="T104" fmla="*/ 0 w 104"/>
                <a:gd name="T105" fmla="*/ 0 h 234"/>
                <a:gd name="T106" fmla="*/ 0 w 104"/>
                <a:gd name="T107" fmla="*/ 0 h 234"/>
                <a:gd name="T108" fmla="*/ 6 w 104"/>
                <a:gd name="T109" fmla="*/ 0 h 234"/>
                <a:gd name="T110" fmla="*/ 104 w 104"/>
                <a:gd name="T111" fmla="*/ 228 h 234"/>
                <a:gd name="T112" fmla="*/ 104 w 104"/>
                <a:gd name="T113" fmla="*/ 228 h 234"/>
                <a:gd name="T114" fmla="*/ 104 w 104"/>
                <a:gd name="T115" fmla="*/ 22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4" h="234">
                  <a:moveTo>
                    <a:pt x="6" y="0"/>
                  </a:moveTo>
                  <a:cubicBezTo>
                    <a:pt x="6" y="0"/>
                    <a:pt x="6" y="50"/>
                    <a:pt x="6" y="66"/>
                  </a:cubicBezTo>
                  <a:cubicBezTo>
                    <a:pt x="6" y="66"/>
                    <a:pt x="6" y="66"/>
                    <a:pt x="6" y="66"/>
                  </a:cubicBezTo>
                  <a:cubicBezTo>
                    <a:pt x="6" y="72"/>
                    <a:pt x="8" y="74"/>
                    <a:pt x="10" y="76"/>
                  </a:cubicBezTo>
                  <a:cubicBezTo>
                    <a:pt x="10" y="76"/>
                    <a:pt x="10" y="76"/>
                    <a:pt x="10" y="76"/>
                  </a:cubicBezTo>
                  <a:cubicBezTo>
                    <a:pt x="13" y="78"/>
                    <a:pt x="16" y="78"/>
                    <a:pt x="18" y="78"/>
                  </a:cubicBezTo>
                  <a:cubicBezTo>
                    <a:pt x="18" y="78"/>
                    <a:pt x="18" y="78"/>
                    <a:pt x="18" y="78"/>
                  </a:cubicBezTo>
                  <a:cubicBezTo>
                    <a:pt x="19" y="78"/>
                    <a:pt x="19" y="78"/>
                    <a:pt x="20" y="78"/>
                  </a:cubicBezTo>
                  <a:cubicBezTo>
                    <a:pt x="20" y="78"/>
                    <a:pt x="20" y="78"/>
                    <a:pt x="20" y="78"/>
                  </a:cubicBezTo>
                  <a:cubicBezTo>
                    <a:pt x="20" y="78"/>
                    <a:pt x="20" y="78"/>
                    <a:pt x="20" y="78"/>
                  </a:cubicBezTo>
                  <a:cubicBezTo>
                    <a:pt x="20" y="78"/>
                    <a:pt x="20" y="78"/>
                    <a:pt x="20" y="78"/>
                  </a:cubicBezTo>
                  <a:cubicBezTo>
                    <a:pt x="20" y="78"/>
                    <a:pt x="20" y="78"/>
                    <a:pt x="20" y="78"/>
                  </a:cubicBezTo>
                  <a:cubicBezTo>
                    <a:pt x="20" y="78"/>
                    <a:pt x="20" y="78"/>
                    <a:pt x="20" y="78"/>
                  </a:cubicBezTo>
                  <a:cubicBezTo>
                    <a:pt x="20" y="78"/>
                    <a:pt x="36" y="78"/>
                    <a:pt x="56" y="78"/>
                  </a:cubicBezTo>
                  <a:cubicBezTo>
                    <a:pt x="56" y="78"/>
                    <a:pt x="56" y="78"/>
                    <a:pt x="56" y="78"/>
                  </a:cubicBezTo>
                  <a:cubicBezTo>
                    <a:pt x="65" y="78"/>
                    <a:pt x="71" y="82"/>
                    <a:pt x="74" y="86"/>
                  </a:cubicBezTo>
                  <a:cubicBezTo>
                    <a:pt x="74" y="86"/>
                    <a:pt x="74" y="86"/>
                    <a:pt x="74" y="86"/>
                  </a:cubicBezTo>
                  <a:cubicBezTo>
                    <a:pt x="77" y="91"/>
                    <a:pt x="77" y="95"/>
                    <a:pt x="77" y="98"/>
                  </a:cubicBezTo>
                  <a:cubicBezTo>
                    <a:pt x="77" y="98"/>
                    <a:pt x="77" y="98"/>
                    <a:pt x="77" y="98"/>
                  </a:cubicBezTo>
                  <a:cubicBezTo>
                    <a:pt x="77" y="99"/>
                    <a:pt x="77" y="99"/>
                    <a:pt x="77" y="99"/>
                  </a:cubicBezTo>
                  <a:cubicBezTo>
                    <a:pt x="77" y="99"/>
                    <a:pt x="77" y="99"/>
                    <a:pt x="77" y="99"/>
                  </a:cubicBezTo>
                  <a:cubicBezTo>
                    <a:pt x="77" y="215"/>
                    <a:pt x="77" y="215"/>
                    <a:pt x="77" y="215"/>
                  </a:cubicBezTo>
                  <a:cubicBezTo>
                    <a:pt x="77" y="222"/>
                    <a:pt x="79" y="224"/>
                    <a:pt x="81" y="226"/>
                  </a:cubicBezTo>
                  <a:cubicBezTo>
                    <a:pt x="81" y="226"/>
                    <a:pt x="81" y="226"/>
                    <a:pt x="81" y="226"/>
                  </a:cubicBezTo>
                  <a:cubicBezTo>
                    <a:pt x="83" y="228"/>
                    <a:pt x="85" y="228"/>
                    <a:pt x="86" y="228"/>
                  </a:cubicBezTo>
                  <a:cubicBezTo>
                    <a:pt x="86" y="228"/>
                    <a:pt x="86" y="228"/>
                    <a:pt x="86" y="228"/>
                  </a:cubicBezTo>
                  <a:cubicBezTo>
                    <a:pt x="104" y="228"/>
                    <a:pt x="104" y="228"/>
                    <a:pt x="104" y="228"/>
                  </a:cubicBezTo>
                  <a:cubicBezTo>
                    <a:pt x="104" y="234"/>
                    <a:pt x="104" y="234"/>
                    <a:pt x="104" y="234"/>
                  </a:cubicBezTo>
                  <a:cubicBezTo>
                    <a:pt x="85" y="234"/>
                    <a:pt x="85" y="234"/>
                    <a:pt x="85" y="234"/>
                  </a:cubicBezTo>
                  <a:cubicBezTo>
                    <a:pt x="85" y="234"/>
                    <a:pt x="85" y="234"/>
                    <a:pt x="85" y="234"/>
                  </a:cubicBezTo>
                  <a:cubicBezTo>
                    <a:pt x="85" y="234"/>
                    <a:pt x="82" y="234"/>
                    <a:pt x="78" y="231"/>
                  </a:cubicBezTo>
                  <a:cubicBezTo>
                    <a:pt x="78" y="231"/>
                    <a:pt x="78" y="231"/>
                    <a:pt x="78" y="231"/>
                  </a:cubicBezTo>
                  <a:cubicBezTo>
                    <a:pt x="75" y="228"/>
                    <a:pt x="71" y="223"/>
                    <a:pt x="71" y="215"/>
                  </a:cubicBezTo>
                  <a:cubicBezTo>
                    <a:pt x="71" y="215"/>
                    <a:pt x="71" y="215"/>
                    <a:pt x="71" y="215"/>
                  </a:cubicBezTo>
                  <a:cubicBezTo>
                    <a:pt x="71" y="99"/>
                    <a:pt x="71" y="99"/>
                    <a:pt x="71" y="99"/>
                  </a:cubicBezTo>
                  <a:cubicBezTo>
                    <a:pt x="72" y="99"/>
                    <a:pt x="72" y="99"/>
                    <a:pt x="72" y="99"/>
                  </a:cubicBezTo>
                  <a:cubicBezTo>
                    <a:pt x="72" y="99"/>
                    <a:pt x="72" y="99"/>
                    <a:pt x="72" y="99"/>
                  </a:cubicBezTo>
                  <a:cubicBezTo>
                    <a:pt x="72" y="99"/>
                    <a:pt x="72" y="99"/>
                    <a:pt x="72" y="99"/>
                  </a:cubicBezTo>
                  <a:cubicBezTo>
                    <a:pt x="72" y="98"/>
                    <a:pt x="72" y="98"/>
                    <a:pt x="72" y="98"/>
                  </a:cubicBezTo>
                  <a:cubicBezTo>
                    <a:pt x="72" y="98"/>
                    <a:pt x="72" y="98"/>
                    <a:pt x="72" y="98"/>
                  </a:cubicBezTo>
                  <a:cubicBezTo>
                    <a:pt x="72" y="96"/>
                    <a:pt x="71" y="92"/>
                    <a:pt x="69" y="89"/>
                  </a:cubicBezTo>
                  <a:cubicBezTo>
                    <a:pt x="69" y="89"/>
                    <a:pt x="69" y="89"/>
                    <a:pt x="69" y="89"/>
                  </a:cubicBezTo>
                  <a:cubicBezTo>
                    <a:pt x="67" y="86"/>
                    <a:pt x="64" y="84"/>
                    <a:pt x="56" y="84"/>
                  </a:cubicBezTo>
                  <a:cubicBezTo>
                    <a:pt x="56" y="84"/>
                    <a:pt x="56" y="84"/>
                    <a:pt x="56" y="84"/>
                  </a:cubicBezTo>
                  <a:cubicBezTo>
                    <a:pt x="37" y="84"/>
                    <a:pt x="24" y="84"/>
                    <a:pt x="20" y="84"/>
                  </a:cubicBezTo>
                  <a:cubicBezTo>
                    <a:pt x="20" y="84"/>
                    <a:pt x="20" y="84"/>
                    <a:pt x="20" y="84"/>
                  </a:cubicBezTo>
                  <a:cubicBezTo>
                    <a:pt x="20" y="84"/>
                    <a:pt x="19" y="84"/>
                    <a:pt x="18" y="84"/>
                  </a:cubicBezTo>
                  <a:cubicBezTo>
                    <a:pt x="18" y="84"/>
                    <a:pt x="18" y="84"/>
                    <a:pt x="18" y="84"/>
                  </a:cubicBezTo>
                  <a:cubicBezTo>
                    <a:pt x="16" y="84"/>
                    <a:pt x="11" y="83"/>
                    <a:pt x="7" y="81"/>
                  </a:cubicBezTo>
                  <a:cubicBezTo>
                    <a:pt x="7" y="81"/>
                    <a:pt x="7" y="81"/>
                    <a:pt x="7" y="81"/>
                  </a:cubicBezTo>
                  <a:cubicBezTo>
                    <a:pt x="3" y="79"/>
                    <a:pt x="0" y="74"/>
                    <a:pt x="0" y="66"/>
                  </a:cubicBezTo>
                  <a:cubicBezTo>
                    <a:pt x="0" y="66"/>
                    <a:pt x="0" y="66"/>
                    <a:pt x="0" y="66"/>
                  </a:cubicBezTo>
                  <a:cubicBezTo>
                    <a:pt x="0" y="50"/>
                    <a:pt x="0" y="0"/>
                    <a:pt x="0" y="0"/>
                  </a:cubicBezTo>
                  <a:cubicBezTo>
                    <a:pt x="0" y="0"/>
                    <a:pt x="0" y="0"/>
                    <a:pt x="0" y="0"/>
                  </a:cubicBezTo>
                  <a:cubicBezTo>
                    <a:pt x="6" y="0"/>
                    <a:pt x="6" y="0"/>
                    <a:pt x="6" y="0"/>
                  </a:cubicBezTo>
                  <a:close/>
                  <a:moveTo>
                    <a:pt x="104" y="228"/>
                  </a:moveTo>
                  <a:cubicBezTo>
                    <a:pt x="104" y="228"/>
                    <a:pt x="104" y="228"/>
                    <a:pt x="104" y="228"/>
                  </a:cubicBezTo>
                  <a:cubicBezTo>
                    <a:pt x="104" y="228"/>
                    <a:pt x="104" y="228"/>
                    <a:pt x="104" y="228"/>
                  </a:cubicBezTo>
                  <a:close/>
                </a:path>
              </a:pathLst>
            </a:custGeom>
            <a:solidFill>
              <a:srgbClr val="3393FF"/>
            </a:solidFill>
            <a:ln>
              <a:noFill/>
            </a:ln>
          </p:spPr>
          <p:txBody>
            <a:bodyPr/>
            <a:lstStyle/>
            <a:p>
              <a:pPr defTabSz="685754" eaLnBrk="1" fontAlgn="auto" hangingPunct="1">
                <a:spcBef>
                  <a:spcPts val="0"/>
                </a:spcBef>
                <a:spcAft>
                  <a:spcPts val="0"/>
                </a:spcAft>
                <a:defRPr/>
              </a:pPr>
              <a:endParaRPr lang="zh-CN" altLang="en-US" sz="1350">
                <a:latin typeface="+mn-lt"/>
                <a:ea typeface="+mn-ea"/>
              </a:endParaRPr>
            </a:p>
          </p:txBody>
        </p:sp>
      </p:grpSp>
      <p:grpSp>
        <p:nvGrpSpPr>
          <p:cNvPr id="222" name="群組 221">
            <a:extLst>
              <a:ext uri="{FF2B5EF4-FFF2-40B4-BE49-F238E27FC236}">
                <a16:creationId xmlns:a16="http://schemas.microsoft.com/office/drawing/2014/main" id="{FD615C6F-59B0-140F-34C2-500A87300C29}"/>
              </a:ext>
            </a:extLst>
          </p:cNvPr>
          <p:cNvGrpSpPr>
            <a:grpSpLocks/>
          </p:cNvGrpSpPr>
          <p:nvPr/>
        </p:nvGrpSpPr>
        <p:grpSpPr>
          <a:xfrm rot="5400000">
            <a:off x="3701341" y="2297177"/>
            <a:ext cx="499924" cy="4133581"/>
            <a:chOff x="7594120" y="1262059"/>
            <a:chExt cx="445472" cy="2936485"/>
          </a:xfrm>
        </p:grpSpPr>
        <p:sp>
          <p:nvSpPr>
            <p:cNvPr id="223" name="右中括弧 222">
              <a:extLst>
                <a:ext uri="{FF2B5EF4-FFF2-40B4-BE49-F238E27FC236}">
                  <a16:creationId xmlns:a16="http://schemas.microsoft.com/office/drawing/2014/main" id="{617F4363-E14E-4F82-4813-AB86E3EAEAE6}"/>
                </a:ext>
              </a:extLst>
            </p:cNvPr>
            <p:cNvSpPr>
              <a:spLocks/>
            </p:cNvSpPr>
            <p:nvPr/>
          </p:nvSpPr>
          <p:spPr>
            <a:xfrm>
              <a:off x="7796365" y="1298205"/>
              <a:ext cx="243227" cy="2874936"/>
            </a:xfrm>
            <a:prstGeom prst="rightBracket">
              <a:avLst>
                <a:gd name="adj" fmla="val 67326"/>
              </a:avLst>
            </a:prstGeom>
            <a:noFill/>
            <a:ln w="19050">
              <a:solidFill>
                <a:srgbClr val="4DA1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24" name="Freeform 153">
              <a:extLst>
                <a:ext uri="{FF2B5EF4-FFF2-40B4-BE49-F238E27FC236}">
                  <a16:creationId xmlns:a16="http://schemas.microsoft.com/office/drawing/2014/main" id="{878B9DB8-C44B-34C1-EAA3-E32700D329F1}"/>
                </a:ext>
              </a:extLst>
            </p:cNvPr>
            <p:cNvSpPr>
              <a:spLocks/>
            </p:cNvSpPr>
            <p:nvPr/>
          </p:nvSpPr>
          <p:spPr bwMode="auto">
            <a:xfrm flipH="1">
              <a:off x="7594120" y="1262059"/>
              <a:ext cx="202245" cy="71080"/>
            </a:xfrm>
            <a:custGeom>
              <a:avLst/>
              <a:gdLst>
                <a:gd name="T0" fmla="*/ 3 w 31"/>
                <a:gd name="T1" fmla="*/ 2 h 15"/>
                <a:gd name="T2" fmla="*/ 2 w 31"/>
                <a:gd name="T3" fmla="*/ 2 h 15"/>
                <a:gd name="T4" fmla="*/ 0 w 31"/>
                <a:gd name="T5" fmla="*/ 4 h 15"/>
                <a:gd name="T6" fmla="*/ 0 w 31"/>
                <a:gd name="T7" fmla="*/ 10 h 15"/>
                <a:gd name="T8" fmla="*/ 2 w 31"/>
                <a:gd name="T9" fmla="*/ 13 h 15"/>
                <a:gd name="T10" fmla="*/ 3 w 31"/>
                <a:gd name="T11" fmla="*/ 13 h 15"/>
                <a:gd name="T12" fmla="*/ 6 w 31"/>
                <a:gd name="T13" fmla="*/ 15 h 15"/>
                <a:gd name="T14" fmla="*/ 28 w 31"/>
                <a:gd name="T15" fmla="*/ 15 h 15"/>
                <a:gd name="T16" fmla="*/ 31 w 31"/>
                <a:gd name="T17" fmla="*/ 12 h 15"/>
                <a:gd name="T18" fmla="*/ 31 w 31"/>
                <a:gd name="T19" fmla="*/ 3 h 15"/>
                <a:gd name="T20" fmla="*/ 28 w 31"/>
                <a:gd name="T21" fmla="*/ 0 h 15"/>
                <a:gd name="T22" fmla="*/ 6 w 31"/>
                <a:gd name="T23" fmla="*/ 0 h 15"/>
                <a:gd name="T24" fmla="*/ 3 w 31"/>
                <a:gd name="T25"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15">
                  <a:moveTo>
                    <a:pt x="3" y="2"/>
                  </a:moveTo>
                  <a:cubicBezTo>
                    <a:pt x="2" y="2"/>
                    <a:pt x="2" y="2"/>
                    <a:pt x="2" y="2"/>
                  </a:cubicBezTo>
                  <a:cubicBezTo>
                    <a:pt x="1" y="2"/>
                    <a:pt x="0" y="3"/>
                    <a:pt x="0" y="4"/>
                  </a:cubicBezTo>
                  <a:cubicBezTo>
                    <a:pt x="0" y="10"/>
                    <a:pt x="0" y="10"/>
                    <a:pt x="0" y="10"/>
                  </a:cubicBezTo>
                  <a:cubicBezTo>
                    <a:pt x="0" y="12"/>
                    <a:pt x="1" y="13"/>
                    <a:pt x="2" y="13"/>
                  </a:cubicBezTo>
                  <a:cubicBezTo>
                    <a:pt x="3" y="13"/>
                    <a:pt x="3" y="13"/>
                    <a:pt x="3" y="13"/>
                  </a:cubicBezTo>
                  <a:cubicBezTo>
                    <a:pt x="4" y="14"/>
                    <a:pt x="5" y="15"/>
                    <a:pt x="6" y="15"/>
                  </a:cubicBezTo>
                  <a:cubicBezTo>
                    <a:pt x="28" y="15"/>
                    <a:pt x="28" y="15"/>
                    <a:pt x="28" y="15"/>
                  </a:cubicBezTo>
                  <a:cubicBezTo>
                    <a:pt x="30" y="15"/>
                    <a:pt x="31" y="13"/>
                    <a:pt x="31" y="12"/>
                  </a:cubicBezTo>
                  <a:cubicBezTo>
                    <a:pt x="31" y="3"/>
                    <a:pt x="31" y="3"/>
                    <a:pt x="31" y="3"/>
                  </a:cubicBezTo>
                  <a:cubicBezTo>
                    <a:pt x="31" y="1"/>
                    <a:pt x="30" y="0"/>
                    <a:pt x="28" y="0"/>
                  </a:cubicBezTo>
                  <a:cubicBezTo>
                    <a:pt x="6" y="0"/>
                    <a:pt x="6" y="0"/>
                    <a:pt x="6" y="0"/>
                  </a:cubicBezTo>
                  <a:cubicBezTo>
                    <a:pt x="5" y="0"/>
                    <a:pt x="4" y="0"/>
                    <a:pt x="3" y="2"/>
                  </a:cubicBezTo>
                  <a:close/>
                </a:path>
              </a:pathLst>
            </a:custGeom>
            <a:solidFill>
              <a:srgbClr val="3393FF"/>
            </a:solidFill>
            <a:ln>
              <a:noFill/>
            </a:ln>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25" name="Freeform 153">
              <a:extLst>
                <a:ext uri="{FF2B5EF4-FFF2-40B4-BE49-F238E27FC236}">
                  <a16:creationId xmlns:a16="http://schemas.microsoft.com/office/drawing/2014/main" id="{E5F7413E-1DD6-D040-51BE-0B923217E683}"/>
                </a:ext>
              </a:extLst>
            </p:cNvPr>
            <p:cNvSpPr>
              <a:spLocks/>
            </p:cNvSpPr>
            <p:nvPr/>
          </p:nvSpPr>
          <p:spPr bwMode="auto">
            <a:xfrm flipH="1">
              <a:off x="7735898" y="4141427"/>
              <a:ext cx="85977" cy="57117"/>
            </a:xfrm>
            <a:custGeom>
              <a:avLst/>
              <a:gdLst>
                <a:gd name="T0" fmla="*/ 3 w 31"/>
                <a:gd name="T1" fmla="*/ 2 h 15"/>
                <a:gd name="T2" fmla="*/ 2 w 31"/>
                <a:gd name="T3" fmla="*/ 2 h 15"/>
                <a:gd name="T4" fmla="*/ 0 w 31"/>
                <a:gd name="T5" fmla="*/ 4 h 15"/>
                <a:gd name="T6" fmla="*/ 0 w 31"/>
                <a:gd name="T7" fmla="*/ 10 h 15"/>
                <a:gd name="T8" fmla="*/ 2 w 31"/>
                <a:gd name="T9" fmla="*/ 13 h 15"/>
                <a:gd name="T10" fmla="*/ 3 w 31"/>
                <a:gd name="T11" fmla="*/ 13 h 15"/>
                <a:gd name="T12" fmla="*/ 6 w 31"/>
                <a:gd name="T13" fmla="*/ 15 h 15"/>
                <a:gd name="T14" fmla="*/ 28 w 31"/>
                <a:gd name="T15" fmla="*/ 15 h 15"/>
                <a:gd name="T16" fmla="*/ 31 w 31"/>
                <a:gd name="T17" fmla="*/ 12 h 15"/>
                <a:gd name="T18" fmla="*/ 31 w 31"/>
                <a:gd name="T19" fmla="*/ 3 h 15"/>
                <a:gd name="T20" fmla="*/ 28 w 31"/>
                <a:gd name="T21" fmla="*/ 0 h 15"/>
                <a:gd name="T22" fmla="*/ 6 w 31"/>
                <a:gd name="T23" fmla="*/ 0 h 15"/>
                <a:gd name="T24" fmla="*/ 3 w 31"/>
                <a:gd name="T25"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15">
                  <a:moveTo>
                    <a:pt x="3" y="2"/>
                  </a:moveTo>
                  <a:cubicBezTo>
                    <a:pt x="2" y="2"/>
                    <a:pt x="2" y="2"/>
                    <a:pt x="2" y="2"/>
                  </a:cubicBezTo>
                  <a:cubicBezTo>
                    <a:pt x="1" y="2"/>
                    <a:pt x="0" y="3"/>
                    <a:pt x="0" y="4"/>
                  </a:cubicBezTo>
                  <a:cubicBezTo>
                    <a:pt x="0" y="10"/>
                    <a:pt x="0" y="10"/>
                    <a:pt x="0" y="10"/>
                  </a:cubicBezTo>
                  <a:cubicBezTo>
                    <a:pt x="0" y="12"/>
                    <a:pt x="1" y="13"/>
                    <a:pt x="2" y="13"/>
                  </a:cubicBezTo>
                  <a:cubicBezTo>
                    <a:pt x="3" y="13"/>
                    <a:pt x="3" y="13"/>
                    <a:pt x="3" y="13"/>
                  </a:cubicBezTo>
                  <a:cubicBezTo>
                    <a:pt x="4" y="14"/>
                    <a:pt x="5" y="15"/>
                    <a:pt x="6" y="15"/>
                  </a:cubicBezTo>
                  <a:cubicBezTo>
                    <a:pt x="28" y="15"/>
                    <a:pt x="28" y="15"/>
                    <a:pt x="28" y="15"/>
                  </a:cubicBezTo>
                  <a:cubicBezTo>
                    <a:pt x="30" y="15"/>
                    <a:pt x="31" y="13"/>
                    <a:pt x="31" y="12"/>
                  </a:cubicBezTo>
                  <a:cubicBezTo>
                    <a:pt x="31" y="3"/>
                    <a:pt x="31" y="3"/>
                    <a:pt x="31" y="3"/>
                  </a:cubicBezTo>
                  <a:cubicBezTo>
                    <a:pt x="31" y="1"/>
                    <a:pt x="30" y="0"/>
                    <a:pt x="28" y="0"/>
                  </a:cubicBezTo>
                  <a:cubicBezTo>
                    <a:pt x="6" y="0"/>
                    <a:pt x="6" y="0"/>
                    <a:pt x="6" y="0"/>
                  </a:cubicBezTo>
                  <a:cubicBezTo>
                    <a:pt x="5" y="0"/>
                    <a:pt x="4" y="0"/>
                    <a:pt x="3" y="2"/>
                  </a:cubicBezTo>
                  <a:close/>
                </a:path>
              </a:pathLst>
            </a:custGeom>
            <a:solidFill>
              <a:srgbClr val="3393FF"/>
            </a:solidFill>
            <a:ln>
              <a:noFill/>
            </a:ln>
          </p:spPr>
          <p:txBody>
            <a:bodyPr/>
            <a:lstStyle/>
            <a:p>
              <a:pPr defTabSz="685754" eaLnBrk="1" fontAlgn="auto" hangingPunct="1">
                <a:spcBef>
                  <a:spcPts val="0"/>
                </a:spcBef>
                <a:spcAft>
                  <a:spcPts val="0"/>
                </a:spcAft>
                <a:defRPr/>
              </a:pPr>
              <a:endParaRPr lang="zh-CN" altLang="en-US" sz="1350">
                <a:latin typeface="+mn-lt"/>
                <a:ea typeface="+mn-ea"/>
              </a:endParaRPr>
            </a:p>
          </p:txBody>
        </p:sp>
      </p:grpSp>
      <p:sp>
        <p:nvSpPr>
          <p:cNvPr id="6" name="タイトル 3">
            <a:extLst>
              <a:ext uri="{FF2B5EF4-FFF2-40B4-BE49-F238E27FC236}">
                <a16:creationId xmlns:a16="http://schemas.microsoft.com/office/drawing/2014/main" id="{7532A83F-2B67-6D40-D6CC-4BA4DD5F1D26}"/>
              </a:ext>
            </a:extLst>
          </p:cNvPr>
          <p:cNvSpPr txBox="1">
            <a:spLocks noGrp="1" noRot="1" noMove="1" noResize="1" noEditPoints="1" noAdjustHandles="1" noChangeArrowheads="1" noChangeShapeType="1"/>
          </p:cNvSpPr>
          <p:nvPr/>
        </p:nvSpPr>
        <p:spPr bwMode="auto">
          <a:xfrm>
            <a:off x="120860" y="166025"/>
            <a:ext cx="1338828" cy="507831"/>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zh-TW" altLang="en-US">
                <a:solidFill>
                  <a:schemeClr val="tx1"/>
                </a:solidFill>
                <a:latin typeface="+mj-ea"/>
                <a:ea typeface="+mj-ea"/>
              </a:rPr>
              <a:t>背景：</a:t>
            </a:r>
            <a:endParaRPr lang="ja-JP" altLang="en-US">
              <a:solidFill>
                <a:schemeClr val="tx1"/>
              </a:solidFill>
              <a:latin typeface="+mj-ea"/>
              <a:ea typeface="+mj-ea"/>
            </a:endParaRPr>
          </a:p>
        </p:txBody>
      </p:sp>
      <p:grpSp>
        <p:nvGrpSpPr>
          <p:cNvPr id="34" name="群組 33">
            <a:extLst>
              <a:ext uri="{FF2B5EF4-FFF2-40B4-BE49-F238E27FC236}">
                <a16:creationId xmlns:a16="http://schemas.microsoft.com/office/drawing/2014/main" id="{86638B20-DAFD-26B5-F01F-34E49EB7ACEF}"/>
              </a:ext>
            </a:extLst>
          </p:cNvPr>
          <p:cNvGrpSpPr>
            <a:grpSpLocks/>
          </p:cNvGrpSpPr>
          <p:nvPr/>
        </p:nvGrpSpPr>
        <p:grpSpPr>
          <a:xfrm>
            <a:off x="-172387" y="889512"/>
            <a:ext cx="9687309" cy="578736"/>
            <a:chOff x="-149902" y="1678358"/>
            <a:chExt cx="9687309" cy="578736"/>
          </a:xfrm>
        </p:grpSpPr>
        <p:grpSp>
          <p:nvGrpSpPr>
            <p:cNvPr id="31" name="群組 30">
              <a:extLst>
                <a:ext uri="{FF2B5EF4-FFF2-40B4-BE49-F238E27FC236}">
                  <a16:creationId xmlns:a16="http://schemas.microsoft.com/office/drawing/2014/main" id="{C2797EE3-9974-747C-43FB-674C03F1A30B}"/>
                </a:ext>
              </a:extLst>
            </p:cNvPr>
            <p:cNvGrpSpPr>
              <a:grpSpLocks/>
            </p:cNvGrpSpPr>
            <p:nvPr/>
          </p:nvGrpSpPr>
          <p:grpSpPr>
            <a:xfrm>
              <a:off x="-149902" y="1686643"/>
              <a:ext cx="8919148" cy="570451"/>
              <a:chOff x="-149902" y="1686643"/>
              <a:chExt cx="8919148" cy="570451"/>
            </a:xfrm>
          </p:grpSpPr>
          <p:cxnSp>
            <p:nvCxnSpPr>
              <p:cNvPr id="11" name="直線接點 10">
                <a:extLst>
                  <a:ext uri="{FF2B5EF4-FFF2-40B4-BE49-F238E27FC236}">
                    <a16:creationId xmlns:a16="http://schemas.microsoft.com/office/drawing/2014/main" id="{3623555D-7E4F-2C70-57E0-33B9B5EF1E1B}"/>
                  </a:ext>
                </a:extLst>
              </p:cNvPr>
              <p:cNvCxnSpPr>
                <a:cxnSpLocks/>
              </p:cNvCxnSpPr>
              <p:nvPr/>
            </p:nvCxnSpPr>
            <p:spPr>
              <a:xfrm>
                <a:off x="-149902" y="2257094"/>
                <a:ext cx="8919148" cy="0"/>
              </a:xfrm>
              <a:prstGeom prst="line">
                <a:avLst/>
              </a:prstGeom>
              <a:ln w="158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DCC69D82-BD07-98B3-BA94-1BD8D0548659}"/>
                  </a:ext>
                </a:extLst>
              </p:cNvPr>
              <p:cNvCxnSpPr>
                <a:cxnSpLocks/>
              </p:cNvCxnSpPr>
              <p:nvPr/>
            </p:nvCxnSpPr>
            <p:spPr>
              <a:xfrm flipH="1" flipV="1">
                <a:off x="8214609" y="1686643"/>
                <a:ext cx="554637" cy="570451"/>
              </a:xfrm>
              <a:prstGeom prst="line">
                <a:avLst/>
              </a:prstGeom>
              <a:ln w="15875">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32" name="平行四邊形 31">
              <a:extLst>
                <a:ext uri="{FF2B5EF4-FFF2-40B4-BE49-F238E27FC236}">
                  <a16:creationId xmlns:a16="http://schemas.microsoft.com/office/drawing/2014/main" id="{D55952D1-1E03-C908-A0D3-2B3045A0ED64}"/>
                </a:ext>
              </a:extLst>
            </p:cNvPr>
            <p:cNvSpPr>
              <a:spLocks/>
            </p:cNvSpPr>
            <p:nvPr/>
          </p:nvSpPr>
          <p:spPr>
            <a:xfrm flipH="1">
              <a:off x="8313295" y="1678358"/>
              <a:ext cx="838200" cy="570451"/>
            </a:xfrm>
            <a:prstGeom prst="parallelogram">
              <a:avLst>
                <a:gd name="adj" fmla="val 97294"/>
              </a:avLst>
            </a:prstGeom>
            <a:solidFill>
              <a:srgbClr val="00B0F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33" name="平行四邊形 32">
              <a:extLst>
                <a:ext uri="{FF2B5EF4-FFF2-40B4-BE49-F238E27FC236}">
                  <a16:creationId xmlns:a16="http://schemas.microsoft.com/office/drawing/2014/main" id="{4DAE4C63-4D28-E20D-249E-0F3534AD44AD}"/>
                </a:ext>
              </a:extLst>
            </p:cNvPr>
            <p:cNvSpPr>
              <a:spLocks/>
            </p:cNvSpPr>
            <p:nvPr/>
          </p:nvSpPr>
          <p:spPr>
            <a:xfrm flipH="1">
              <a:off x="8699207" y="1678358"/>
              <a:ext cx="838200" cy="570451"/>
            </a:xfrm>
            <a:prstGeom prst="parallelogram">
              <a:avLst>
                <a:gd name="adj" fmla="val 97294"/>
              </a:avLst>
            </a:prstGeom>
            <a:solidFill>
              <a:srgbClr val="00B0F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35" name="群組 34">
            <a:extLst>
              <a:ext uri="{FF2B5EF4-FFF2-40B4-BE49-F238E27FC236}">
                <a16:creationId xmlns:a16="http://schemas.microsoft.com/office/drawing/2014/main" id="{4EC01128-475E-89E5-538B-F2E616DFF8D3}"/>
              </a:ext>
            </a:extLst>
          </p:cNvPr>
          <p:cNvGrpSpPr>
            <a:grpSpLocks/>
          </p:cNvGrpSpPr>
          <p:nvPr/>
        </p:nvGrpSpPr>
        <p:grpSpPr>
          <a:xfrm flipV="1">
            <a:off x="-172387" y="3050879"/>
            <a:ext cx="9687309" cy="578736"/>
            <a:chOff x="-149902" y="1678358"/>
            <a:chExt cx="9687309" cy="578736"/>
          </a:xfrm>
        </p:grpSpPr>
        <p:grpSp>
          <p:nvGrpSpPr>
            <p:cNvPr id="36" name="群組 35">
              <a:extLst>
                <a:ext uri="{FF2B5EF4-FFF2-40B4-BE49-F238E27FC236}">
                  <a16:creationId xmlns:a16="http://schemas.microsoft.com/office/drawing/2014/main" id="{A942CC8A-F7D1-1C69-D666-BD21C0FFF621}"/>
                </a:ext>
              </a:extLst>
            </p:cNvPr>
            <p:cNvGrpSpPr>
              <a:grpSpLocks/>
            </p:cNvGrpSpPr>
            <p:nvPr/>
          </p:nvGrpSpPr>
          <p:grpSpPr>
            <a:xfrm>
              <a:off x="-149902" y="1686643"/>
              <a:ext cx="8919148" cy="570451"/>
              <a:chOff x="-149902" y="1686643"/>
              <a:chExt cx="8919148" cy="570451"/>
            </a:xfrm>
          </p:grpSpPr>
          <p:cxnSp>
            <p:nvCxnSpPr>
              <p:cNvPr id="39" name="直線接點 38">
                <a:extLst>
                  <a:ext uri="{FF2B5EF4-FFF2-40B4-BE49-F238E27FC236}">
                    <a16:creationId xmlns:a16="http://schemas.microsoft.com/office/drawing/2014/main" id="{6789304D-84F1-92C6-C7AB-48F5666566A5}"/>
                  </a:ext>
                </a:extLst>
              </p:cNvPr>
              <p:cNvCxnSpPr>
                <a:cxnSpLocks/>
              </p:cNvCxnSpPr>
              <p:nvPr/>
            </p:nvCxnSpPr>
            <p:spPr>
              <a:xfrm>
                <a:off x="-149902" y="2257094"/>
                <a:ext cx="8919148" cy="0"/>
              </a:xfrm>
              <a:prstGeom prst="line">
                <a:avLst/>
              </a:prstGeom>
              <a:ln w="158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D35E7C43-FE81-EA2E-4DEB-EDD8D0FBFAE1}"/>
                  </a:ext>
                </a:extLst>
              </p:cNvPr>
              <p:cNvCxnSpPr>
                <a:cxnSpLocks/>
              </p:cNvCxnSpPr>
              <p:nvPr/>
            </p:nvCxnSpPr>
            <p:spPr>
              <a:xfrm flipH="1" flipV="1">
                <a:off x="8214609" y="1686643"/>
                <a:ext cx="554637" cy="570451"/>
              </a:xfrm>
              <a:prstGeom prst="line">
                <a:avLst/>
              </a:prstGeom>
              <a:ln w="15875">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37" name="平行四邊形 36">
              <a:extLst>
                <a:ext uri="{FF2B5EF4-FFF2-40B4-BE49-F238E27FC236}">
                  <a16:creationId xmlns:a16="http://schemas.microsoft.com/office/drawing/2014/main" id="{0874D837-2EAF-0AA0-0CBF-7367D9788601}"/>
                </a:ext>
              </a:extLst>
            </p:cNvPr>
            <p:cNvSpPr>
              <a:spLocks/>
            </p:cNvSpPr>
            <p:nvPr/>
          </p:nvSpPr>
          <p:spPr>
            <a:xfrm flipH="1">
              <a:off x="8313295" y="1678358"/>
              <a:ext cx="838200" cy="570451"/>
            </a:xfrm>
            <a:prstGeom prst="parallelogram">
              <a:avLst>
                <a:gd name="adj" fmla="val 97294"/>
              </a:avLst>
            </a:prstGeom>
            <a:solidFill>
              <a:srgbClr val="00B0F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38" name="平行四邊形 37">
              <a:extLst>
                <a:ext uri="{FF2B5EF4-FFF2-40B4-BE49-F238E27FC236}">
                  <a16:creationId xmlns:a16="http://schemas.microsoft.com/office/drawing/2014/main" id="{4031637F-5890-A43A-F739-3191E04767A5}"/>
                </a:ext>
              </a:extLst>
            </p:cNvPr>
            <p:cNvSpPr>
              <a:spLocks/>
            </p:cNvSpPr>
            <p:nvPr/>
          </p:nvSpPr>
          <p:spPr>
            <a:xfrm flipH="1">
              <a:off x="8699207" y="1678358"/>
              <a:ext cx="838200" cy="570451"/>
            </a:xfrm>
            <a:prstGeom prst="parallelogram">
              <a:avLst>
                <a:gd name="adj" fmla="val 97294"/>
              </a:avLst>
            </a:prstGeom>
            <a:solidFill>
              <a:srgbClr val="00B0F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5" name="群組 4">
            <a:extLst>
              <a:ext uri="{FF2B5EF4-FFF2-40B4-BE49-F238E27FC236}">
                <a16:creationId xmlns:a16="http://schemas.microsoft.com/office/drawing/2014/main" id="{DDF77B24-A3F1-8C4C-9BFA-AC37D6C5211A}"/>
              </a:ext>
            </a:extLst>
          </p:cNvPr>
          <p:cNvGrpSpPr>
            <a:grpSpLocks/>
          </p:cNvGrpSpPr>
          <p:nvPr/>
        </p:nvGrpSpPr>
        <p:grpSpPr>
          <a:xfrm>
            <a:off x="390230" y="1508979"/>
            <a:ext cx="2316405" cy="1514025"/>
            <a:chOff x="629662" y="1683321"/>
            <a:chExt cx="2923826" cy="1911041"/>
          </a:xfrm>
        </p:grpSpPr>
        <p:grpSp>
          <p:nvGrpSpPr>
            <p:cNvPr id="24" name="群組 23">
              <a:extLst>
                <a:ext uri="{FF2B5EF4-FFF2-40B4-BE49-F238E27FC236}">
                  <a16:creationId xmlns:a16="http://schemas.microsoft.com/office/drawing/2014/main" id="{7D145D96-9F41-2E8A-3B2D-CE24CD3AD267}"/>
                </a:ext>
              </a:extLst>
            </p:cNvPr>
            <p:cNvGrpSpPr>
              <a:grpSpLocks/>
            </p:cNvGrpSpPr>
            <p:nvPr/>
          </p:nvGrpSpPr>
          <p:grpSpPr>
            <a:xfrm>
              <a:off x="1735218" y="1865169"/>
              <a:ext cx="975451" cy="1729193"/>
              <a:chOff x="5119684" y="3144559"/>
              <a:chExt cx="815087" cy="1513739"/>
            </a:xfrm>
          </p:grpSpPr>
          <p:grpSp>
            <p:nvGrpSpPr>
              <p:cNvPr id="23" name="群組 22">
                <a:extLst>
                  <a:ext uri="{FF2B5EF4-FFF2-40B4-BE49-F238E27FC236}">
                    <a16:creationId xmlns:a16="http://schemas.microsoft.com/office/drawing/2014/main" id="{1337F9E5-9C59-2306-1BB2-40B5C0AEB9CA}"/>
                  </a:ext>
                </a:extLst>
              </p:cNvPr>
              <p:cNvGrpSpPr>
                <a:grpSpLocks/>
              </p:cNvGrpSpPr>
              <p:nvPr/>
            </p:nvGrpSpPr>
            <p:grpSpPr>
              <a:xfrm rot="21325107">
                <a:off x="5119684" y="3144559"/>
                <a:ext cx="815087" cy="1513739"/>
                <a:chOff x="5248570" y="3283896"/>
                <a:chExt cx="719542" cy="1336298"/>
              </a:xfrm>
            </p:grpSpPr>
            <p:sp>
              <p:nvSpPr>
                <p:cNvPr id="20" name="Freeform 2">
                  <a:extLst>
                    <a:ext uri="{FF2B5EF4-FFF2-40B4-BE49-F238E27FC236}">
                      <a16:creationId xmlns:a16="http://schemas.microsoft.com/office/drawing/2014/main" id="{E896BD9A-918A-CB14-5279-81E2B3313B1F}"/>
                    </a:ext>
                  </a:extLst>
                </p:cNvPr>
                <p:cNvSpPr>
                  <a:spLocks/>
                </p:cNvSpPr>
                <p:nvPr/>
              </p:nvSpPr>
              <p:spPr bwMode="auto">
                <a:xfrm>
                  <a:off x="5248570" y="3283896"/>
                  <a:ext cx="719542" cy="1336298"/>
                </a:xfrm>
                <a:custGeom>
                  <a:avLst/>
                  <a:gdLst>
                    <a:gd name="T0" fmla="*/ 2071887 w 2621280"/>
                    <a:gd name="T1" fmla="*/ 0 h 5035296"/>
                    <a:gd name="T2" fmla="*/ 1889073 w 2621280"/>
                    <a:gd name="T3" fmla="*/ 121938 h 5035296"/>
                    <a:gd name="T4" fmla="*/ 1852509 w 2621280"/>
                    <a:gd name="T5" fmla="*/ 207294 h 5035296"/>
                    <a:gd name="T6" fmla="*/ 1389381 w 2621280"/>
                    <a:gd name="T7" fmla="*/ 378009 h 5035296"/>
                    <a:gd name="T8" fmla="*/ 1133442 w 2621280"/>
                    <a:gd name="T9" fmla="*/ 756018 h 5035296"/>
                    <a:gd name="T10" fmla="*/ 1133442 w 2621280"/>
                    <a:gd name="T11" fmla="*/ 816987 h 5035296"/>
                    <a:gd name="T12" fmla="*/ 889692 w 2621280"/>
                    <a:gd name="T13" fmla="*/ 1073058 h 5035296"/>
                    <a:gd name="T14" fmla="*/ 755628 w 2621280"/>
                    <a:gd name="T15" fmla="*/ 1231578 h 5035296"/>
                    <a:gd name="T16" fmla="*/ 694692 w 2621280"/>
                    <a:gd name="T17" fmla="*/ 1438875 h 5035296"/>
                    <a:gd name="T18" fmla="*/ 463128 w 2621280"/>
                    <a:gd name="T19" fmla="*/ 1804689 h 5035296"/>
                    <a:gd name="T20" fmla="*/ 438753 w 2621280"/>
                    <a:gd name="T21" fmla="*/ 1914435 h 5035296"/>
                    <a:gd name="T22" fmla="*/ 182814 w 2621280"/>
                    <a:gd name="T23" fmla="*/ 2255862 h 5035296"/>
                    <a:gd name="T24" fmla="*/ 121875 w 2621280"/>
                    <a:gd name="T25" fmla="*/ 3060654 h 5035296"/>
                    <a:gd name="T26" fmla="*/ 0 w 2621280"/>
                    <a:gd name="T27" fmla="*/ 3243564 h 5035296"/>
                    <a:gd name="T28" fmla="*/ 60939 w 2621280"/>
                    <a:gd name="T29" fmla="*/ 3377694 h 5035296"/>
                    <a:gd name="T30" fmla="*/ 219375 w 2621280"/>
                    <a:gd name="T31" fmla="*/ 3621573 h 5035296"/>
                    <a:gd name="T32" fmla="*/ 304689 w 2621280"/>
                    <a:gd name="T33" fmla="*/ 3938613 h 5035296"/>
                    <a:gd name="T34" fmla="*/ 316878 w 2621280"/>
                    <a:gd name="T35" fmla="*/ 4084938 h 5035296"/>
                    <a:gd name="T36" fmla="*/ 682503 w 2621280"/>
                    <a:gd name="T37" fmla="*/ 4267845 h 5035296"/>
                    <a:gd name="T38" fmla="*/ 865317 w 2621280"/>
                    <a:gd name="T39" fmla="*/ 4658049 h 5035296"/>
                    <a:gd name="T40" fmla="*/ 853128 w 2621280"/>
                    <a:gd name="T41" fmla="*/ 4865343 h 5035296"/>
                    <a:gd name="T42" fmla="*/ 889692 w 2621280"/>
                    <a:gd name="T43" fmla="*/ 4987284 h 5035296"/>
                    <a:gd name="T44" fmla="*/ 1011567 w 2621280"/>
                    <a:gd name="T45" fmla="*/ 4950702 h 5035296"/>
                    <a:gd name="T46" fmla="*/ 1109067 w 2621280"/>
                    <a:gd name="T47" fmla="*/ 5036058 h 5035296"/>
                    <a:gd name="T48" fmla="*/ 1072506 w 2621280"/>
                    <a:gd name="T49" fmla="*/ 4926312 h 5035296"/>
                    <a:gd name="T50" fmla="*/ 1182195 w 2621280"/>
                    <a:gd name="T51" fmla="*/ 4792182 h 5035296"/>
                    <a:gd name="T52" fmla="*/ 1170006 w 2621280"/>
                    <a:gd name="T53" fmla="*/ 4401978 h 5035296"/>
                    <a:gd name="T54" fmla="*/ 1365006 w 2621280"/>
                    <a:gd name="T55" fmla="*/ 3841062 h 5035296"/>
                    <a:gd name="T56" fmla="*/ 1584384 w 2621280"/>
                    <a:gd name="T57" fmla="*/ 3694734 h 5035296"/>
                    <a:gd name="T58" fmla="*/ 1560009 w 2621280"/>
                    <a:gd name="T59" fmla="*/ 3658155 h 5035296"/>
                    <a:gd name="T60" fmla="*/ 1791573 w 2621280"/>
                    <a:gd name="T61" fmla="*/ 3341115 h 5035296"/>
                    <a:gd name="T62" fmla="*/ 1840323 w 2621280"/>
                    <a:gd name="T63" fmla="*/ 3133818 h 5035296"/>
                    <a:gd name="T64" fmla="*/ 1937823 w 2621280"/>
                    <a:gd name="T65" fmla="*/ 2804583 h 5035296"/>
                    <a:gd name="T66" fmla="*/ 2120637 w 2621280"/>
                    <a:gd name="T67" fmla="*/ 2060760 h 5035296"/>
                    <a:gd name="T68" fmla="*/ 2120637 w 2621280"/>
                    <a:gd name="T69" fmla="*/ 2011983 h 5035296"/>
                    <a:gd name="T70" fmla="*/ 2157198 w 2621280"/>
                    <a:gd name="T71" fmla="*/ 1914435 h 5035296"/>
                    <a:gd name="T72" fmla="*/ 2120637 w 2621280"/>
                    <a:gd name="T73" fmla="*/ 1829076 h 5035296"/>
                    <a:gd name="T74" fmla="*/ 2181573 w 2621280"/>
                    <a:gd name="T75" fmla="*/ 1719333 h 5035296"/>
                    <a:gd name="T76" fmla="*/ 2181573 w 2621280"/>
                    <a:gd name="T77" fmla="*/ 1646169 h 5035296"/>
                    <a:gd name="T78" fmla="*/ 2315637 w 2621280"/>
                    <a:gd name="T79" fmla="*/ 1536423 h 5035296"/>
                    <a:gd name="T80" fmla="*/ 2474076 w 2621280"/>
                    <a:gd name="T81" fmla="*/ 1146222 h 5035296"/>
                    <a:gd name="T82" fmla="*/ 2413137 w 2621280"/>
                    <a:gd name="T83" fmla="*/ 707244 h 5035296"/>
                    <a:gd name="T84" fmla="*/ 2620326 w 2621280"/>
                    <a:gd name="T85" fmla="*/ 438978 h 5035296"/>
                    <a:gd name="T86" fmla="*/ 2547201 w 2621280"/>
                    <a:gd name="T87" fmla="*/ 353622 h 5035296"/>
                    <a:gd name="T88" fmla="*/ 2535012 w 2621280"/>
                    <a:gd name="T89" fmla="*/ 256071 h 5035296"/>
                    <a:gd name="T90" fmla="*/ 2437512 w 2621280"/>
                    <a:gd name="T91" fmla="*/ 256071 h 5035296"/>
                    <a:gd name="T92" fmla="*/ 2291262 w 2621280"/>
                    <a:gd name="T93" fmla="*/ 182907 h 5035296"/>
                    <a:gd name="T94" fmla="*/ 2218137 w 2621280"/>
                    <a:gd name="T95" fmla="*/ 109746 h 5035296"/>
                    <a:gd name="T96" fmla="*/ 2071887 w 2621280"/>
                    <a:gd name="T97" fmla="*/ 0 h 503529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621280" h="5035296">
                      <a:moveTo>
                        <a:pt x="2072640" y="0"/>
                      </a:moveTo>
                      <a:lnTo>
                        <a:pt x="1889760" y="121920"/>
                      </a:lnTo>
                      <a:lnTo>
                        <a:pt x="1853184" y="207264"/>
                      </a:lnTo>
                      <a:lnTo>
                        <a:pt x="1389888" y="377952"/>
                      </a:lnTo>
                      <a:lnTo>
                        <a:pt x="1133856" y="755904"/>
                      </a:lnTo>
                      <a:lnTo>
                        <a:pt x="1133856" y="816864"/>
                      </a:lnTo>
                      <a:lnTo>
                        <a:pt x="890016" y="1072896"/>
                      </a:lnTo>
                      <a:lnTo>
                        <a:pt x="755904" y="1231392"/>
                      </a:lnTo>
                      <a:lnTo>
                        <a:pt x="694944" y="1438656"/>
                      </a:lnTo>
                      <a:lnTo>
                        <a:pt x="463296" y="1804416"/>
                      </a:lnTo>
                      <a:lnTo>
                        <a:pt x="438912" y="1914144"/>
                      </a:lnTo>
                      <a:lnTo>
                        <a:pt x="182880" y="2255520"/>
                      </a:lnTo>
                      <a:lnTo>
                        <a:pt x="121920" y="3060192"/>
                      </a:lnTo>
                      <a:lnTo>
                        <a:pt x="0" y="3243072"/>
                      </a:lnTo>
                      <a:lnTo>
                        <a:pt x="60960" y="3377184"/>
                      </a:lnTo>
                      <a:lnTo>
                        <a:pt x="219456" y="3621024"/>
                      </a:lnTo>
                      <a:lnTo>
                        <a:pt x="304800" y="3938016"/>
                      </a:lnTo>
                      <a:lnTo>
                        <a:pt x="316992" y="4084320"/>
                      </a:lnTo>
                      <a:lnTo>
                        <a:pt x="682752" y="4267200"/>
                      </a:lnTo>
                      <a:lnTo>
                        <a:pt x="865632" y="4657344"/>
                      </a:lnTo>
                      <a:lnTo>
                        <a:pt x="853440" y="4864608"/>
                      </a:lnTo>
                      <a:lnTo>
                        <a:pt x="890016" y="4986528"/>
                      </a:lnTo>
                      <a:lnTo>
                        <a:pt x="1011936" y="4949952"/>
                      </a:lnTo>
                      <a:lnTo>
                        <a:pt x="1109472" y="5035296"/>
                      </a:lnTo>
                      <a:lnTo>
                        <a:pt x="1072896" y="4925568"/>
                      </a:lnTo>
                      <a:lnTo>
                        <a:pt x="1182624" y="4791456"/>
                      </a:lnTo>
                      <a:lnTo>
                        <a:pt x="1170432" y="4401312"/>
                      </a:lnTo>
                      <a:lnTo>
                        <a:pt x="1365504" y="3840480"/>
                      </a:lnTo>
                      <a:lnTo>
                        <a:pt x="1584960" y="3694176"/>
                      </a:lnTo>
                      <a:lnTo>
                        <a:pt x="1560576" y="3657600"/>
                      </a:lnTo>
                      <a:lnTo>
                        <a:pt x="1792224" y="3340608"/>
                      </a:lnTo>
                      <a:lnTo>
                        <a:pt x="1840992" y="3133344"/>
                      </a:lnTo>
                      <a:lnTo>
                        <a:pt x="1938528" y="2804160"/>
                      </a:lnTo>
                      <a:lnTo>
                        <a:pt x="2121408" y="2060448"/>
                      </a:lnTo>
                      <a:lnTo>
                        <a:pt x="2121408" y="2011680"/>
                      </a:lnTo>
                      <a:lnTo>
                        <a:pt x="2157984" y="1914144"/>
                      </a:lnTo>
                      <a:lnTo>
                        <a:pt x="2121408" y="1828800"/>
                      </a:lnTo>
                      <a:lnTo>
                        <a:pt x="2182368" y="1719072"/>
                      </a:lnTo>
                      <a:lnTo>
                        <a:pt x="2182368" y="1645920"/>
                      </a:lnTo>
                      <a:lnTo>
                        <a:pt x="2316480" y="1536192"/>
                      </a:lnTo>
                      <a:lnTo>
                        <a:pt x="2474976" y="1146048"/>
                      </a:lnTo>
                      <a:lnTo>
                        <a:pt x="2414016" y="707136"/>
                      </a:lnTo>
                      <a:lnTo>
                        <a:pt x="2621280" y="438912"/>
                      </a:lnTo>
                      <a:lnTo>
                        <a:pt x="2548128" y="353568"/>
                      </a:lnTo>
                      <a:lnTo>
                        <a:pt x="2535936" y="256032"/>
                      </a:lnTo>
                      <a:lnTo>
                        <a:pt x="2438400" y="256032"/>
                      </a:lnTo>
                      <a:lnTo>
                        <a:pt x="2292096" y="182880"/>
                      </a:lnTo>
                      <a:lnTo>
                        <a:pt x="2218944" y="109728"/>
                      </a:lnTo>
                      <a:lnTo>
                        <a:pt x="2072640" y="0"/>
                      </a:lnTo>
                      <a:close/>
                    </a:path>
                  </a:pathLst>
                </a:custGeom>
                <a:solidFill>
                  <a:schemeClr val="tx2"/>
                </a:solidFill>
                <a:ln w="3175" cap="flat" cmpd="sng">
                  <a:solidFill>
                    <a:schemeClr val="bg1"/>
                  </a:solidFill>
                  <a:prstDash val="solid"/>
                  <a:round/>
                  <a:headEnd type="none" w="med" len="med"/>
                  <a:tailEnd type="none" w="med" len="med"/>
                </a:ln>
                <a:effectLst>
                  <a:outerShdw dist="35921" dir="2700000" algn="ctr" rotWithShape="0">
                    <a:schemeClr val="bg2"/>
                  </a:outerShdw>
                </a:effectLst>
              </p:spPr>
              <p:txBody>
                <a:bodyPr/>
                <a:lstStyle/>
                <a:p>
                  <a:endParaRPr lang="zh-TW" altLang="en-US"/>
                </a:p>
              </p:txBody>
            </p:sp>
            <p:sp>
              <p:nvSpPr>
                <p:cNvPr id="21" name="Freeform 5">
                  <a:extLst>
                    <a:ext uri="{FF2B5EF4-FFF2-40B4-BE49-F238E27FC236}">
                      <a16:creationId xmlns:a16="http://schemas.microsoft.com/office/drawing/2014/main" id="{9F32F0F2-F0F8-E3AD-B246-A384CCEF219B}"/>
                    </a:ext>
                  </a:extLst>
                </p:cNvPr>
                <p:cNvSpPr>
                  <a:spLocks/>
                </p:cNvSpPr>
                <p:nvPr/>
              </p:nvSpPr>
              <p:spPr>
                <a:xfrm>
                  <a:off x="5270130" y="3307285"/>
                  <a:ext cx="672057" cy="1291194"/>
                </a:xfrm>
                <a:custGeom>
                  <a:avLst/>
                  <a:gdLst>
                    <a:gd name="connsiteX0" fmla="*/ 2072640 w 2621280"/>
                    <a:gd name="connsiteY0" fmla="*/ 0 h 5035296"/>
                    <a:gd name="connsiteX1" fmla="*/ 1889760 w 2621280"/>
                    <a:gd name="connsiteY1" fmla="*/ 121920 h 5035296"/>
                    <a:gd name="connsiteX2" fmla="*/ 1853184 w 2621280"/>
                    <a:gd name="connsiteY2" fmla="*/ 207264 h 5035296"/>
                    <a:gd name="connsiteX3" fmla="*/ 1389888 w 2621280"/>
                    <a:gd name="connsiteY3" fmla="*/ 377952 h 5035296"/>
                    <a:gd name="connsiteX4" fmla="*/ 1133856 w 2621280"/>
                    <a:gd name="connsiteY4" fmla="*/ 755904 h 5035296"/>
                    <a:gd name="connsiteX5" fmla="*/ 1133856 w 2621280"/>
                    <a:gd name="connsiteY5" fmla="*/ 816864 h 5035296"/>
                    <a:gd name="connsiteX6" fmla="*/ 890016 w 2621280"/>
                    <a:gd name="connsiteY6" fmla="*/ 1072896 h 5035296"/>
                    <a:gd name="connsiteX7" fmla="*/ 755904 w 2621280"/>
                    <a:gd name="connsiteY7" fmla="*/ 1231392 h 5035296"/>
                    <a:gd name="connsiteX8" fmla="*/ 694944 w 2621280"/>
                    <a:gd name="connsiteY8" fmla="*/ 1438656 h 5035296"/>
                    <a:gd name="connsiteX9" fmla="*/ 463296 w 2621280"/>
                    <a:gd name="connsiteY9" fmla="*/ 1804416 h 5035296"/>
                    <a:gd name="connsiteX10" fmla="*/ 438912 w 2621280"/>
                    <a:gd name="connsiteY10" fmla="*/ 1914144 h 5035296"/>
                    <a:gd name="connsiteX11" fmla="*/ 182880 w 2621280"/>
                    <a:gd name="connsiteY11" fmla="*/ 2255520 h 5035296"/>
                    <a:gd name="connsiteX12" fmla="*/ 121920 w 2621280"/>
                    <a:gd name="connsiteY12" fmla="*/ 3060192 h 5035296"/>
                    <a:gd name="connsiteX13" fmla="*/ 0 w 2621280"/>
                    <a:gd name="connsiteY13" fmla="*/ 3243072 h 5035296"/>
                    <a:gd name="connsiteX14" fmla="*/ 60960 w 2621280"/>
                    <a:gd name="connsiteY14" fmla="*/ 3377184 h 5035296"/>
                    <a:gd name="connsiteX15" fmla="*/ 219456 w 2621280"/>
                    <a:gd name="connsiteY15" fmla="*/ 3621024 h 5035296"/>
                    <a:gd name="connsiteX16" fmla="*/ 304800 w 2621280"/>
                    <a:gd name="connsiteY16" fmla="*/ 3938016 h 5035296"/>
                    <a:gd name="connsiteX17" fmla="*/ 316992 w 2621280"/>
                    <a:gd name="connsiteY17" fmla="*/ 4084320 h 5035296"/>
                    <a:gd name="connsiteX18" fmla="*/ 682752 w 2621280"/>
                    <a:gd name="connsiteY18" fmla="*/ 4267200 h 5035296"/>
                    <a:gd name="connsiteX19" fmla="*/ 865632 w 2621280"/>
                    <a:gd name="connsiteY19" fmla="*/ 4657344 h 5035296"/>
                    <a:gd name="connsiteX20" fmla="*/ 853440 w 2621280"/>
                    <a:gd name="connsiteY20" fmla="*/ 4864608 h 5035296"/>
                    <a:gd name="connsiteX21" fmla="*/ 890016 w 2621280"/>
                    <a:gd name="connsiteY21" fmla="*/ 4986528 h 5035296"/>
                    <a:gd name="connsiteX22" fmla="*/ 1011936 w 2621280"/>
                    <a:gd name="connsiteY22" fmla="*/ 4949952 h 5035296"/>
                    <a:gd name="connsiteX23" fmla="*/ 1109472 w 2621280"/>
                    <a:gd name="connsiteY23" fmla="*/ 5035296 h 5035296"/>
                    <a:gd name="connsiteX24" fmla="*/ 1072896 w 2621280"/>
                    <a:gd name="connsiteY24" fmla="*/ 4925568 h 5035296"/>
                    <a:gd name="connsiteX25" fmla="*/ 1182624 w 2621280"/>
                    <a:gd name="connsiteY25" fmla="*/ 4791456 h 5035296"/>
                    <a:gd name="connsiteX26" fmla="*/ 1170432 w 2621280"/>
                    <a:gd name="connsiteY26" fmla="*/ 4401312 h 5035296"/>
                    <a:gd name="connsiteX27" fmla="*/ 1365504 w 2621280"/>
                    <a:gd name="connsiteY27" fmla="*/ 3840480 h 5035296"/>
                    <a:gd name="connsiteX28" fmla="*/ 1584960 w 2621280"/>
                    <a:gd name="connsiteY28" fmla="*/ 3694176 h 5035296"/>
                    <a:gd name="connsiteX29" fmla="*/ 1560576 w 2621280"/>
                    <a:gd name="connsiteY29" fmla="*/ 3657600 h 5035296"/>
                    <a:gd name="connsiteX30" fmla="*/ 1792224 w 2621280"/>
                    <a:gd name="connsiteY30" fmla="*/ 3340608 h 5035296"/>
                    <a:gd name="connsiteX31" fmla="*/ 1840992 w 2621280"/>
                    <a:gd name="connsiteY31" fmla="*/ 3133344 h 5035296"/>
                    <a:gd name="connsiteX32" fmla="*/ 1938528 w 2621280"/>
                    <a:gd name="connsiteY32" fmla="*/ 2804160 h 5035296"/>
                    <a:gd name="connsiteX33" fmla="*/ 2121408 w 2621280"/>
                    <a:gd name="connsiteY33" fmla="*/ 2060448 h 5035296"/>
                    <a:gd name="connsiteX34" fmla="*/ 2121408 w 2621280"/>
                    <a:gd name="connsiteY34" fmla="*/ 2011680 h 5035296"/>
                    <a:gd name="connsiteX35" fmla="*/ 2157984 w 2621280"/>
                    <a:gd name="connsiteY35" fmla="*/ 1914144 h 5035296"/>
                    <a:gd name="connsiteX36" fmla="*/ 2121408 w 2621280"/>
                    <a:gd name="connsiteY36" fmla="*/ 1828800 h 5035296"/>
                    <a:gd name="connsiteX37" fmla="*/ 2182368 w 2621280"/>
                    <a:gd name="connsiteY37" fmla="*/ 1719072 h 5035296"/>
                    <a:gd name="connsiteX38" fmla="*/ 2182368 w 2621280"/>
                    <a:gd name="connsiteY38" fmla="*/ 1645920 h 5035296"/>
                    <a:gd name="connsiteX39" fmla="*/ 2316480 w 2621280"/>
                    <a:gd name="connsiteY39" fmla="*/ 1536192 h 5035296"/>
                    <a:gd name="connsiteX40" fmla="*/ 2474976 w 2621280"/>
                    <a:gd name="connsiteY40" fmla="*/ 1146048 h 5035296"/>
                    <a:gd name="connsiteX41" fmla="*/ 2414016 w 2621280"/>
                    <a:gd name="connsiteY41" fmla="*/ 707136 h 5035296"/>
                    <a:gd name="connsiteX42" fmla="*/ 2621280 w 2621280"/>
                    <a:gd name="connsiteY42" fmla="*/ 438912 h 5035296"/>
                    <a:gd name="connsiteX43" fmla="*/ 2548128 w 2621280"/>
                    <a:gd name="connsiteY43" fmla="*/ 353568 h 5035296"/>
                    <a:gd name="connsiteX44" fmla="*/ 2535936 w 2621280"/>
                    <a:gd name="connsiteY44" fmla="*/ 256032 h 5035296"/>
                    <a:gd name="connsiteX45" fmla="*/ 2438400 w 2621280"/>
                    <a:gd name="connsiteY45" fmla="*/ 256032 h 5035296"/>
                    <a:gd name="connsiteX46" fmla="*/ 2292096 w 2621280"/>
                    <a:gd name="connsiteY46" fmla="*/ 182880 h 5035296"/>
                    <a:gd name="connsiteX47" fmla="*/ 2218944 w 2621280"/>
                    <a:gd name="connsiteY47" fmla="*/ 109728 h 5035296"/>
                    <a:gd name="connsiteX48" fmla="*/ 2072640 w 2621280"/>
                    <a:gd name="connsiteY48" fmla="*/ 0 h 5035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621280" h="5035296">
                      <a:moveTo>
                        <a:pt x="2072640" y="0"/>
                      </a:moveTo>
                      <a:lnTo>
                        <a:pt x="1889760" y="121920"/>
                      </a:lnTo>
                      <a:lnTo>
                        <a:pt x="1853184" y="207264"/>
                      </a:lnTo>
                      <a:lnTo>
                        <a:pt x="1389888" y="377952"/>
                      </a:lnTo>
                      <a:lnTo>
                        <a:pt x="1133856" y="755904"/>
                      </a:lnTo>
                      <a:lnTo>
                        <a:pt x="1133856" y="816864"/>
                      </a:lnTo>
                      <a:lnTo>
                        <a:pt x="890016" y="1072896"/>
                      </a:lnTo>
                      <a:lnTo>
                        <a:pt x="755904" y="1231392"/>
                      </a:lnTo>
                      <a:lnTo>
                        <a:pt x="694944" y="1438656"/>
                      </a:lnTo>
                      <a:lnTo>
                        <a:pt x="463296" y="1804416"/>
                      </a:lnTo>
                      <a:lnTo>
                        <a:pt x="438912" y="1914144"/>
                      </a:lnTo>
                      <a:lnTo>
                        <a:pt x="182880" y="2255520"/>
                      </a:lnTo>
                      <a:lnTo>
                        <a:pt x="121920" y="3060192"/>
                      </a:lnTo>
                      <a:lnTo>
                        <a:pt x="0" y="3243072"/>
                      </a:lnTo>
                      <a:lnTo>
                        <a:pt x="60960" y="3377184"/>
                      </a:lnTo>
                      <a:lnTo>
                        <a:pt x="219456" y="3621024"/>
                      </a:lnTo>
                      <a:lnTo>
                        <a:pt x="304800" y="3938016"/>
                      </a:lnTo>
                      <a:lnTo>
                        <a:pt x="316992" y="4084320"/>
                      </a:lnTo>
                      <a:lnTo>
                        <a:pt x="682752" y="4267200"/>
                      </a:lnTo>
                      <a:lnTo>
                        <a:pt x="865632" y="4657344"/>
                      </a:lnTo>
                      <a:lnTo>
                        <a:pt x="853440" y="4864608"/>
                      </a:lnTo>
                      <a:lnTo>
                        <a:pt x="890016" y="4986528"/>
                      </a:lnTo>
                      <a:lnTo>
                        <a:pt x="1011936" y="4949952"/>
                      </a:lnTo>
                      <a:lnTo>
                        <a:pt x="1109472" y="5035296"/>
                      </a:lnTo>
                      <a:lnTo>
                        <a:pt x="1072896" y="4925568"/>
                      </a:lnTo>
                      <a:lnTo>
                        <a:pt x="1182624" y="4791456"/>
                      </a:lnTo>
                      <a:lnTo>
                        <a:pt x="1170432" y="4401312"/>
                      </a:lnTo>
                      <a:lnTo>
                        <a:pt x="1365504" y="3840480"/>
                      </a:lnTo>
                      <a:lnTo>
                        <a:pt x="1584960" y="3694176"/>
                      </a:lnTo>
                      <a:lnTo>
                        <a:pt x="1560576" y="3657600"/>
                      </a:lnTo>
                      <a:lnTo>
                        <a:pt x="1792224" y="3340608"/>
                      </a:lnTo>
                      <a:lnTo>
                        <a:pt x="1840992" y="3133344"/>
                      </a:lnTo>
                      <a:lnTo>
                        <a:pt x="1938528" y="2804160"/>
                      </a:lnTo>
                      <a:lnTo>
                        <a:pt x="2121408" y="2060448"/>
                      </a:lnTo>
                      <a:lnTo>
                        <a:pt x="2121408" y="2011680"/>
                      </a:lnTo>
                      <a:lnTo>
                        <a:pt x="2157984" y="1914144"/>
                      </a:lnTo>
                      <a:lnTo>
                        <a:pt x="2121408" y="1828800"/>
                      </a:lnTo>
                      <a:lnTo>
                        <a:pt x="2182368" y="1719072"/>
                      </a:lnTo>
                      <a:lnTo>
                        <a:pt x="2182368" y="1645920"/>
                      </a:lnTo>
                      <a:lnTo>
                        <a:pt x="2316480" y="1536192"/>
                      </a:lnTo>
                      <a:lnTo>
                        <a:pt x="2474976" y="1146048"/>
                      </a:lnTo>
                      <a:lnTo>
                        <a:pt x="2414016" y="707136"/>
                      </a:lnTo>
                      <a:lnTo>
                        <a:pt x="2621280" y="438912"/>
                      </a:lnTo>
                      <a:lnTo>
                        <a:pt x="2548128" y="353568"/>
                      </a:lnTo>
                      <a:lnTo>
                        <a:pt x="2535936" y="256032"/>
                      </a:lnTo>
                      <a:lnTo>
                        <a:pt x="2438400" y="256032"/>
                      </a:lnTo>
                      <a:lnTo>
                        <a:pt x="2292096" y="182880"/>
                      </a:lnTo>
                      <a:lnTo>
                        <a:pt x="2218944" y="109728"/>
                      </a:lnTo>
                      <a:lnTo>
                        <a:pt x="2072640" y="0"/>
                      </a:lnTo>
                      <a:close/>
                    </a:path>
                  </a:pathLst>
                </a:custGeom>
                <a:noFill/>
                <a:ln w="19050" cap="flat" cmpd="sng">
                  <a:solidFill>
                    <a:schemeClr val="bg1">
                      <a:lumMod val="50000"/>
                    </a:schemeClr>
                  </a:solidFill>
                  <a:prstDash val="solid"/>
                  <a:round/>
                  <a:headEnd type="none" w="med" len="med"/>
                  <a:tailEnd type="none" w="med" len="med"/>
                </a:ln>
                <a:effectLst/>
                <a:extLst>
                  <a:ext uri="{909E8E84-426E-40DD-AFC4-6F175D3DCCD1}">
                    <a14:hiddenFill xmlns:a14="http://schemas.microsoft.com/office/drawing/2010/main">
                      <a:solidFill>
                        <a:srgbClr val="00A0C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defRPr/>
                  </a:pPr>
                  <a:endParaRPr lang="en-GB" sz="2400" b="1">
                    <a:latin typeface="Arial" charset="0"/>
                    <a:ea typeface="ＭＳ Ｐゴシック" pitchFamily="96" charset="-128"/>
                    <a:cs typeface="+mn-cs"/>
                  </a:endParaRPr>
                </a:p>
              </p:txBody>
            </p:sp>
          </p:grpSp>
          <p:grpSp>
            <p:nvGrpSpPr>
              <p:cNvPr id="22" name="群組 21">
                <a:extLst>
                  <a:ext uri="{FF2B5EF4-FFF2-40B4-BE49-F238E27FC236}">
                    <a16:creationId xmlns:a16="http://schemas.microsoft.com/office/drawing/2014/main" id="{B2061802-913E-B5A5-5F44-2091BD85FDDD}"/>
                  </a:ext>
                </a:extLst>
              </p:cNvPr>
              <p:cNvGrpSpPr>
                <a:grpSpLocks/>
              </p:cNvGrpSpPr>
              <p:nvPr/>
            </p:nvGrpSpPr>
            <p:grpSpPr>
              <a:xfrm>
                <a:off x="5302980" y="3401505"/>
                <a:ext cx="390236" cy="1085976"/>
                <a:chOff x="5413242" y="3538130"/>
                <a:chExt cx="390236" cy="1085976"/>
              </a:xfrm>
            </p:grpSpPr>
            <p:pic>
              <p:nvPicPr>
                <p:cNvPr id="16" name="Picture 2">
                  <a:extLst>
                    <a:ext uri="{FF2B5EF4-FFF2-40B4-BE49-F238E27FC236}">
                      <a16:creationId xmlns:a16="http://schemas.microsoft.com/office/drawing/2014/main" id="{69438A64-9F7A-05B8-4E2C-8DA4B57F83D3}"/>
                    </a:ext>
                  </a:extLst>
                </p:cNvPr>
                <p:cNvPicPr>
                  <a:picLocks noChangeAspect="1"/>
                </p:cNvPicPr>
                <p:nvPr/>
              </p:nvPicPr>
              <p:blipFill rotWithShape="1">
                <a:blip r:embed="rId4" cstate="print">
                  <a:alphaModFix/>
                  <a:extLst>
                    <a:ext uri="{28A0092B-C50C-407E-A947-70E740481C1C}">
                      <a14:useLocalDpi xmlns:a14="http://schemas.microsoft.com/office/drawing/2010/main" val="0"/>
                    </a:ext>
                  </a:extLst>
                </a:blip>
                <a:srcRect/>
                <a:stretch/>
              </p:blipFill>
              <p:spPr bwMode="auto">
                <a:xfrm>
                  <a:off x="5420099" y="4275387"/>
                  <a:ext cx="328893" cy="34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4">
                  <a:extLst>
                    <a:ext uri="{FF2B5EF4-FFF2-40B4-BE49-F238E27FC236}">
                      <a16:creationId xmlns:a16="http://schemas.microsoft.com/office/drawing/2014/main" id="{BE5F9844-61B8-5EB0-5130-829FDEB28582}"/>
                    </a:ext>
                  </a:extLst>
                </p:cNvPr>
                <p:cNvPicPr>
                  <a:picLocks noChangeAspect="1"/>
                </p:cNvPicPr>
                <p:nvPr/>
              </p:nvPicPr>
              <p:blipFill rotWithShape="1">
                <a:blip r:embed="rId5" cstate="print">
                  <a:alphaModFix/>
                  <a:extLst>
                    <a:ext uri="{28A0092B-C50C-407E-A947-70E740481C1C}">
                      <a14:useLocalDpi xmlns:a14="http://schemas.microsoft.com/office/drawing/2010/main" val="0"/>
                    </a:ext>
                  </a:extLst>
                </a:blip>
                <a:srcRect/>
                <a:stretch/>
              </p:blipFill>
              <p:spPr bwMode="auto">
                <a:xfrm>
                  <a:off x="5413242" y="3892622"/>
                  <a:ext cx="390236" cy="379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5">
                  <a:extLst>
                    <a:ext uri="{FF2B5EF4-FFF2-40B4-BE49-F238E27FC236}">
                      <a16:creationId xmlns:a16="http://schemas.microsoft.com/office/drawing/2014/main" id="{09DAD866-7776-3A62-51DC-E5DDCF4B3995}"/>
                    </a:ext>
                  </a:extLst>
                </p:cNvPr>
                <p:cNvPicPr>
                  <a:picLocks noChangeAspect="1"/>
                </p:cNvPicPr>
                <p:nvPr/>
              </p:nvPicPr>
              <p:blipFill rotWithShape="1">
                <a:blip r:embed="rId6" cstate="print">
                  <a:alphaModFix/>
                  <a:extLst>
                    <a:ext uri="{28A0092B-C50C-407E-A947-70E740481C1C}">
                      <a14:useLocalDpi xmlns:a14="http://schemas.microsoft.com/office/drawing/2010/main" val="0"/>
                    </a:ext>
                  </a:extLst>
                </a:blip>
                <a:srcRect/>
                <a:stretch/>
              </p:blipFill>
              <p:spPr bwMode="auto">
                <a:xfrm>
                  <a:off x="5423112" y="3538130"/>
                  <a:ext cx="370496" cy="374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9" descr="red">
                  <a:extLst>
                    <a:ext uri="{FF2B5EF4-FFF2-40B4-BE49-F238E27FC236}">
                      <a16:creationId xmlns:a16="http://schemas.microsoft.com/office/drawing/2014/main" id="{693C25F2-A580-F22B-17A0-A168C3A371E2}"/>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5461570" y="3820394"/>
                  <a:ext cx="292154" cy="226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 name="群組 3">
              <a:extLst>
                <a:ext uri="{FF2B5EF4-FFF2-40B4-BE49-F238E27FC236}">
                  <a16:creationId xmlns:a16="http://schemas.microsoft.com/office/drawing/2014/main" id="{9C309A4C-91B0-87DE-81F3-63C5E8A9DE7D}"/>
                </a:ext>
              </a:extLst>
            </p:cNvPr>
            <p:cNvGrpSpPr>
              <a:grpSpLocks/>
            </p:cNvGrpSpPr>
            <p:nvPr/>
          </p:nvGrpSpPr>
          <p:grpSpPr>
            <a:xfrm>
              <a:off x="2515267" y="1696084"/>
              <a:ext cx="1038221" cy="1732092"/>
              <a:chOff x="949540" y="1696084"/>
              <a:chExt cx="1038221" cy="1732092"/>
            </a:xfrm>
          </p:grpSpPr>
          <p:pic>
            <p:nvPicPr>
              <p:cNvPr id="9" name="圖片 8">
                <a:extLst>
                  <a:ext uri="{FF2B5EF4-FFF2-40B4-BE49-F238E27FC236}">
                    <a16:creationId xmlns:a16="http://schemas.microsoft.com/office/drawing/2014/main" id="{E4AA47E9-B534-C438-4F9C-F54B9C288579}"/>
                  </a:ext>
                </a:extLst>
              </p:cNvPr>
              <p:cNvPicPr>
                <a:picLocks noChangeAspect="1"/>
              </p:cNvPicPr>
              <p:nvPr/>
            </p:nvPicPr>
            <p:blipFill>
              <a:blip r:embed="rId8"/>
              <a:stretch>
                <a:fillRect/>
              </a:stretch>
            </p:blipFill>
            <p:spPr>
              <a:xfrm>
                <a:off x="1067056" y="1696084"/>
                <a:ext cx="920705" cy="720038"/>
              </a:xfrm>
              <a:prstGeom prst="rect">
                <a:avLst/>
              </a:prstGeom>
            </p:spPr>
          </p:pic>
          <p:pic>
            <p:nvPicPr>
              <p:cNvPr id="26" name="圖片 25">
                <a:extLst>
                  <a:ext uri="{FF2B5EF4-FFF2-40B4-BE49-F238E27FC236}">
                    <a16:creationId xmlns:a16="http://schemas.microsoft.com/office/drawing/2014/main" id="{29926408-4F7B-DB5D-FA40-036CE11FE864}"/>
                  </a:ext>
                </a:extLst>
              </p:cNvPr>
              <p:cNvPicPr>
                <a:picLocks noChangeAspect="1"/>
              </p:cNvPicPr>
              <p:nvPr/>
            </p:nvPicPr>
            <p:blipFill>
              <a:blip r:embed="rId8"/>
              <a:stretch>
                <a:fillRect/>
              </a:stretch>
            </p:blipFill>
            <p:spPr>
              <a:xfrm>
                <a:off x="949540" y="2708138"/>
                <a:ext cx="920704" cy="720038"/>
              </a:xfrm>
              <a:prstGeom prst="rect">
                <a:avLst/>
              </a:prstGeom>
            </p:spPr>
          </p:pic>
        </p:grpSp>
        <p:grpSp>
          <p:nvGrpSpPr>
            <p:cNvPr id="3" name="群組 2">
              <a:extLst>
                <a:ext uri="{FF2B5EF4-FFF2-40B4-BE49-F238E27FC236}">
                  <a16:creationId xmlns:a16="http://schemas.microsoft.com/office/drawing/2014/main" id="{FDEBA5F6-0758-E572-98EF-5A5C7C8E9BDC}"/>
                </a:ext>
              </a:extLst>
            </p:cNvPr>
            <p:cNvGrpSpPr>
              <a:grpSpLocks/>
            </p:cNvGrpSpPr>
            <p:nvPr/>
          </p:nvGrpSpPr>
          <p:grpSpPr>
            <a:xfrm>
              <a:off x="629662" y="1683321"/>
              <a:ext cx="1281905" cy="1910162"/>
              <a:chOff x="2834476" y="1683321"/>
              <a:chExt cx="1281905" cy="1910162"/>
            </a:xfrm>
          </p:grpSpPr>
          <p:pic>
            <p:nvPicPr>
              <p:cNvPr id="25" name="圖片 24">
                <a:extLst>
                  <a:ext uri="{FF2B5EF4-FFF2-40B4-BE49-F238E27FC236}">
                    <a16:creationId xmlns:a16="http://schemas.microsoft.com/office/drawing/2014/main" id="{A1737CFD-1339-9CC2-5FD3-467849021919}"/>
                  </a:ext>
                </a:extLst>
              </p:cNvPr>
              <p:cNvPicPr>
                <a:picLocks noChangeAspect="1"/>
              </p:cNvPicPr>
              <p:nvPr/>
            </p:nvPicPr>
            <p:blipFill>
              <a:blip r:embed="rId8"/>
              <a:stretch>
                <a:fillRect/>
              </a:stretch>
            </p:blipFill>
            <p:spPr>
              <a:xfrm>
                <a:off x="2834476" y="2391048"/>
                <a:ext cx="870100" cy="680463"/>
              </a:xfrm>
              <a:prstGeom prst="rect">
                <a:avLst/>
              </a:prstGeom>
            </p:spPr>
          </p:pic>
          <p:pic>
            <p:nvPicPr>
              <p:cNvPr id="27" name="圖片 26">
                <a:extLst>
                  <a:ext uri="{FF2B5EF4-FFF2-40B4-BE49-F238E27FC236}">
                    <a16:creationId xmlns:a16="http://schemas.microsoft.com/office/drawing/2014/main" id="{A186F4E1-74DC-1991-4799-82B87A73F315}"/>
                  </a:ext>
                </a:extLst>
              </p:cNvPr>
              <p:cNvPicPr>
                <a:picLocks noChangeAspect="1"/>
              </p:cNvPicPr>
              <p:nvPr/>
            </p:nvPicPr>
            <p:blipFill>
              <a:blip r:embed="rId8"/>
              <a:stretch>
                <a:fillRect/>
              </a:stretch>
            </p:blipFill>
            <p:spPr>
              <a:xfrm>
                <a:off x="3199194" y="2913020"/>
                <a:ext cx="870100" cy="680463"/>
              </a:xfrm>
              <a:prstGeom prst="rect">
                <a:avLst/>
              </a:prstGeom>
            </p:spPr>
          </p:pic>
          <p:pic>
            <p:nvPicPr>
              <p:cNvPr id="28" name="圖片 27">
                <a:extLst>
                  <a:ext uri="{FF2B5EF4-FFF2-40B4-BE49-F238E27FC236}">
                    <a16:creationId xmlns:a16="http://schemas.microsoft.com/office/drawing/2014/main" id="{318AC7EB-1064-9BA4-0EA2-B50361E7831F}"/>
                  </a:ext>
                </a:extLst>
              </p:cNvPr>
              <p:cNvPicPr>
                <a:picLocks noChangeAspect="1"/>
              </p:cNvPicPr>
              <p:nvPr/>
            </p:nvPicPr>
            <p:blipFill>
              <a:blip r:embed="rId8"/>
              <a:stretch>
                <a:fillRect/>
              </a:stretch>
            </p:blipFill>
            <p:spPr>
              <a:xfrm>
                <a:off x="3246281" y="1683321"/>
                <a:ext cx="870100" cy="680463"/>
              </a:xfrm>
              <a:prstGeom prst="rect">
                <a:avLst/>
              </a:prstGeom>
            </p:spPr>
          </p:pic>
        </p:grpSp>
      </p:grpSp>
      <p:grpSp>
        <p:nvGrpSpPr>
          <p:cNvPr id="60" name="群組 59">
            <a:extLst>
              <a:ext uri="{FF2B5EF4-FFF2-40B4-BE49-F238E27FC236}">
                <a16:creationId xmlns:a16="http://schemas.microsoft.com/office/drawing/2014/main" id="{8B3417A6-1A95-E8A8-915E-9140378A8B21}"/>
              </a:ext>
            </a:extLst>
          </p:cNvPr>
          <p:cNvGrpSpPr>
            <a:grpSpLocks/>
          </p:cNvGrpSpPr>
          <p:nvPr/>
        </p:nvGrpSpPr>
        <p:grpSpPr>
          <a:xfrm>
            <a:off x="4604384" y="1735655"/>
            <a:ext cx="1415772" cy="1107878"/>
            <a:chOff x="4257932" y="2094567"/>
            <a:chExt cx="1415772" cy="1107878"/>
          </a:xfrm>
        </p:grpSpPr>
        <p:sp>
          <p:nvSpPr>
            <p:cNvPr id="44" name="TextBox 15">
              <a:extLst>
                <a:ext uri="{FF2B5EF4-FFF2-40B4-BE49-F238E27FC236}">
                  <a16:creationId xmlns:a16="http://schemas.microsoft.com/office/drawing/2014/main" id="{11F7F302-2F98-04CD-54C5-569680BEB9B2}"/>
                </a:ext>
              </a:extLst>
            </p:cNvPr>
            <p:cNvSpPr txBox="1">
              <a:spLocks/>
            </p:cNvSpPr>
            <p:nvPr/>
          </p:nvSpPr>
          <p:spPr>
            <a:xfrm>
              <a:off x="4257932" y="2863891"/>
              <a:ext cx="1415772" cy="338554"/>
            </a:xfrm>
            <a:prstGeom prst="rect">
              <a:avLst/>
            </a:prstGeom>
            <a:noFill/>
          </p:spPr>
          <p:txBody>
            <a:bodyPr wrap="none" rtlCol="0">
              <a:spAutoFit/>
            </a:bodyPr>
            <a:lstStyle/>
            <a:p>
              <a:pPr algn="ctr"/>
              <a:r>
                <a:rPr lang="ja-JP" altLang="en-US" sz="1600" b="1">
                  <a:latin typeface="+mj-ea"/>
                  <a:ea typeface="+mj-ea"/>
                </a:rPr>
                <a:t>モビール装置</a:t>
              </a:r>
            </a:p>
          </p:txBody>
        </p:sp>
        <p:grpSp>
          <p:nvGrpSpPr>
            <p:cNvPr id="50" name="群組 49">
              <a:extLst>
                <a:ext uri="{FF2B5EF4-FFF2-40B4-BE49-F238E27FC236}">
                  <a16:creationId xmlns:a16="http://schemas.microsoft.com/office/drawing/2014/main" id="{24EA7768-A4C5-1C0F-9FE3-BFED71FA491E}"/>
                </a:ext>
              </a:extLst>
            </p:cNvPr>
            <p:cNvGrpSpPr>
              <a:grpSpLocks/>
            </p:cNvGrpSpPr>
            <p:nvPr/>
          </p:nvGrpSpPr>
          <p:grpSpPr>
            <a:xfrm>
              <a:off x="4722932" y="2094567"/>
              <a:ext cx="485775" cy="752476"/>
              <a:chOff x="4722932" y="2094567"/>
              <a:chExt cx="485775" cy="752476"/>
            </a:xfrm>
          </p:grpSpPr>
          <p:pic>
            <p:nvPicPr>
              <p:cNvPr id="8" name="Picture 2" descr="http://www.agc.com/cn/company/img/appearance_icon_display.png">
                <a:extLst>
                  <a:ext uri="{FF2B5EF4-FFF2-40B4-BE49-F238E27FC236}">
                    <a16:creationId xmlns:a16="http://schemas.microsoft.com/office/drawing/2014/main" id="{075EC357-E5F3-B050-98C9-DCECE39D4B1A}"/>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722932" y="2094567"/>
                <a:ext cx="485775" cy="752476"/>
              </a:xfrm>
              <a:prstGeom prst="rect">
                <a:avLst/>
              </a:prstGeom>
              <a:solidFill>
                <a:srgbClr val="00B0F0"/>
              </a:solidFill>
            </p:spPr>
          </p:pic>
          <p:sp>
            <p:nvSpPr>
              <p:cNvPr id="49" name="橢圓 48">
                <a:extLst>
                  <a:ext uri="{FF2B5EF4-FFF2-40B4-BE49-F238E27FC236}">
                    <a16:creationId xmlns:a16="http://schemas.microsoft.com/office/drawing/2014/main" id="{762620B0-7F06-C40B-35B0-23782815DBFD}"/>
                  </a:ext>
                </a:extLst>
              </p:cNvPr>
              <p:cNvSpPr>
                <a:spLocks/>
              </p:cNvSpPr>
              <p:nvPr/>
            </p:nvSpPr>
            <p:spPr>
              <a:xfrm>
                <a:off x="4933950" y="2734976"/>
                <a:ext cx="64252" cy="6425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grpSp>
        <p:nvGrpSpPr>
          <p:cNvPr id="59" name="群組 58">
            <a:extLst>
              <a:ext uri="{FF2B5EF4-FFF2-40B4-BE49-F238E27FC236}">
                <a16:creationId xmlns:a16="http://schemas.microsoft.com/office/drawing/2014/main" id="{82743D24-7B48-A05E-F694-5DFF66D13375}"/>
              </a:ext>
            </a:extLst>
          </p:cNvPr>
          <p:cNvGrpSpPr>
            <a:grpSpLocks/>
          </p:cNvGrpSpPr>
          <p:nvPr/>
        </p:nvGrpSpPr>
        <p:grpSpPr>
          <a:xfrm>
            <a:off x="3303608" y="1735655"/>
            <a:ext cx="1005403" cy="1105103"/>
            <a:chOff x="2989540" y="2094567"/>
            <a:chExt cx="1005403" cy="1105103"/>
          </a:xfrm>
        </p:grpSpPr>
        <p:sp>
          <p:nvSpPr>
            <p:cNvPr id="46" name="TextBox 15">
              <a:extLst>
                <a:ext uri="{FF2B5EF4-FFF2-40B4-BE49-F238E27FC236}">
                  <a16:creationId xmlns:a16="http://schemas.microsoft.com/office/drawing/2014/main" id="{AFF60AEB-895E-06DC-8544-4A981D722702}"/>
                </a:ext>
              </a:extLst>
            </p:cNvPr>
            <p:cNvSpPr txBox="1">
              <a:spLocks/>
            </p:cNvSpPr>
            <p:nvPr/>
          </p:nvSpPr>
          <p:spPr>
            <a:xfrm>
              <a:off x="2989540" y="2861116"/>
              <a:ext cx="1005403" cy="338554"/>
            </a:xfrm>
            <a:prstGeom prst="rect">
              <a:avLst/>
            </a:prstGeom>
            <a:noFill/>
          </p:spPr>
          <p:txBody>
            <a:bodyPr wrap="none" rtlCol="0">
              <a:spAutoFit/>
            </a:bodyPr>
            <a:lstStyle/>
            <a:p>
              <a:pPr algn="ctr"/>
              <a:r>
                <a:rPr lang="ja-JP" altLang="en-US" sz="1600" b="1">
                  <a:latin typeface="+mj-ea"/>
                  <a:ea typeface="+mj-ea"/>
                </a:rPr>
                <a:t>モニター</a:t>
              </a:r>
            </a:p>
          </p:txBody>
        </p:sp>
        <p:grpSp>
          <p:nvGrpSpPr>
            <p:cNvPr id="58" name="群組 57">
              <a:extLst>
                <a:ext uri="{FF2B5EF4-FFF2-40B4-BE49-F238E27FC236}">
                  <a16:creationId xmlns:a16="http://schemas.microsoft.com/office/drawing/2014/main" id="{F6FDBEC4-4F0E-3A23-0B72-509B187B795D}"/>
                </a:ext>
              </a:extLst>
            </p:cNvPr>
            <p:cNvGrpSpPr>
              <a:grpSpLocks/>
            </p:cNvGrpSpPr>
            <p:nvPr/>
          </p:nvGrpSpPr>
          <p:grpSpPr>
            <a:xfrm>
              <a:off x="3011340" y="2094567"/>
              <a:ext cx="964088" cy="788256"/>
              <a:chOff x="3011340" y="2094567"/>
              <a:chExt cx="964088" cy="788256"/>
            </a:xfrm>
          </p:grpSpPr>
          <p:sp>
            <p:nvSpPr>
              <p:cNvPr id="45" name="椭圆 2047">
                <a:extLst>
                  <a:ext uri="{FF2B5EF4-FFF2-40B4-BE49-F238E27FC236}">
                    <a16:creationId xmlns:a16="http://schemas.microsoft.com/office/drawing/2014/main" id="{A59770B4-91F1-9874-BB90-95B8D70A41D3}"/>
                  </a:ext>
                </a:extLst>
              </p:cNvPr>
              <p:cNvSpPr>
                <a:spLocks/>
              </p:cNvSpPr>
              <p:nvPr/>
            </p:nvSpPr>
            <p:spPr>
              <a:xfrm>
                <a:off x="3011340" y="2094567"/>
                <a:ext cx="964088" cy="788256"/>
              </a:xfrm>
              <a:custGeom>
                <a:avLst/>
                <a:gdLst/>
                <a:ahLst/>
                <a:cxnLst/>
                <a:rect l="l" t="t" r="r" b="b"/>
                <a:pathLst>
                  <a:path w="3956772" h="3673663">
                    <a:moveTo>
                      <a:pt x="383968" y="202757"/>
                    </a:moveTo>
                    <a:cubicBezTo>
                      <a:pt x="300052" y="202757"/>
                      <a:pt x="232025" y="270784"/>
                      <a:pt x="232025" y="354700"/>
                    </a:cubicBezTo>
                    <a:lnTo>
                      <a:pt x="232025" y="2382303"/>
                    </a:lnTo>
                    <a:cubicBezTo>
                      <a:pt x="232025" y="2466219"/>
                      <a:pt x="300052" y="2534246"/>
                      <a:pt x="383968" y="2534246"/>
                    </a:cubicBezTo>
                    <a:lnTo>
                      <a:pt x="3565749" y="2534246"/>
                    </a:lnTo>
                    <a:cubicBezTo>
                      <a:pt x="3649665" y="2534246"/>
                      <a:pt x="3717692" y="2466219"/>
                      <a:pt x="3717692" y="2382303"/>
                    </a:cubicBezTo>
                    <a:lnTo>
                      <a:pt x="3717692" y="354700"/>
                    </a:lnTo>
                    <a:cubicBezTo>
                      <a:pt x="3717692" y="270784"/>
                      <a:pt x="3649665" y="202757"/>
                      <a:pt x="3565749" y="202757"/>
                    </a:cubicBezTo>
                    <a:close/>
                    <a:moveTo>
                      <a:pt x="193227" y="0"/>
                    </a:moveTo>
                    <a:lnTo>
                      <a:pt x="3763545" y="0"/>
                    </a:lnTo>
                    <a:cubicBezTo>
                      <a:pt x="3870261" y="0"/>
                      <a:pt x="3956772" y="86511"/>
                      <a:pt x="3956772" y="193227"/>
                    </a:cubicBezTo>
                    <a:lnTo>
                      <a:pt x="3956772" y="2771738"/>
                    </a:lnTo>
                    <a:cubicBezTo>
                      <a:pt x="3956772" y="2878454"/>
                      <a:pt x="3870261" y="2964965"/>
                      <a:pt x="3763545" y="2964965"/>
                    </a:cubicBezTo>
                    <a:lnTo>
                      <a:pt x="2121897" y="2964965"/>
                    </a:lnTo>
                    <a:cubicBezTo>
                      <a:pt x="2122380" y="2965778"/>
                      <a:pt x="2122402" y="2966620"/>
                      <a:pt x="2122402" y="2967467"/>
                    </a:cubicBezTo>
                    <a:lnTo>
                      <a:pt x="2122402" y="3185995"/>
                    </a:lnTo>
                    <a:cubicBezTo>
                      <a:pt x="2579151" y="3202987"/>
                      <a:pt x="2929109" y="3304908"/>
                      <a:pt x="2929109" y="3427953"/>
                    </a:cubicBezTo>
                    <a:cubicBezTo>
                      <a:pt x="2929109" y="3563655"/>
                      <a:pt x="2503456" y="3673663"/>
                      <a:pt x="1978386" y="3673663"/>
                    </a:cubicBezTo>
                    <a:cubicBezTo>
                      <a:pt x="1453316" y="3673663"/>
                      <a:pt x="1027663" y="3563655"/>
                      <a:pt x="1027663" y="3427953"/>
                    </a:cubicBezTo>
                    <a:cubicBezTo>
                      <a:pt x="1027663" y="3304908"/>
                      <a:pt x="1377621" y="3202987"/>
                      <a:pt x="1834370" y="3185995"/>
                    </a:cubicBezTo>
                    <a:lnTo>
                      <a:pt x="1834370" y="2967467"/>
                    </a:lnTo>
                    <a:lnTo>
                      <a:pt x="1834875" y="2964965"/>
                    </a:lnTo>
                    <a:lnTo>
                      <a:pt x="193227" y="2964965"/>
                    </a:lnTo>
                    <a:cubicBezTo>
                      <a:pt x="86511" y="2964965"/>
                      <a:pt x="0" y="2878454"/>
                      <a:pt x="0" y="2771738"/>
                    </a:cubicBezTo>
                    <a:lnTo>
                      <a:pt x="0" y="193227"/>
                    </a:lnTo>
                    <a:cubicBezTo>
                      <a:pt x="0" y="86511"/>
                      <a:pt x="86511" y="0"/>
                      <a:pt x="193227"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j-ea"/>
                  <a:ea typeface="+mj-ea"/>
                </a:endParaRPr>
              </a:p>
            </p:txBody>
          </p:sp>
          <p:sp>
            <p:nvSpPr>
              <p:cNvPr id="47" name="橢圓 46">
                <a:extLst>
                  <a:ext uri="{FF2B5EF4-FFF2-40B4-BE49-F238E27FC236}">
                    <a16:creationId xmlns:a16="http://schemas.microsoft.com/office/drawing/2014/main" id="{01CA051B-0BB6-693B-3878-6EF3C947AE9A}"/>
                  </a:ext>
                </a:extLst>
              </p:cNvPr>
              <p:cNvSpPr>
                <a:spLocks/>
              </p:cNvSpPr>
              <p:nvPr/>
            </p:nvSpPr>
            <p:spPr>
              <a:xfrm>
                <a:off x="3474243" y="2690810"/>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8" name="弧形 47">
                <a:extLst>
                  <a:ext uri="{FF2B5EF4-FFF2-40B4-BE49-F238E27FC236}">
                    <a16:creationId xmlns:a16="http://schemas.microsoft.com/office/drawing/2014/main" id="{8D111701-39A6-E5B8-E014-4F146D8E35EC}"/>
                  </a:ext>
                </a:extLst>
              </p:cNvPr>
              <p:cNvSpPr>
                <a:spLocks/>
              </p:cNvSpPr>
              <p:nvPr/>
            </p:nvSpPr>
            <p:spPr>
              <a:xfrm rot="5400000">
                <a:off x="3443902" y="2602801"/>
                <a:ext cx="101638" cy="420542"/>
              </a:xfrm>
              <a:prstGeom prst="arc">
                <a:avLst>
                  <a:gd name="adj1" fmla="val 16110115"/>
                  <a:gd name="adj2" fmla="val 5516042"/>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51" name="矩形: 圓角 50">
                <a:extLst>
                  <a:ext uri="{FF2B5EF4-FFF2-40B4-BE49-F238E27FC236}">
                    <a16:creationId xmlns:a16="http://schemas.microsoft.com/office/drawing/2014/main" id="{FC0E870D-258F-DB38-29B7-0F40AED4F070}"/>
                  </a:ext>
                </a:extLst>
              </p:cNvPr>
              <p:cNvSpPr>
                <a:spLocks/>
              </p:cNvSpPr>
              <p:nvPr/>
            </p:nvSpPr>
            <p:spPr>
              <a:xfrm>
                <a:off x="3038476" y="2124075"/>
                <a:ext cx="912961" cy="555727"/>
              </a:xfrm>
              <a:prstGeom prst="roundRect">
                <a:avLst>
                  <a:gd name="adj" fmla="val 51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cxnSp>
            <p:nvCxnSpPr>
              <p:cNvPr id="53" name="直線接點 52">
                <a:extLst>
                  <a:ext uri="{FF2B5EF4-FFF2-40B4-BE49-F238E27FC236}">
                    <a16:creationId xmlns:a16="http://schemas.microsoft.com/office/drawing/2014/main" id="{5F695CC7-A991-1905-E345-BCA700E75327}"/>
                  </a:ext>
                </a:extLst>
              </p:cNvPr>
              <p:cNvCxnSpPr>
                <a:cxnSpLocks/>
              </p:cNvCxnSpPr>
              <p:nvPr/>
            </p:nvCxnSpPr>
            <p:spPr>
              <a:xfrm flipH="1">
                <a:off x="3740150" y="2135543"/>
                <a:ext cx="73025" cy="95024"/>
              </a:xfrm>
              <a:prstGeom prst="line">
                <a:avLst/>
              </a:prstGeom>
              <a:ln w="158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F5A37A5D-DB05-6D0E-645E-ACFEA4FA3511}"/>
                  </a:ext>
                </a:extLst>
              </p:cNvPr>
              <p:cNvCxnSpPr>
                <a:cxnSpLocks/>
              </p:cNvCxnSpPr>
              <p:nvPr/>
            </p:nvCxnSpPr>
            <p:spPr>
              <a:xfrm flipH="1">
                <a:off x="3803798" y="2135543"/>
                <a:ext cx="73025" cy="95024"/>
              </a:xfrm>
              <a:prstGeom prst="line">
                <a:avLst/>
              </a:prstGeom>
              <a:ln w="15875">
                <a:solidFill>
                  <a:srgbClr val="00B0F0"/>
                </a:solidFill>
              </a:ln>
            </p:spPr>
            <p:style>
              <a:lnRef idx="1">
                <a:schemeClr val="accent1"/>
              </a:lnRef>
              <a:fillRef idx="0">
                <a:schemeClr val="accent1"/>
              </a:fillRef>
              <a:effectRef idx="0">
                <a:schemeClr val="accent1"/>
              </a:effectRef>
              <a:fontRef idx="minor">
                <a:schemeClr val="tx1"/>
              </a:fontRef>
            </p:style>
          </p:cxnSp>
        </p:grpSp>
      </p:grpSp>
      <p:cxnSp>
        <p:nvCxnSpPr>
          <p:cNvPr id="94" name="直線接點 93">
            <a:extLst>
              <a:ext uri="{FF2B5EF4-FFF2-40B4-BE49-F238E27FC236}">
                <a16:creationId xmlns:a16="http://schemas.microsoft.com/office/drawing/2014/main" id="{538CED74-22B0-8A2B-ECFB-20E98630F9DE}"/>
              </a:ext>
            </a:extLst>
          </p:cNvPr>
          <p:cNvCxnSpPr>
            <a:cxnSpLocks/>
          </p:cNvCxnSpPr>
          <p:nvPr/>
        </p:nvCxnSpPr>
        <p:spPr>
          <a:xfrm flipH="1" flipV="1">
            <a:off x="6810375" y="2174245"/>
            <a:ext cx="351039" cy="256005"/>
          </a:xfrm>
          <a:prstGeom prst="line">
            <a:avLst/>
          </a:prstGeom>
          <a:ln w="158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5" name="直線接點 94">
            <a:extLst>
              <a:ext uri="{FF2B5EF4-FFF2-40B4-BE49-F238E27FC236}">
                <a16:creationId xmlns:a16="http://schemas.microsoft.com/office/drawing/2014/main" id="{9BFDDBFB-D5CE-57C2-BFA7-3E54570559A8}"/>
              </a:ext>
            </a:extLst>
          </p:cNvPr>
          <p:cNvCxnSpPr>
            <a:cxnSpLocks/>
          </p:cNvCxnSpPr>
          <p:nvPr/>
        </p:nvCxnSpPr>
        <p:spPr>
          <a:xfrm flipV="1">
            <a:off x="7671627" y="2182411"/>
            <a:ext cx="351039" cy="256005"/>
          </a:xfrm>
          <a:prstGeom prst="line">
            <a:avLst/>
          </a:prstGeom>
          <a:ln w="158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69" name="圖片 68">
            <a:extLst>
              <a:ext uri="{FF2B5EF4-FFF2-40B4-BE49-F238E27FC236}">
                <a16:creationId xmlns:a16="http://schemas.microsoft.com/office/drawing/2014/main" id="{201D9FF5-D5D2-91A8-2B7D-4AAB7B8B9ABF}"/>
              </a:ext>
            </a:extLst>
          </p:cNvPr>
          <p:cNvPicPr>
            <a:picLocks noChangeAspect="1"/>
          </p:cNvPicPr>
          <p:nvPr/>
        </p:nvPicPr>
        <p:blipFill>
          <a:blip r:embed="rId10">
            <a:extLst>
              <a:ext uri="{BEBA8EAE-BF5A-486C-A8C5-ECC9F3942E4B}">
                <a14:imgProps xmlns:a14="http://schemas.microsoft.com/office/drawing/2010/main">
                  <a14:imgLayer r:embed="rId11">
                    <a14:imgEffect>
                      <a14:colorTemperature colorTemp="4700"/>
                    </a14:imgEffect>
                  </a14:imgLayer>
                </a14:imgProps>
              </a:ext>
            </a:extLst>
          </a:blip>
          <a:stretch>
            <a:fillRect/>
          </a:stretch>
        </p:blipFill>
        <p:spPr>
          <a:xfrm>
            <a:off x="6315953" y="2300242"/>
            <a:ext cx="1950340" cy="590819"/>
          </a:xfrm>
          <a:prstGeom prst="rect">
            <a:avLst/>
          </a:prstGeom>
        </p:spPr>
      </p:pic>
      <p:sp>
        <p:nvSpPr>
          <p:cNvPr id="97" name="TextBox 15">
            <a:extLst>
              <a:ext uri="{FF2B5EF4-FFF2-40B4-BE49-F238E27FC236}">
                <a16:creationId xmlns:a16="http://schemas.microsoft.com/office/drawing/2014/main" id="{120356A7-32EA-2A6D-3F2D-37A3CAEE14CC}"/>
              </a:ext>
            </a:extLst>
          </p:cNvPr>
          <p:cNvSpPr txBox="1">
            <a:spLocks/>
          </p:cNvSpPr>
          <p:nvPr/>
        </p:nvSpPr>
        <p:spPr>
          <a:xfrm>
            <a:off x="6782537" y="2466358"/>
            <a:ext cx="1005403" cy="338554"/>
          </a:xfrm>
          <a:prstGeom prst="rect">
            <a:avLst/>
          </a:prstGeom>
          <a:noFill/>
        </p:spPr>
        <p:txBody>
          <a:bodyPr wrap="none" rtlCol="0">
            <a:spAutoFit/>
          </a:bodyPr>
          <a:lstStyle/>
          <a:p>
            <a:pPr algn="ctr"/>
            <a:r>
              <a:rPr lang="ja-JP" altLang="en-US" sz="1600" b="1">
                <a:solidFill>
                  <a:schemeClr val="bg1"/>
                </a:solidFill>
                <a:latin typeface="+mj-ea"/>
                <a:ea typeface="+mj-ea"/>
              </a:rPr>
              <a:t>車載装置</a:t>
            </a:r>
            <a:endParaRPr lang="zh-TW" altLang="en-US" sz="1600" b="1">
              <a:solidFill>
                <a:schemeClr val="bg1"/>
              </a:solidFill>
              <a:latin typeface="+mj-ea"/>
              <a:ea typeface="+mj-ea"/>
            </a:endParaRPr>
          </a:p>
        </p:txBody>
      </p:sp>
      <p:grpSp>
        <p:nvGrpSpPr>
          <p:cNvPr id="102" name="群組 101">
            <a:extLst>
              <a:ext uri="{FF2B5EF4-FFF2-40B4-BE49-F238E27FC236}">
                <a16:creationId xmlns:a16="http://schemas.microsoft.com/office/drawing/2014/main" id="{C8BE378A-DB72-6FCE-B60F-DD8165418134}"/>
              </a:ext>
            </a:extLst>
          </p:cNvPr>
          <p:cNvGrpSpPr>
            <a:grpSpLocks/>
          </p:cNvGrpSpPr>
          <p:nvPr/>
        </p:nvGrpSpPr>
        <p:grpSpPr>
          <a:xfrm>
            <a:off x="6604824" y="1553156"/>
            <a:ext cx="1577152" cy="614072"/>
            <a:chOff x="6604824" y="1912068"/>
            <a:chExt cx="1577152" cy="614072"/>
          </a:xfrm>
        </p:grpSpPr>
        <p:pic>
          <p:nvPicPr>
            <p:cNvPr id="92" name="圖片 91">
              <a:extLst>
                <a:ext uri="{FF2B5EF4-FFF2-40B4-BE49-F238E27FC236}">
                  <a16:creationId xmlns:a16="http://schemas.microsoft.com/office/drawing/2014/main" id="{C95CA99F-4D3B-C32F-4693-B9E9079B766A}"/>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6604824" y="1912068"/>
              <a:ext cx="1577152" cy="601313"/>
            </a:xfrm>
            <a:prstGeom prst="roundRect">
              <a:avLst>
                <a:gd name="adj" fmla="val 7163"/>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9" name="弧形 98">
              <a:extLst>
                <a:ext uri="{FF2B5EF4-FFF2-40B4-BE49-F238E27FC236}">
                  <a16:creationId xmlns:a16="http://schemas.microsoft.com/office/drawing/2014/main" id="{A5BFCA90-3D83-3491-F04E-56C08BE6CF1D}"/>
                </a:ext>
              </a:extLst>
            </p:cNvPr>
            <p:cNvSpPr>
              <a:spLocks/>
            </p:cNvSpPr>
            <p:nvPr/>
          </p:nvSpPr>
          <p:spPr>
            <a:xfrm rot="1860902">
              <a:off x="7379029" y="2060948"/>
              <a:ext cx="465192" cy="465192"/>
            </a:xfrm>
            <a:prstGeom prst="arc">
              <a:avLst/>
            </a:prstGeom>
            <a:ln w="19050" cap="rnd">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00" name="弧形 99">
              <a:extLst>
                <a:ext uri="{FF2B5EF4-FFF2-40B4-BE49-F238E27FC236}">
                  <a16:creationId xmlns:a16="http://schemas.microsoft.com/office/drawing/2014/main" id="{BCF32633-A417-B986-235A-33C79954E719}"/>
                </a:ext>
              </a:extLst>
            </p:cNvPr>
            <p:cNvSpPr>
              <a:spLocks/>
            </p:cNvSpPr>
            <p:nvPr/>
          </p:nvSpPr>
          <p:spPr>
            <a:xfrm rot="12856134">
              <a:off x="7422147" y="2028655"/>
              <a:ext cx="465192" cy="465192"/>
            </a:xfrm>
            <a:prstGeom prst="arc">
              <a:avLst/>
            </a:prstGeom>
            <a:ln w="19050" cap="rnd">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01" name="矩形 100">
              <a:extLst>
                <a:ext uri="{FF2B5EF4-FFF2-40B4-BE49-F238E27FC236}">
                  <a16:creationId xmlns:a16="http://schemas.microsoft.com/office/drawing/2014/main" id="{39EF4CEE-AD85-CB63-9F8C-BB11B3E4789D}"/>
                </a:ext>
              </a:extLst>
            </p:cNvPr>
            <p:cNvSpPr>
              <a:spLocks/>
            </p:cNvSpPr>
            <p:nvPr/>
          </p:nvSpPr>
          <p:spPr>
            <a:xfrm rot="21323150">
              <a:off x="7480246" y="2168034"/>
              <a:ext cx="313927" cy="318141"/>
            </a:xfrm>
            <a:custGeom>
              <a:avLst/>
              <a:gdLst>
                <a:gd name="connsiteX0" fmla="*/ 0 w 275759"/>
                <a:gd name="connsiteY0" fmla="*/ 0 h 296929"/>
                <a:gd name="connsiteX1" fmla="*/ 275759 w 275759"/>
                <a:gd name="connsiteY1" fmla="*/ 0 h 296929"/>
                <a:gd name="connsiteX2" fmla="*/ 275759 w 275759"/>
                <a:gd name="connsiteY2" fmla="*/ 296929 h 296929"/>
                <a:gd name="connsiteX3" fmla="*/ 0 w 275759"/>
                <a:gd name="connsiteY3" fmla="*/ 296929 h 296929"/>
                <a:gd name="connsiteX4" fmla="*/ 0 w 275759"/>
                <a:gd name="connsiteY4" fmla="*/ 0 h 296929"/>
                <a:gd name="connsiteX0" fmla="*/ 0 w 275759"/>
                <a:gd name="connsiteY0" fmla="*/ 1341 h 298270"/>
                <a:gd name="connsiteX1" fmla="*/ 259144 w 275759"/>
                <a:gd name="connsiteY1" fmla="*/ 0 h 298270"/>
                <a:gd name="connsiteX2" fmla="*/ 275759 w 275759"/>
                <a:gd name="connsiteY2" fmla="*/ 298270 h 298270"/>
                <a:gd name="connsiteX3" fmla="*/ 0 w 275759"/>
                <a:gd name="connsiteY3" fmla="*/ 298270 h 298270"/>
                <a:gd name="connsiteX4" fmla="*/ 0 w 275759"/>
                <a:gd name="connsiteY4" fmla="*/ 1341 h 298270"/>
                <a:gd name="connsiteX0" fmla="*/ 0 w 313927"/>
                <a:gd name="connsiteY0" fmla="*/ 1341 h 298962"/>
                <a:gd name="connsiteX1" fmla="*/ 259144 w 313927"/>
                <a:gd name="connsiteY1" fmla="*/ 0 h 298962"/>
                <a:gd name="connsiteX2" fmla="*/ 313927 w 313927"/>
                <a:gd name="connsiteY2" fmla="*/ 298962 h 298962"/>
                <a:gd name="connsiteX3" fmla="*/ 0 w 313927"/>
                <a:gd name="connsiteY3" fmla="*/ 298270 h 298962"/>
                <a:gd name="connsiteX4" fmla="*/ 0 w 313927"/>
                <a:gd name="connsiteY4" fmla="*/ 1341 h 298962"/>
                <a:gd name="connsiteX0" fmla="*/ 0 w 313927"/>
                <a:gd name="connsiteY0" fmla="*/ 1341 h 308806"/>
                <a:gd name="connsiteX1" fmla="*/ 259144 w 313927"/>
                <a:gd name="connsiteY1" fmla="*/ 0 h 308806"/>
                <a:gd name="connsiteX2" fmla="*/ 313927 w 313927"/>
                <a:gd name="connsiteY2" fmla="*/ 298962 h 308806"/>
                <a:gd name="connsiteX3" fmla="*/ 130544 w 313927"/>
                <a:gd name="connsiteY3" fmla="*/ 308806 h 308806"/>
                <a:gd name="connsiteX4" fmla="*/ 0 w 313927"/>
                <a:gd name="connsiteY4" fmla="*/ 1341 h 308806"/>
                <a:gd name="connsiteX0" fmla="*/ 0 w 313927"/>
                <a:gd name="connsiteY0" fmla="*/ 1341 h 318141"/>
                <a:gd name="connsiteX1" fmla="*/ 259144 w 313927"/>
                <a:gd name="connsiteY1" fmla="*/ 0 h 318141"/>
                <a:gd name="connsiteX2" fmla="*/ 313927 w 313927"/>
                <a:gd name="connsiteY2" fmla="*/ 298962 h 318141"/>
                <a:gd name="connsiteX3" fmla="*/ 39009 w 313927"/>
                <a:gd name="connsiteY3" fmla="*/ 318141 h 318141"/>
                <a:gd name="connsiteX4" fmla="*/ 0 w 313927"/>
                <a:gd name="connsiteY4" fmla="*/ 1341 h 318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927" h="318141">
                  <a:moveTo>
                    <a:pt x="0" y="1341"/>
                  </a:moveTo>
                  <a:lnTo>
                    <a:pt x="259144" y="0"/>
                  </a:lnTo>
                  <a:lnTo>
                    <a:pt x="313927" y="298962"/>
                  </a:lnTo>
                  <a:lnTo>
                    <a:pt x="39009" y="318141"/>
                  </a:lnTo>
                  <a:lnTo>
                    <a:pt x="0" y="1341"/>
                  </a:lnTo>
                  <a:close/>
                </a:path>
              </a:pathLst>
            </a:custGeom>
            <a:gradFill flip="none" rotWithShape="1">
              <a:gsLst>
                <a:gs pos="0">
                  <a:srgbClr val="00B0F0">
                    <a:tint val="66000"/>
                    <a:satMod val="160000"/>
                    <a:alpha val="60000"/>
                  </a:srgbClr>
                </a:gs>
                <a:gs pos="50000">
                  <a:srgbClr val="00B0F0">
                    <a:tint val="44500"/>
                    <a:satMod val="160000"/>
                    <a:alpha val="50000"/>
                  </a:srgbClr>
                </a:gs>
                <a:gs pos="100000">
                  <a:srgbClr val="00B0F0">
                    <a:tint val="23500"/>
                    <a:satMod val="160000"/>
                    <a:alpha val="4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87" name="群組 86">
            <a:extLst>
              <a:ext uri="{FF2B5EF4-FFF2-40B4-BE49-F238E27FC236}">
                <a16:creationId xmlns:a16="http://schemas.microsoft.com/office/drawing/2014/main" id="{EFE89203-ECAD-DC92-BEEF-A2443151CD69}"/>
              </a:ext>
            </a:extLst>
          </p:cNvPr>
          <p:cNvGrpSpPr>
            <a:grpSpLocks/>
          </p:cNvGrpSpPr>
          <p:nvPr/>
        </p:nvGrpSpPr>
        <p:grpSpPr>
          <a:xfrm>
            <a:off x="4306568" y="3119009"/>
            <a:ext cx="768009" cy="834648"/>
            <a:chOff x="3217710" y="3528342"/>
            <a:chExt cx="768009" cy="834648"/>
          </a:xfrm>
        </p:grpSpPr>
        <p:pic>
          <p:nvPicPr>
            <p:cNvPr id="62" name="圖片 61">
              <a:extLst>
                <a:ext uri="{FF2B5EF4-FFF2-40B4-BE49-F238E27FC236}">
                  <a16:creationId xmlns:a16="http://schemas.microsoft.com/office/drawing/2014/main" id="{193859ED-7119-F299-215E-142FFA8FF669}"/>
                </a:ext>
              </a:extLst>
            </p:cNvPr>
            <p:cNvPicPr>
              <a:picLocks noChangeAspect="1"/>
            </p:cNvPicPr>
            <p:nvPr/>
          </p:nvPicPr>
          <p:blipFill>
            <a:blip r:embed="rId13"/>
            <a:stretch>
              <a:fillRect/>
            </a:stretch>
          </p:blipFill>
          <p:spPr>
            <a:xfrm>
              <a:off x="3217710" y="3528342"/>
              <a:ext cx="768009" cy="834648"/>
            </a:xfrm>
            <a:prstGeom prst="rect">
              <a:avLst/>
            </a:prstGeom>
          </p:spPr>
        </p:pic>
        <p:grpSp>
          <p:nvGrpSpPr>
            <p:cNvPr id="86" name="群組 85">
              <a:extLst>
                <a:ext uri="{FF2B5EF4-FFF2-40B4-BE49-F238E27FC236}">
                  <a16:creationId xmlns:a16="http://schemas.microsoft.com/office/drawing/2014/main" id="{7A70FC92-C9E0-47B1-C559-98C5A8D4709E}"/>
                </a:ext>
              </a:extLst>
            </p:cNvPr>
            <p:cNvGrpSpPr>
              <a:grpSpLocks/>
            </p:cNvGrpSpPr>
            <p:nvPr/>
          </p:nvGrpSpPr>
          <p:grpSpPr>
            <a:xfrm>
              <a:off x="3290053" y="3578433"/>
              <a:ext cx="551333" cy="468668"/>
              <a:chOff x="3347209" y="3583196"/>
              <a:chExt cx="448602" cy="381340"/>
            </a:xfrm>
          </p:grpSpPr>
          <p:sp>
            <p:nvSpPr>
              <p:cNvPr id="67" name="Oval 5">
                <a:extLst>
                  <a:ext uri="{FF2B5EF4-FFF2-40B4-BE49-F238E27FC236}">
                    <a16:creationId xmlns:a16="http://schemas.microsoft.com/office/drawing/2014/main" id="{04F935B0-5F9C-02CA-E794-C9CB34AC0221}"/>
                  </a:ext>
                </a:extLst>
              </p:cNvPr>
              <p:cNvSpPr>
                <a:spLocks/>
              </p:cNvSpPr>
              <p:nvPr/>
            </p:nvSpPr>
            <p:spPr bwMode="auto">
              <a:xfrm>
                <a:off x="3347209" y="3583196"/>
                <a:ext cx="448602" cy="348285"/>
              </a:xfrm>
              <a:prstGeom prst="ellipse">
                <a:avLst/>
              </a:prstGeom>
              <a:solidFill>
                <a:schemeClr val="tx2">
                  <a:lumMod val="75000"/>
                </a:schemeClr>
              </a:solidFill>
              <a:ln w="38100">
                <a:solidFill>
                  <a:schemeClr val="bg1"/>
                </a:solidFill>
                <a:round/>
                <a:headEnd/>
                <a:tailEnd/>
              </a:ln>
            </p:spPr>
            <p:txBody>
              <a:bodyPr wrap="none" anchor="ctr"/>
              <a:lstStyle/>
              <a:p>
                <a:pPr algn="ctr" defTabSz="685754" eaLnBrk="1" fontAlgn="auto" hangingPunct="1">
                  <a:spcBef>
                    <a:spcPts val="0"/>
                  </a:spcBef>
                  <a:spcAft>
                    <a:spcPts val="0"/>
                  </a:spcAft>
                  <a:defRPr/>
                </a:pPr>
                <a:r>
                  <a:rPr lang="zh-TW" altLang="en-US" sz="1900" b="1">
                    <a:solidFill>
                      <a:schemeClr val="bg1"/>
                    </a:solidFill>
                    <a:latin typeface="Arial Black" panose="020B0A04020102020204" pitchFamily="34" charset="0"/>
                    <a:ea typeface="Microsoft YaHei" panose="020B0503020204020204" pitchFamily="34" charset="-122"/>
                  </a:rPr>
                  <a:t>判断</a:t>
                </a:r>
                <a:endParaRPr lang="zh-CN" altLang="en-US" sz="1900" b="1">
                  <a:solidFill>
                    <a:schemeClr val="bg1"/>
                  </a:solidFill>
                  <a:latin typeface="Arial Black" panose="020B0A04020102020204" pitchFamily="34" charset="0"/>
                  <a:ea typeface="Microsoft YaHei" panose="020B0503020204020204" pitchFamily="34" charset="-122"/>
                </a:endParaRPr>
              </a:p>
            </p:txBody>
          </p:sp>
          <p:sp>
            <p:nvSpPr>
              <p:cNvPr id="68" name="Freeform 6">
                <a:extLst>
                  <a:ext uri="{FF2B5EF4-FFF2-40B4-BE49-F238E27FC236}">
                    <a16:creationId xmlns:a16="http://schemas.microsoft.com/office/drawing/2014/main" id="{22433BBE-7A85-089E-8085-DCF34B049464}"/>
                  </a:ext>
                </a:extLst>
              </p:cNvPr>
              <p:cNvSpPr>
                <a:spLocks/>
              </p:cNvSpPr>
              <p:nvPr/>
            </p:nvSpPr>
            <p:spPr bwMode="auto">
              <a:xfrm>
                <a:off x="3562023" y="3862263"/>
                <a:ext cx="206713" cy="102273"/>
              </a:xfrm>
              <a:custGeom>
                <a:avLst/>
                <a:gdLst>
                  <a:gd name="T0" fmla="*/ 210 w 327"/>
                  <a:gd name="T1" fmla="*/ 16 h 123"/>
                  <a:gd name="T2" fmla="*/ 327 w 327"/>
                  <a:gd name="T3" fmla="*/ 99 h 123"/>
                  <a:gd name="T4" fmla="*/ 96 w 327"/>
                  <a:gd name="T5" fmla="*/ 62 h 123"/>
                  <a:gd name="T6" fmla="*/ 210 w 327"/>
                  <a:gd name="T7" fmla="*/ 16 h 123"/>
                </a:gdLst>
                <a:ahLst/>
                <a:cxnLst>
                  <a:cxn ang="0">
                    <a:pos x="T0" y="T1"/>
                  </a:cxn>
                  <a:cxn ang="0">
                    <a:pos x="T2" y="T3"/>
                  </a:cxn>
                  <a:cxn ang="0">
                    <a:pos x="T4" y="T5"/>
                  </a:cxn>
                  <a:cxn ang="0">
                    <a:pos x="T6" y="T7"/>
                  </a:cxn>
                </a:cxnLst>
                <a:rect l="0" t="0" r="r" b="b"/>
                <a:pathLst>
                  <a:path w="327" h="123">
                    <a:moveTo>
                      <a:pt x="210" y="16"/>
                    </a:moveTo>
                    <a:cubicBezTo>
                      <a:pt x="210" y="16"/>
                      <a:pt x="265" y="86"/>
                      <a:pt x="327" y="99"/>
                    </a:cubicBezTo>
                    <a:cubicBezTo>
                      <a:pt x="327" y="99"/>
                      <a:pt x="192" y="123"/>
                      <a:pt x="96" y="62"/>
                    </a:cubicBezTo>
                    <a:cubicBezTo>
                      <a:pt x="0" y="0"/>
                      <a:pt x="210" y="16"/>
                      <a:pt x="210" y="16"/>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65" name="手繪多邊形: 圖案 64">
                <a:extLst>
                  <a:ext uri="{FF2B5EF4-FFF2-40B4-BE49-F238E27FC236}">
                    <a16:creationId xmlns:a16="http://schemas.microsoft.com/office/drawing/2014/main" id="{5730C1EA-E9F3-EA97-FBDE-5BC59CC0F9EA}"/>
                  </a:ext>
                </a:extLst>
              </p:cNvPr>
              <p:cNvSpPr>
                <a:spLocks/>
              </p:cNvSpPr>
              <p:nvPr/>
            </p:nvSpPr>
            <p:spPr>
              <a:xfrm>
                <a:off x="3616981" y="3917340"/>
                <a:ext cx="142179" cy="39300"/>
              </a:xfrm>
              <a:custGeom>
                <a:avLst/>
                <a:gdLst>
                  <a:gd name="connsiteX0" fmla="*/ 0 w 230258"/>
                  <a:gd name="connsiteY0" fmla="*/ 0 h 50607"/>
                  <a:gd name="connsiteX1" fmla="*/ 82550 w 230258"/>
                  <a:gd name="connsiteY1" fmla="*/ 47625 h 50607"/>
                  <a:gd name="connsiteX2" fmla="*/ 212725 w 230258"/>
                  <a:gd name="connsiteY2" fmla="*/ 44450 h 50607"/>
                  <a:gd name="connsiteX3" fmla="*/ 225425 w 230258"/>
                  <a:gd name="connsiteY3" fmla="*/ 34925 h 50607"/>
                  <a:gd name="connsiteX0" fmla="*/ 0 w 212725"/>
                  <a:gd name="connsiteY0" fmla="*/ 0 h 50607"/>
                  <a:gd name="connsiteX1" fmla="*/ 82550 w 212725"/>
                  <a:gd name="connsiteY1" fmla="*/ 47625 h 50607"/>
                  <a:gd name="connsiteX2" fmla="*/ 212725 w 212725"/>
                  <a:gd name="connsiteY2" fmla="*/ 44450 h 50607"/>
                  <a:gd name="connsiteX0" fmla="*/ 0 w 207962"/>
                  <a:gd name="connsiteY0" fmla="*/ 0 h 63387"/>
                  <a:gd name="connsiteX1" fmla="*/ 77787 w 207962"/>
                  <a:gd name="connsiteY1" fmla="*/ 59531 h 63387"/>
                  <a:gd name="connsiteX2" fmla="*/ 207962 w 207962"/>
                  <a:gd name="connsiteY2" fmla="*/ 56356 h 63387"/>
                  <a:gd name="connsiteX0" fmla="*/ 0 w 207962"/>
                  <a:gd name="connsiteY0" fmla="*/ 0 h 57206"/>
                  <a:gd name="connsiteX1" fmla="*/ 82549 w 207962"/>
                  <a:gd name="connsiteY1" fmla="*/ 47625 h 57206"/>
                  <a:gd name="connsiteX2" fmla="*/ 207962 w 207962"/>
                  <a:gd name="connsiteY2" fmla="*/ 56356 h 57206"/>
                  <a:gd name="connsiteX0" fmla="*/ 0 w 207962"/>
                  <a:gd name="connsiteY0" fmla="*/ 0 h 51370"/>
                  <a:gd name="connsiteX1" fmla="*/ 82549 w 207962"/>
                  <a:gd name="connsiteY1" fmla="*/ 47625 h 51370"/>
                  <a:gd name="connsiteX2" fmla="*/ 207962 w 207962"/>
                  <a:gd name="connsiteY2" fmla="*/ 46831 h 51370"/>
                  <a:gd name="connsiteX0" fmla="*/ 0 w 207962"/>
                  <a:gd name="connsiteY0" fmla="*/ 0 h 48617"/>
                  <a:gd name="connsiteX1" fmla="*/ 87311 w 207962"/>
                  <a:gd name="connsiteY1" fmla="*/ 42863 h 48617"/>
                  <a:gd name="connsiteX2" fmla="*/ 207962 w 207962"/>
                  <a:gd name="connsiteY2" fmla="*/ 46831 h 48617"/>
                  <a:gd name="connsiteX0" fmla="*/ 0 w 203199"/>
                  <a:gd name="connsiteY0" fmla="*/ 0 h 56166"/>
                  <a:gd name="connsiteX1" fmla="*/ 82548 w 203199"/>
                  <a:gd name="connsiteY1" fmla="*/ 50006 h 56166"/>
                  <a:gd name="connsiteX2" fmla="*/ 203199 w 203199"/>
                  <a:gd name="connsiteY2" fmla="*/ 53974 h 56166"/>
                </a:gdLst>
                <a:ahLst/>
                <a:cxnLst>
                  <a:cxn ang="0">
                    <a:pos x="connsiteX0" y="connsiteY0"/>
                  </a:cxn>
                  <a:cxn ang="0">
                    <a:pos x="connsiteX1" y="connsiteY1"/>
                  </a:cxn>
                  <a:cxn ang="0">
                    <a:pos x="connsiteX2" y="connsiteY2"/>
                  </a:cxn>
                </a:cxnLst>
                <a:rect l="l" t="t" r="r" b="b"/>
                <a:pathLst>
                  <a:path w="203199" h="56166">
                    <a:moveTo>
                      <a:pt x="0" y="0"/>
                    </a:moveTo>
                    <a:cubicBezTo>
                      <a:pt x="23548" y="20108"/>
                      <a:pt x="48682" y="41010"/>
                      <a:pt x="82548" y="50006"/>
                    </a:cubicBezTo>
                    <a:cubicBezTo>
                      <a:pt x="116415" y="59002"/>
                      <a:pt x="179386" y="56091"/>
                      <a:pt x="203199" y="53974"/>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手繪多邊形: 圖案 65">
                <a:extLst>
                  <a:ext uri="{FF2B5EF4-FFF2-40B4-BE49-F238E27FC236}">
                    <a16:creationId xmlns:a16="http://schemas.microsoft.com/office/drawing/2014/main" id="{819A12B1-B655-1AF8-2890-5993A4BDBB38}"/>
                  </a:ext>
                </a:extLst>
              </p:cNvPr>
              <p:cNvSpPr>
                <a:spLocks/>
              </p:cNvSpPr>
              <p:nvPr/>
            </p:nvSpPr>
            <p:spPr>
              <a:xfrm rot="1469582">
                <a:off x="3704476" y="3895579"/>
                <a:ext cx="79417" cy="28137"/>
              </a:xfrm>
              <a:custGeom>
                <a:avLst/>
                <a:gdLst>
                  <a:gd name="connsiteX0" fmla="*/ 0 w 230258"/>
                  <a:gd name="connsiteY0" fmla="*/ 0 h 50607"/>
                  <a:gd name="connsiteX1" fmla="*/ 82550 w 230258"/>
                  <a:gd name="connsiteY1" fmla="*/ 47625 h 50607"/>
                  <a:gd name="connsiteX2" fmla="*/ 212725 w 230258"/>
                  <a:gd name="connsiteY2" fmla="*/ 44450 h 50607"/>
                  <a:gd name="connsiteX3" fmla="*/ 225425 w 230258"/>
                  <a:gd name="connsiteY3" fmla="*/ 34925 h 50607"/>
                  <a:gd name="connsiteX0" fmla="*/ 0 w 212725"/>
                  <a:gd name="connsiteY0" fmla="*/ 0 h 50607"/>
                  <a:gd name="connsiteX1" fmla="*/ 82550 w 212725"/>
                  <a:gd name="connsiteY1" fmla="*/ 47625 h 50607"/>
                  <a:gd name="connsiteX2" fmla="*/ 212725 w 212725"/>
                  <a:gd name="connsiteY2" fmla="*/ 44450 h 50607"/>
                  <a:gd name="connsiteX0" fmla="*/ 0 w 207962"/>
                  <a:gd name="connsiteY0" fmla="*/ 0 h 63387"/>
                  <a:gd name="connsiteX1" fmla="*/ 77787 w 207962"/>
                  <a:gd name="connsiteY1" fmla="*/ 59531 h 63387"/>
                  <a:gd name="connsiteX2" fmla="*/ 207962 w 207962"/>
                  <a:gd name="connsiteY2" fmla="*/ 56356 h 63387"/>
                  <a:gd name="connsiteX0" fmla="*/ 0 w 207962"/>
                  <a:gd name="connsiteY0" fmla="*/ 0 h 57206"/>
                  <a:gd name="connsiteX1" fmla="*/ 82549 w 207962"/>
                  <a:gd name="connsiteY1" fmla="*/ 47625 h 57206"/>
                  <a:gd name="connsiteX2" fmla="*/ 207962 w 207962"/>
                  <a:gd name="connsiteY2" fmla="*/ 56356 h 57206"/>
                  <a:gd name="connsiteX0" fmla="*/ 0 w 207962"/>
                  <a:gd name="connsiteY0" fmla="*/ 0 h 51370"/>
                  <a:gd name="connsiteX1" fmla="*/ 82549 w 207962"/>
                  <a:gd name="connsiteY1" fmla="*/ 47625 h 51370"/>
                  <a:gd name="connsiteX2" fmla="*/ 207962 w 207962"/>
                  <a:gd name="connsiteY2" fmla="*/ 46831 h 51370"/>
                  <a:gd name="connsiteX0" fmla="*/ 0 w 207962"/>
                  <a:gd name="connsiteY0" fmla="*/ 0 h 48617"/>
                  <a:gd name="connsiteX1" fmla="*/ 87311 w 207962"/>
                  <a:gd name="connsiteY1" fmla="*/ 42863 h 48617"/>
                  <a:gd name="connsiteX2" fmla="*/ 207962 w 207962"/>
                  <a:gd name="connsiteY2" fmla="*/ 46831 h 48617"/>
                  <a:gd name="connsiteX0" fmla="*/ 0 w 203199"/>
                  <a:gd name="connsiteY0" fmla="*/ 0 h 56166"/>
                  <a:gd name="connsiteX1" fmla="*/ 82548 w 203199"/>
                  <a:gd name="connsiteY1" fmla="*/ 50006 h 56166"/>
                  <a:gd name="connsiteX2" fmla="*/ 203199 w 203199"/>
                  <a:gd name="connsiteY2" fmla="*/ 53974 h 56166"/>
                  <a:gd name="connsiteX0" fmla="*/ 1 w 199848"/>
                  <a:gd name="connsiteY0" fmla="*/ 0 h 43993"/>
                  <a:gd name="connsiteX1" fmla="*/ 79197 w 199848"/>
                  <a:gd name="connsiteY1" fmla="*/ 38469 h 43993"/>
                  <a:gd name="connsiteX2" fmla="*/ 199848 w 199848"/>
                  <a:gd name="connsiteY2" fmla="*/ 42437 h 43993"/>
                  <a:gd name="connsiteX0" fmla="*/ 0 w 199847"/>
                  <a:gd name="connsiteY0" fmla="*/ 0 h 42792"/>
                  <a:gd name="connsiteX1" fmla="*/ 87712 w 199847"/>
                  <a:gd name="connsiteY1" fmla="*/ 29752 h 42792"/>
                  <a:gd name="connsiteX2" fmla="*/ 199847 w 199847"/>
                  <a:gd name="connsiteY2" fmla="*/ 42437 h 42792"/>
                  <a:gd name="connsiteX0" fmla="*/ 0 w 160162"/>
                  <a:gd name="connsiteY0" fmla="*/ 0 h 36039"/>
                  <a:gd name="connsiteX1" fmla="*/ 87712 w 160162"/>
                  <a:gd name="connsiteY1" fmla="*/ 29752 h 36039"/>
                  <a:gd name="connsiteX2" fmla="*/ 160163 w 160162"/>
                  <a:gd name="connsiteY2" fmla="*/ 35159 h 36039"/>
                </a:gdLst>
                <a:ahLst/>
                <a:cxnLst>
                  <a:cxn ang="0">
                    <a:pos x="connsiteX0" y="connsiteY0"/>
                  </a:cxn>
                  <a:cxn ang="0">
                    <a:pos x="connsiteX1" y="connsiteY1"/>
                  </a:cxn>
                  <a:cxn ang="0">
                    <a:pos x="connsiteX2" y="connsiteY2"/>
                  </a:cxn>
                </a:cxnLst>
                <a:rect l="l" t="t" r="r" b="b"/>
                <a:pathLst>
                  <a:path w="160162" h="36039">
                    <a:moveTo>
                      <a:pt x="0" y="0"/>
                    </a:moveTo>
                    <a:cubicBezTo>
                      <a:pt x="23548" y="20108"/>
                      <a:pt x="61018" y="23892"/>
                      <a:pt x="87712" y="29752"/>
                    </a:cubicBezTo>
                    <a:cubicBezTo>
                      <a:pt x="114406" y="35612"/>
                      <a:pt x="136350" y="37276"/>
                      <a:pt x="160163" y="35159"/>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72" name="TextBox 15">
            <a:extLst>
              <a:ext uri="{FF2B5EF4-FFF2-40B4-BE49-F238E27FC236}">
                <a16:creationId xmlns:a16="http://schemas.microsoft.com/office/drawing/2014/main" id="{4DC79BB8-2067-82C8-3983-B0828714699D}"/>
              </a:ext>
            </a:extLst>
          </p:cNvPr>
          <p:cNvSpPr txBox="1">
            <a:spLocks/>
          </p:cNvSpPr>
          <p:nvPr/>
        </p:nvSpPr>
        <p:spPr>
          <a:xfrm>
            <a:off x="3449445" y="3144441"/>
            <a:ext cx="697628" cy="400110"/>
          </a:xfrm>
          <a:prstGeom prst="rect">
            <a:avLst/>
          </a:prstGeom>
          <a:noFill/>
        </p:spPr>
        <p:txBody>
          <a:bodyPr wrap="none" rtlCol="0">
            <a:spAutoFit/>
          </a:bodyPr>
          <a:lstStyle/>
          <a:p>
            <a:pPr algn="ctr"/>
            <a:r>
              <a:rPr lang="zh-TW" altLang="en-US" sz="2000" b="1">
                <a:solidFill>
                  <a:schemeClr val="tx2">
                    <a:lumMod val="50000"/>
                  </a:schemeClr>
                </a:solidFill>
                <a:latin typeface="+mj-ea"/>
                <a:ea typeface="+mj-ea"/>
              </a:rPr>
              <a:t>経験</a:t>
            </a:r>
            <a:endParaRPr lang="ja-JP" altLang="en-US" sz="2000" b="1">
              <a:solidFill>
                <a:schemeClr val="tx2">
                  <a:lumMod val="50000"/>
                </a:schemeClr>
              </a:solidFill>
              <a:latin typeface="+mj-ea"/>
              <a:ea typeface="+mj-ea"/>
            </a:endParaRPr>
          </a:p>
        </p:txBody>
      </p:sp>
      <p:grpSp>
        <p:nvGrpSpPr>
          <p:cNvPr id="90" name="群組 89">
            <a:extLst>
              <a:ext uri="{FF2B5EF4-FFF2-40B4-BE49-F238E27FC236}">
                <a16:creationId xmlns:a16="http://schemas.microsoft.com/office/drawing/2014/main" id="{BE5388A3-1D75-C2BA-107F-65C3E2AA1B21}"/>
              </a:ext>
            </a:extLst>
          </p:cNvPr>
          <p:cNvGrpSpPr>
            <a:grpSpLocks/>
          </p:cNvGrpSpPr>
          <p:nvPr/>
        </p:nvGrpSpPr>
        <p:grpSpPr>
          <a:xfrm>
            <a:off x="1044705" y="3138843"/>
            <a:ext cx="1240887" cy="1240887"/>
            <a:chOff x="958516" y="3218733"/>
            <a:chExt cx="1417162" cy="1417162"/>
          </a:xfrm>
        </p:grpSpPr>
        <p:sp>
          <p:nvSpPr>
            <p:cNvPr id="89" name="橢圓 88">
              <a:extLst>
                <a:ext uri="{FF2B5EF4-FFF2-40B4-BE49-F238E27FC236}">
                  <a16:creationId xmlns:a16="http://schemas.microsoft.com/office/drawing/2014/main" id="{044A6738-5E2E-1C1F-9B37-DB97E8623635}"/>
                </a:ext>
              </a:extLst>
            </p:cNvPr>
            <p:cNvSpPr>
              <a:spLocks/>
            </p:cNvSpPr>
            <p:nvPr/>
          </p:nvSpPr>
          <p:spPr>
            <a:xfrm>
              <a:off x="958516" y="3218733"/>
              <a:ext cx="1417162" cy="1417162"/>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88" name="圖片 87">
              <a:extLst>
                <a:ext uri="{FF2B5EF4-FFF2-40B4-BE49-F238E27FC236}">
                  <a16:creationId xmlns:a16="http://schemas.microsoft.com/office/drawing/2014/main" id="{676F4962-2A1C-662D-AA3B-77FB6A94C943}"/>
                </a:ext>
              </a:extLst>
            </p:cNvPr>
            <p:cNvPicPr>
              <a:picLocks noChangeAspect="1"/>
            </p:cNvPicPr>
            <p:nvPr/>
          </p:nvPicPr>
          <p:blipFill>
            <a:blip r:embed="rId14"/>
            <a:srcRect/>
            <a:stretch/>
          </p:blipFill>
          <p:spPr>
            <a:xfrm>
              <a:off x="1035495" y="3305597"/>
              <a:ext cx="1286620" cy="1261981"/>
            </a:xfrm>
            <a:prstGeom prst="rect">
              <a:avLst/>
            </a:prstGeom>
          </p:spPr>
        </p:pic>
        <p:grpSp>
          <p:nvGrpSpPr>
            <p:cNvPr id="75" name="群組 74">
              <a:extLst>
                <a:ext uri="{FF2B5EF4-FFF2-40B4-BE49-F238E27FC236}">
                  <a16:creationId xmlns:a16="http://schemas.microsoft.com/office/drawing/2014/main" id="{833F5B1D-DA54-C073-D1B7-22170CA0B212}"/>
                </a:ext>
              </a:extLst>
            </p:cNvPr>
            <p:cNvGrpSpPr>
              <a:grpSpLocks/>
            </p:cNvGrpSpPr>
            <p:nvPr/>
          </p:nvGrpSpPr>
          <p:grpSpPr>
            <a:xfrm>
              <a:off x="1167529" y="3494135"/>
              <a:ext cx="971104" cy="938822"/>
              <a:chOff x="976091" y="2357584"/>
              <a:chExt cx="1113636" cy="1076616"/>
            </a:xfrm>
          </p:grpSpPr>
          <p:sp>
            <p:nvSpPr>
              <p:cNvPr id="76" name="手繪多邊形: 圖案 75">
                <a:extLst>
                  <a:ext uri="{FF2B5EF4-FFF2-40B4-BE49-F238E27FC236}">
                    <a16:creationId xmlns:a16="http://schemas.microsoft.com/office/drawing/2014/main" id="{C5F3C6A6-14D0-4FC3-6A6F-4C972F62B7D3}"/>
                  </a:ext>
                </a:extLst>
              </p:cNvPr>
              <p:cNvSpPr>
                <a:spLocks/>
              </p:cNvSpPr>
              <p:nvPr/>
            </p:nvSpPr>
            <p:spPr bwMode="auto">
              <a:xfrm>
                <a:off x="976091" y="3025824"/>
                <a:ext cx="1113636" cy="390097"/>
              </a:xfrm>
              <a:custGeom>
                <a:avLst/>
                <a:gdLst>
                  <a:gd name="connsiteX0" fmla="*/ 0 w 1113636"/>
                  <a:gd name="connsiteY0" fmla="*/ 0 h 390097"/>
                  <a:gd name="connsiteX1" fmla="*/ 1113636 w 1113636"/>
                  <a:gd name="connsiteY1" fmla="*/ 0 h 390097"/>
                  <a:gd name="connsiteX2" fmla="*/ 1084384 w 1113636"/>
                  <a:gd name="connsiteY2" fmla="*/ 82972 h 390097"/>
                  <a:gd name="connsiteX3" fmla="*/ 556818 w 1113636"/>
                  <a:gd name="connsiteY3" fmla="*/ 390097 h 390097"/>
                  <a:gd name="connsiteX4" fmla="*/ 29252 w 1113636"/>
                  <a:gd name="connsiteY4" fmla="*/ 82972 h 390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3636" h="390097">
                    <a:moveTo>
                      <a:pt x="0" y="0"/>
                    </a:moveTo>
                    <a:lnTo>
                      <a:pt x="1113636" y="0"/>
                    </a:lnTo>
                    <a:lnTo>
                      <a:pt x="1084384" y="82972"/>
                    </a:lnTo>
                    <a:cubicBezTo>
                      <a:pt x="997578" y="263607"/>
                      <a:pt x="794283" y="390097"/>
                      <a:pt x="556818" y="390097"/>
                    </a:cubicBezTo>
                    <a:cubicBezTo>
                      <a:pt x="319353" y="390097"/>
                      <a:pt x="116058" y="263607"/>
                      <a:pt x="29252" y="82972"/>
                    </a:cubicBezTo>
                    <a:close/>
                  </a:path>
                </a:pathLst>
              </a:custGeom>
              <a:solidFill>
                <a:srgbClr val="003C7F"/>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77" name="矩形 76">
                <a:extLst>
                  <a:ext uri="{FF2B5EF4-FFF2-40B4-BE49-F238E27FC236}">
                    <a16:creationId xmlns:a16="http://schemas.microsoft.com/office/drawing/2014/main" id="{4278E802-6715-9CF4-3021-651D294A521C}"/>
                  </a:ext>
                </a:extLst>
              </p:cNvPr>
              <p:cNvSpPr>
                <a:spLocks/>
              </p:cNvSpPr>
              <p:nvPr/>
            </p:nvSpPr>
            <p:spPr>
              <a:xfrm>
                <a:off x="1029919" y="2950347"/>
                <a:ext cx="1008027" cy="483853"/>
              </a:xfrm>
              <a:prstGeom prst="rect">
                <a:avLst/>
              </a:prstGeom>
            </p:spPr>
            <p:txBody>
              <a:bodyPr wrap="none" anchor="ctr">
                <a:spAutoFit/>
              </a:bodyPr>
              <a:lstStyle/>
              <a:p>
                <a:pPr algn="ctr"/>
                <a:r>
                  <a:rPr lang="en-US" altLang="zh-CN" sz="1600" b="1">
                    <a:solidFill>
                      <a:schemeClr val="bg1"/>
                    </a:solidFill>
                    <a:latin typeface="Arial Black" panose="020B0A04020102020204" pitchFamily="34" charset="0"/>
                  </a:rPr>
                  <a:t>Data</a:t>
                </a:r>
                <a:endParaRPr lang="zh-CN" altLang="en-US" sz="1600" b="1">
                  <a:solidFill>
                    <a:schemeClr val="bg1"/>
                  </a:solidFill>
                  <a:latin typeface="Arial Black" panose="020B0A04020102020204" pitchFamily="34" charset="0"/>
                </a:endParaRPr>
              </a:p>
            </p:txBody>
          </p:sp>
          <p:grpSp>
            <p:nvGrpSpPr>
              <p:cNvPr id="78" name="组合 10">
                <a:extLst>
                  <a:ext uri="{FF2B5EF4-FFF2-40B4-BE49-F238E27FC236}">
                    <a16:creationId xmlns:a16="http://schemas.microsoft.com/office/drawing/2014/main" id="{8193D71F-BFA7-EF0D-F5E4-3F2C0414ADF6}"/>
                  </a:ext>
                </a:extLst>
              </p:cNvPr>
              <p:cNvGrpSpPr>
                <a:grpSpLocks/>
              </p:cNvGrpSpPr>
              <p:nvPr/>
            </p:nvGrpSpPr>
            <p:grpSpPr>
              <a:xfrm>
                <a:off x="1036831" y="2357584"/>
                <a:ext cx="460946" cy="593988"/>
                <a:chOff x="6842125" y="2565571"/>
                <a:chExt cx="544513" cy="701676"/>
              </a:xfrm>
              <a:solidFill>
                <a:srgbClr val="003C7F"/>
              </a:solidFill>
            </p:grpSpPr>
            <p:sp>
              <p:nvSpPr>
                <p:cNvPr id="80" name="Freeform 72">
                  <a:extLst>
                    <a:ext uri="{FF2B5EF4-FFF2-40B4-BE49-F238E27FC236}">
                      <a16:creationId xmlns:a16="http://schemas.microsoft.com/office/drawing/2014/main" id="{6FA33F39-6492-8122-E923-D5B667E8A3CA}"/>
                    </a:ext>
                  </a:extLst>
                </p:cNvPr>
                <p:cNvSpPr>
                  <a:spLocks/>
                </p:cNvSpPr>
                <p:nvPr/>
              </p:nvSpPr>
              <p:spPr bwMode="auto">
                <a:xfrm>
                  <a:off x="6858000" y="3186284"/>
                  <a:ext cx="104775" cy="80963"/>
                </a:xfrm>
                <a:custGeom>
                  <a:avLst/>
                  <a:gdLst>
                    <a:gd name="T0" fmla="*/ 27 w 46"/>
                    <a:gd name="T1" fmla="*/ 0 h 36"/>
                    <a:gd name="T2" fmla="*/ 21 w 46"/>
                    <a:gd name="T3" fmla="*/ 0 h 36"/>
                    <a:gd name="T4" fmla="*/ 0 w 46"/>
                    <a:gd name="T5" fmla="*/ 14 h 36"/>
                    <a:gd name="T6" fmla="*/ 0 w 46"/>
                    <a:gd name="T7" fmla="*/ 20 h 36"/>
                    <a:gd name="T8" fmla="*/ 21 w 46"/>
                    <a:gd name="T9" fmla="*/ 36 h 36"/>
                    <a:gd name="T10" fmla="*/ 27 w 46"/>
                    <a:gd name="T11" fmla="*/ 36 h 36"/>
                    <a:gd name="T12" fmla="*/ 46 w 46"/>
                    <a:gd name="T13" fmla="*/ 20 h 36"/>
                    <a:gd name="T14" fmla="*/ 46 w 46"/>
                    <a:gd name="T15" fmla="*/ 14 h 36"/>
                    <a:gd name="T16" fmla="*/ 27 w 4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6">
                      <a:moveTo>
                        <a:pt x="27" y="0"/>
                      </a:moveTo>
                      <a:cubicBezTo>
                        <a:pt x="21" y="0"/>
                        <a:pt x="21" y="0"/>
                        <a:pt x="21" y="0"/>
                      </a:cubicBezTo>
                      <a:cubicBezTo>
                        <a:pt x="11" y="0"/>
                        <a:pt x="0" y="4"/>
                        <a:pt x="0" y="14"/>
                      </a:cubicBezTo>
                      <a:cubicBezTo>
                        <a:pt x="0" y="20"/>
                        <a:pt x="0" y="20"/>
                        <a:pt x="0" y="20"/>
                      </a:cubicBezTo>
                      <a:cubicBezTo>
                        <a:pt x="0" y="29"/>
                        <a:pt x="11" y="36"/>
                        <a:pt x="21" y="36"/>
                      </a:cubicBezTo>
                      <a:cubicBezTo>
                        <a:pt x="27" y="36"/>
                        <a:pt x="27" y="36"/>
                        <a:pt x="27" y="36"/>
                      </a:cubicBezTo>
                      <a:cubicBezTo>
                        <a:pt x="36" y="36"/>
                        <a:pt x="46" y="29"/>
                        <a:pt x="46" y="20"/>
                      </a:cubicBezTo>
                      <a:cubicBezTo>
                        <a:pt x="46" y="14"/>
                        <a:pt x="46" y="14"/>
                        <a:pt x="46" y="14"/>
                      </a:cubicBezTo>
                      <a:cubicBezTo>
                        <a:pt x="46" y="4"/>
                        <a:pt x="36" y="0"/>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73">
                  <a:extLst>
                    <a:ext uri="{FF2B5EF4-FFF2-40B4-BE49-F238E27FC236}">
                      <a16:creationId xmlns:a16="http://schemas.microsoft.com/office/drawing/2014/main" id="{C795CAE8-9BFF-B227-1402-2D10B9731D1A}"/>
                    </a:ext>
                  </a:extLst>
                </p:cNvPr>
                <p:cNvSpPr>
                  <a:spLocks/>
                </p:cNvSpPr>
                <p:nvPr/>
              </p:nvSpPr>
              <p:spPr bwMode="auto">
                <a:xfrm>
                  <a:off x="6969125" y="3091034"/>
                  <a:ext cx="96838" cy="176213"/>
                </a:xfrm>
                <a:custGeom>
                  <a:avLst/>
                  <a:gdLst>
                    <a:gd name="T0" fmla="*/ 23 w 43"/>
                    <a:gd name="T1" fmla="*/ 0 h 78"/>
                    <a:gd name="T2" fmla="*/ 17 w 43"/>
                    <a:gd name="T3" fmla="*/ 0 h 78"/>
                    <a:gd name="T4" fmla="*/ 0 w 43"/>
                    <a:gd name="T5" fmla="*/ 14 h 78"/>
                    <a:gd name="T6" fmla="*/ 0 w 43"/>
                    <a:gd name="T7" fmla="*/ 62 h 78"/>
                    <a:gd name="T8" fmla="*/ 17 w 43"/>
                    <a:gd name="T9" fmla="*/ 78 h 78"/>
                    <a:gd name="T10" fmla="*/ 23 w 43"/>
                    <a:gd name="T11" fmla="*/ 78 h 78"/>
                    <a:gd name="T12" fmla="*/ 43 w 43"/>
                    <a:gd name="T13" fmla="*/ 62 h 78"/>
                    <a:gd name="T14" fmla="*/ 43 w 43"/>
                    <a:gd name="T15" fmla="*/ 14 h 78"/>
                    <a:gd name="T16" fmla="*/ 23 w 43"/>
                    <a:gd name="T1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78">
                      <a:moveTo>
                        <a:pt x="23" y="0"/>
                      </a:moveTo>
                      <a:cubicBezTo>
                        <a:pt x="17" y="0"/>
                        <a:pt x="17" y="0"/>
                        <a:pt x="17" y="0"/>
                      </a:cubicBezTo>
                      <a:cubicBezTo>
                        <a:pt x="7" y="0"/>
                        <a:pt x="0" y="5"/>
                        <a:pt x="0" y="14"/>
                      </a:cubicBezTo>
                      <a:cubicBezTo>
                        <a:pt x="0" y="62"/>
                        <a:pt x="0" y="62"/>
                        <a:pt x="0" y="62"/>
                      </a:cubicBezTo>
                      <a:cubicBezTo>
                        <a:pt x="0" y="71"/>
                        <a:pt x="7" y="78"/>
                        <a:pt x="17" y="78"/>
                      </a:cubicBezTo>
                      <a:cubicBezTo>
                        <a:pt x="23" y="78"/>
                        <a:pt x="23" y="78"/>
                        <a:pt x="23" y="78"/>
                      </a:cubicBezTo>
                      <a:cubicBezTo>
                        <a:pt x="33" y="78"/>
                        <a:pt x="43" y="71"/>
                        <a:pt x="43" y="62"/>
                      </a:cubicBezTo>
                      <a:cubicBezTo>
                        <a:pt x="43" y="14"/>
                        <a:pt x="43" y="14"/>
                        <a:pt x="43" y="14"/>
                      </a:cubicBezTo>
                      <a:cubicBezTo>
                        <a:pt x="43" y="5"/>
                        <a:pt x="33"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74">
                  <a:extLst>
                    <a:ext uri="{FF2B5EF4-FFF2-40B4-BE49-F238E27FC236}">
                      <a16:creationId xmlns:a16="http://schemas.microsoft.com/office/drawing/2014/main" id="{13A4FD92-65CB-135D-8245-EF695740A412}"/>
                    </a:ext>
                  </a:extLst>
                </p:cNvPr>
                <p:cNvSpPr>
                  <a:spLocks/>
                </p:cNvSpPr>
                <p:nvPr/>
              </p:nvSpPr>
              <p:spPr bwMode="auto">
                <a:xfrm>
                  <a:off x="7081838" y="3010071"/>
                  <a:ext cx="87313" cy="257175"/>
                </a:xfrm>
                <a:custGeom>
                  <a:avLst/>
                  <a:gdLst>
                    <a:gd name="T0" fmla="*/ 23 w 39"/>
                    <a:gd name="T1" fmla="*/ 0 h 114"/>
                    <a:gd name="T2" fmla="*/ 19 w 39"/>
                    <a:gd name="T3" fmla="*/ 0 h 114"/>
                    <a:gd name="T4" fmla="*/ 0 w 39"/>
                    <a:gd name="T5" fmla="*/ 20 h 114"/>
                    <a:gd name="T6" fmla="*/ 0 w 39"/>
                    <a:gd name="T7" fmla="*/ 97 h 114"/>
                    <a:gd name="T8" fmla="*/ 19 w 39"/>
                    <a:gd name="T9" fmla="*/ 114 h 114"/>
                    <a:gd name="T10" fmla="*/ 23 w 39"/>
                    <a:gd name="T11" fmla="*/ 114 h 114"/>
                    <a:gd name="T12" fmla="*/ 39 w 39"/>
                    <a:gd name="T13" fmla="*/ 97 h 114"/>
                    <a:gd name="T14" fmla="*/ 39 w 39"/>
                    <a:gd name="T15" fmla="*/ 20 h 114"/>
                    <a:gd name="T16" fmla="*/ 23 w 39"/>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14">
                      <a:moveTo>
                        <a:pt x="23" y="0"/>
                      </a:moveTo>
                      <a:cubicBezTo>
                        <a:pt x="19" y="0"/>
                        <a:pt x="19" y="0"/>
                        <a:pt x="19" y="0"/>
                      </a:cubicBezTo>
                      <a:cubicBezTo>
                        <a:pt x="9" y="0"/>
                        <a:pt x="0" y="10"/>
                        <a:pt x="0" y="20"/>
                      </a:cubicBezTo>
                      <a:cubicBezTo>
                        <a:pt x="0" y="97"/>
                        <a:pt x="0" y="97"/>
                        <a:pt x="0" y="97"/>
                      </a:cubicBezTo>
                      <a:cubicBezTo>
                        <a:pt x="0" y="107"/>
                        <a:pt x="9" y="114"/>
                        <a:pt x="19" y="114"/>
                      </a:cubicBezTo>
                      <a:cubicBezTo>
                        <a:pt x="23" y="114"/>
                        <a:pt x="23" y="114"/>
                        <a:pt x="23" y="114"/>
                      </a:cubicBezTo>
                      <a:cubicBezTo>
                        <a:pt x="33" y="114"/>
                        <a:pt x="39" y="107"/>
                        <a:pt x="39" y="97"/>
                      </a:cubicBezTo>
                      <a:cubicBezTo>
                        <a:pt x="39" y="20"/>
                        <a:pt x="39" y="20"/>
                        <a:pt x="39" y="20"/>
                      </a:cubicBezTo>
                      <a:cubicBezTo>
                        <a:pt x="39" y="10"/>
                        <a:pt x="33"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75">
                  <a:extLst>
                    <a:ext uri="{FF2B5EF4-FFF2-40B4-BE49-F238E27FC236}">
                      <a16:creationId xmlns:a16="http://schemas.microsoft.com/office/drawing/2014/main" id="{258EFBD4-F3D4-E9A4-F004-5BDF3DBC8001}"/>
                    </a:ext>
                  </a:extLst>
                </p:cNvPr>
                <p:cNvSpPr>
                  <a:spLocks/>
                </p:cNvSpPr>
                <p:nvPr/>
              </p:nvSpPr>
              <p:spPr bwMode="auto">
                <a:xfrm>
                  <a:off x="7185025" y="2921171"/>
                  <a:ext cx="88900" cy="346075"/>
                </a:xfrm>
                <a:custGeom>
                  <a:avLst/>
                  <a:gdLst>
                    <a:gd name="T0" fmla="*/ 39 w 39"/>
                    <a:gd name="T1" fmla="*/ 18 h 153"/>
                    <a:gd name="T2" fmla="*/ 22 w 39"/>
                    <a:gd name="T3" fmla="*/ 0 h 153"/>
                    <a:gd name="T4" fmla="*/ 18 w 39"/>
                    <a:gd name="T5" fmla="*/ 0 h 153"/>
                    <a:gd name="T6" fmla="*/ 0 w 39"/>
                    <a:gd name="T7" fmla="*/ 18 h 153"/>
                    <a:gd name="T8" fmla="*/ 0 w 39"/>
                    <a:gd name="T9" fmla="*/ 135 h 153"/>
                    <a:gd name="T10" fmla="*/ 18 w 39"/>
                    <a:gd name="T11" fmla="*/ 153 h 153"/>
                    <a:gd name="T12" fmla="*/ 22 w 39"/>
                    <a:gd name="T13" fmla="*/ 153 h 153"/>
                    <a:gd name="T14" fmla="*/ 39 w 39"/>
                    <a:gd name="T15" fmla="*/ 135 h 153"/>
                    <a:gd name="T16" fmla="*/ 39 w 39"/>
                    <a:gd name="T17" fmla="*/ 1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53">
                      <a:moveTo>
                        <a:pt x="39" y="18"/>
                      </a:moveTo>
                      <a:cubicBezTo>
                        <a:pt x="39" y="8"/>
                        <a:pt x="31" y="0"/>
                        <a:pt x="22" y="0"/>
                      </a:cubicBezTo>
                      <a:cubicBezTo>
                        <a:pt x="18" y="0"/>
                        <a:pt x="18" y="0"/>
                        <a:pt x="18" y="0"/>
                      </a:cubicBezTo>
                      <a:cubicBezTo>
                        <a:pt x="8" y="0"/>
                        <a:pt x="0" y="8"/>
                        <a:pt x="0" y="18"/>
                      </a:cubicBezTo>
                      <a:cubicBezTo>
                        <a:pt x="0" y="135"/>
                        <a:pt x="0" y="135"/>
                        <a:pt x="0" y="135"/>
                      </a:cubicBezTo>
                      <a:cubicBezTo>
                        <a:pt x="0" y="145"/>
                        <a:pt x="8" y="153"/>
                        <a:pt x="18" y="153"/>
                      </a:cubicBezTo>
                      <a:cubicBezTo>
                        <a:pt x="22" y="153"/>
                        <a:pt x="22" y="153"/>
                        <a:pt x="22" y="153"/>
                      </a:cubicBezTo>
                      <a:cubicBezTo>
                        <a:pt x="31" y="153"/>
                        <a:pt x="39" y="145"/>
                        <a:pt x="39" y="135"/>
                      </a:cubicBezTo>
                      <a:lnTo>
                        <a:pt x="3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76">
                  <a:extLst>
                    <a:ext uri="{FF2B5EF4-FFF2-40B4-BE49-F238E27FC236}">
                      <a16:creationId xmlns:a16="http://schemas.microsoft.com/office/drawing/2014/main" id="{0DC0F50F-311B-5BBA-973F-56DC948AD1BB}"/>
                    </a:ext>
                  </a:extLst>
                </p:cNvPr>
                <p:cNvSpPr>
                  <a:spLocks/>
                </p:cNvSpPr>
                <p:nvPr/>
              </p:nvSpPr>
              <p:spPr bwMode="auto">
                <a:xfrm>
                  <a:off x="7297738" y="2827509"/>
                  <a:ext cx="88900" cy="439738"/>
                </a:xfrm>
                <a:custGeom>
                  <a:avLst/>
                  <a:gdLst>
                    <a:gd name="T0" fmla="*/ 21 w 39"/>
                    <a:gd name="T1" fmla="*/ 0 h 195"/>
                    <a:gd name="T2" fmla="*/ 17 w 39"/>
                    <a:gd name="T3" fmla="*/ 0 h 195"/>
                    <a:gd name="T4" fmla="*/ 0 w 39"/>
                    <a:gd name="T5" fmla="*/ 18 h 195"/>
                    <a:gd name="T6" fmla="*/ 0 w 39"/>
                    <a:gd name="T7" fmla="*/ 177 h 195"/>
                    <a:gd name="T8" fmla="*/ 17 w 39"/>
                    <a:gd name="T9" fmla="*/ 195 h 195"/>
                    <a:gd name="T10" fmla="*/ 21 w 39"/>
                    <a:gd name="T11" fmla="*/ 195 h 195"/>
                    <a:gd name="T12" fmla="*/ 39 w 39"/>
                    <a:gd name="T13" fmla="*/ 177 h 195"/>
                    <a:gd name="T14" fmla="*/ 39 w 39"/>
                    <a:gd name="T15" fmla="*/ 18 h 195"/>
                    <a:gd name="T16" fmla="*/ 21 w 39"/>
                    <a:gd name="T17"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95">
                      <a:moveTo>
                        <a:pt x="21" y="0"/>
                      </a:moveTo>
                      <a:cubicBezTo>
                        <a:pt x="17" y="0"/>
                        <a:pt x="17" y="0"/>
                        <a:pt x="17" y="0"/>
                      </a:cubicBezTo>
                      <a:cubicBezTo>
                        <a:pt x="7" y="0"/>
                        <a:pt x="0" y="9"/>
                        <a:pt x="0" y="18"/>
                      </a:cubicBezTo>
                      <a:cubicBezTo>
                        <a:pt x="0" y="177"/>
                        <a:pt x="0" y="177"/>
                        <a:pt x="0" y="177"/>
                      </a:cubicBezTo>
                      <a:cubicBezTo>
                        <a:pt x="0" y="187"/>
                        <a:pt x="7" y="195"/>
                        <a:pt x="17" y="195"/>
                      </a:cubicBezTo>
                      <a:cubicBezTo>
                        <a:pt x="21" y="195"/>
                        <a:pt x="21" y="195"/>
                        <a:pt x="21" y="195"/>
                      </a:cubicBezTo>
                      <a:cubicBezTo>
                        <a:pt x="30" y="195"/>
                        <a:pt x="39" y="187"/>
                        <a:pt x="39" y="177"/>
                      </a:cubicBezTo>
                      <a:cubicBezTo>
                        <a:pt x="39" y="18"/>
                        <a:pt x="39" y="18"/>
                        <a:pt x="39" y="18"/>
                      </a:cubicBezTo>
                      <a:cubicBezTo>
                        <a:pt x="39" y="9"/>
                        <a:pt x="30"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77">
                  <a:extLst>
                    <a:ext uri="{FF2B5EF4-FFF2-40B4-BE49-F238E27FC236}">
                      <a16:creationId xmlns:a16="http://schemas.microsoft.com/office/drawing/2014/main" id="{4C9091C5-BA3A-95B2-35B2-CA0D1659436A}"/>
                    </a:ext>
                  </a:extLst>
                </p:cNvPr>
                <p:cNvSpPr>
                  <a:spLocks/>
                </p:cNvSpPr>
                <p:nvPr/>
              </p:nvSpPr>
              <p:spPr bwMode="auto">
                <a:xfrm>
                  <a:off x="6842125" y="2565571"/>
                  <a:ext cx="544513" cy="473075"/>
                </a:xfrm>
                <a:custGeom>
                  <a:avLst/>
                  <a:gdLst>
                    <a:gd name="T0" fmla="*/ 238 w 241"/>
                    <a:gd name="T1" fmla="*/ 9 h 210"/>
                    <a:gd name="T2" fmla="*/ 221 w 241"/>
                    <a:gd name="T3" fmla="*/ 2 h 210"/>
                    <a:gd name="T4" fmla="*/ 160 w 241"/>
                    <a:gd name="T5" fmla="*/ 26 h 210"/>
                    <a:gd name="T6" fmla="*/ 152 w 241"/>
                    <a:gd name="T7" fmla="*/ 44 h 210"/>
                    <a:gd name="T8" fmla="*/ 165 w 241"/>
                    <a:gd name="T9" fmla="*/ 53 h 210"/>
                    <a:gd name="T10" fmla="*/ 170 w 241"/>
                    <a:gd name="T11" fmla="*/ 52 h 210"/>
                    <a:gd name="T12" fmla="*/ 193 w 241"/>
                    <a:gd name="T13" fmla="*/ 43 h 210"/>
                    <a:gd name="T14" fmla="*/ 11 w 241"/>
                    <a:gd name="T15" fmla="*/ 183 h 210"/>
                    <a:gd name="T16" fmla="*/ 3 w 241"/>
                    <a:gd name="T17" fmla="*/ 201 h 210"/>
                    <a:gd name="T18" fmla="*/ 16 w 241"/>
                    <a:gd name="T19" fmla="*/ 210 h 210"/>
                    <a:gd name="T20" fmla="*/ 21 w 241"/>
                    <a:gd name="T21" fmla="*/ 209 h 210"/>
                    <a:gd name="T22" fmla="*/ 209 w 241"/>
                    <a:gd name="T23" fmla="*/ 70 h 210"/>
                    <a:gd name="T24" fmla="*/ 209 w 241"/>
                    <a:gd name="T25" fmla="*/ 83 h 210"/>
                    <a:gd name="T26" fmla="*/ 225 w 241"/>
                    <a:gd name="T27" fmla="*/ 97 h 210"/>
                    <a:gd name="T28" fmla="*/ 241 w 241"/>
                    <a:gd name="T29" fmla="*/ 83 h 210"/>
                    <a:gd name="T30" fmla="*/ 241 w 241"/>
                    <a:gd name="T31" fmla="*/ 18 h 210"/>
                    <a:gd name="T32" fmla="*/ 241 w 241"/>
                    <a:gd name="T33" fmla="*/ 18 h 210"/>
                    <a:gd name="T34" fmla="*/ 238 w 241"/>
                    <a:gd name="T35" fmla="*/ 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210">
                      <a:moveTo>
                        <a:pt x="238" y="9"/>
                      </a:moveTo>
                      <a:cubicBezTo>
                        <a:pt x="235" y="3"/>
                        <a:pt x="228" y="0"/>
                        <a:pt x="221" y="2"/>
                      </a:cubicBezTo>
                      <a:cubicBezTo>
                        <a:pt x="160" y="26"/>
                        <a:pt x="160" y="26"/>
                        <a:pt x="160" y="26"/>
                      </a:cubicBezTo>
                      <a:cubicBezTo>
                        <a:pt x="153" y="28"/>
                        <a:pt x="149" y="37"/>
                        <a:pt x="152" y="44"/>
                      </a:cubicBezTo>
                      <a:cubicBezTo>
                        <a:pt x="154" y="49"/>
                        <a:pt x="160" y="53"/>
                        <a:pt x="165" y="53"/>
                      </a:cubicBezTo>
                      <a:cubicBezTo>
                        <a:pt x="167" y="53"/>
                        <a:pt x="169" y="52"/>
                        <a:pt x="170" y="52"/>
                      </a:cubicBezTo>
                      <a:cubicBezTo>
                        <a:pt x="193" y="43"/>
                        <a:pt x="193" y="43"/>
                        <a:pt x="193" y="43"/>
                      </a:cubicBezTo>
                      <a:cubicBezTo>
                        <a:pt x="122" y="141"/>
                        <a:pt x="12" y="182"/>
                        <a:pt x="11" y="183"/>
                      </a:cubicBezTo>
                      <a:cubicBezTo>
                        <a:pt x="4" y="185"/>
                        <a:pt x="0" y="193"/>
                        <a:pt x="3" y="201"/>
                      </a:cubicBezTo>
                      <a:cubicBezTo>
                        <a:pt x="5" y="206"/>
                        <a:pt x="10" y="210"/>
                        <a:pt x="16" y="210"/>
                      </a:cubicBezTo>
                      <a:cubicBezTo>
                        <a:pt x="18" y="210"/>
                        <a:pt x="20" y="209"/>
                        <a:pt x="21" y="209"/>
                      </a:cubicBezTo>
                      <a:cubicBezTo>
                        <a:pt x="26" y="207"/>
                        <a:pt x="131" y="167"/>
                        <a:pt x="209" y="70"/>
                      </a:cubicBezTo>
                      <a:cubicBezTo>
                        <a:pt x="209" y="83"/>
                        <a:pt x="209" y="83"/>
                        <a:pt x="209" y="83"/>
                      </a:cubicBezTo>
                      <a:cubicBezTo>
                        <a:pt x="209" y="90"/>
                        <a:pt x="217" y="97"/>
                        <a:pt x="225" y="97"/>
                      </a:cubicBezTo>
                      <a:cubicBezTo>
                        <a:pt x="233" y="97"/>
                        <a:pt x="241" y="90"/>
                        <a:pt x="241" y="83"/>
                      </a:cubicBezTo>
                      <a:cubicBezTo>
                        <a:pt x="241" y="18"/>
                        <a:pt x="241" y="18"/>
                        <a:pt x="241" y="18"/>
                      </a:cubicBezTo>
                      <a:cubicBezTo>
                        <a:pt x="241" y="18"/>
                        <a:pt x="241" y="18"/>
                        <a:pt x="241" y="18"/>
                      </a:cubicBezTo>
                      <a:cubicBezTo>
                        <a:pt x="241" y="15"/>
                        <a:pt x="240" y="12"/>
                        <a:pt x="238"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9" name="Freeform 11">
                <a:extLst>
                  <a:ext uri="{FF2B5EF4-FFF2-40B4-BE49-F238E27FC236}">
                    <a16:creationId xmlns:a16="http://schemas.microsoft.com/office/drawing/2014/main" id="{5FA6AE08-01BF-3FBA-6C58-360DE12F4B75}"/>
                  </a:ext>
                </a:extLst>
              </p:cNvPr>
              <p:cNvSpPr>
                <a:spLocks noChangeAspect="1"/>
              </p:cNvSpPr>
              <p:nvPr/>
            </p:nvSpPr>
            <p:spPr bwMode="auto">
              <a:xfrm flipH="1">
                <a:off x="1576398" y="2372826"/>
                <a:ext cx="446030" cy="578746"/>
              </a:xfrm>
              <a:custGeom>
                <a:avLst/>
                <a:gdLst>
                  <a:gd name="T0" fmla="*/ 120 w 432"/>
                  <a:gd name="T1" fmla="*/ 56 h 508"/>
                  <a:gd name="T2" fmla="*/ 352 w 432"/>
                  <a:gd name="T3" fmla="*/ 452 h 508"/>
                  <a:gd name="T4" fmla="*/ 32 w 432"/>
                  <a:gd name="T5" fmla="*/ 476 h 508"/>
                  <a:gd name="T6" fmla="*/ 320 w 432"/>
                  <a:gd name="T7" fmla="*/ 452 h 508"/>
                  <a:gd name="T8" fmla="*/ 112 w 432"/>
                  <a:gd name="T9" fmla="*/ 136 h 508"/>
                  <a:gd name="T10" fmla="*/ 400 w 432"/>
                  <a:gd name="T11" fmla="*/ 420 h 508"/>
                  <a:gd name="T12" fmla="*/ 153 w 432"/>
                  <a:gd name="T13" fmla="*/ 202 h 508"/>
                  <a:gd name="T14" fmla="*/ 177 w 432"/>
                  <a:gd name="T15" fmla="*/ 202 h 508"/>
                  <a:gd name="T16" fmla="*/ 177 w 432"/>
                  <a:gd name="T17" fmla="*/ 202 h 508"/>
                  <a:gd name="T18" fmla="*/ 209 w 432"/>
                  <a:gd name="T19" fmla="*/ 217 h 508"/>
                  <a:gd name="T20" fmla="*/ 220 w 432"/>
                  <a:gd name="T21" fmla="*/ 177 h 508"/>
                  <a:gd name="T22" fmla="*/ 273 w 432"/>
                  <a:gd name="T23" fmla="*/ 225 h 508"/>
                  <a:gd name="T24" fmla="*/ 252 w 432"/>
                  <a:gd name="T25" fmla="*/ 187 h 508"/>
                  <a:gd name="T26" fmla="*/ 263 w 432"/>
                  <a:gd name="T27" fmla="*/ 217 h 508"/>
                  <a:gd name="T28" fmla="*/ 312 w 432"/>
                  <a:gd name="T29" fmla="*/ 220 h 508"/>
                  <a:gd name="T30" fmla="*/ 300 w 432"/>
                  <a:gd name="T31" fmla="*/ 177 h 508"/>
                  <a:gd name="T32" fmla="*/ 293 w 432"/>
                  <a:gd name="T33" fmla="*/ 202 h 508"/>
                  <a:gd name="T34" fmla="*/ 355 w 432"/>
                  <a:gd name="T35" fmla="*/ 220 h 508"/>
                  <a:gd name="T36" fmla="*/ 343 w 432"/>
                  <a:gd name="T37" fmla="*/ 177 h 508"/>
                  <a:gd name="T38" fmla="*/ 336 w 432"/>
                  <a:gd name="T39" fmla="*/ 202 h 508"/>
                  <a:gd name="T40" fmla="*/ 156 w 432"/>
                  <a:gd name="T41" fmla="*/ 302 h 508"/>
                  <a:gd name="T42" fmla="*/ 156 w 432"/>
                  <a:gd name="T43" fmla="*/ 266 h 508"/>
                  <a:gd name="T44" fmla="*/ 186 w 432"/>
                  <a:gd name="T45" fmla="*/ 293 h 508"/>
                  <a:gd name="T46" fmla="*/ 213 w 432"/>
                  <a:gd name="T47" fmla="*/ 303 h 508"/>
                  <a:gd name="T48" fmla="*/ 231 w 432"/>
                  <a:gd name="T49" fmla="*/ 278 h 508"/>
                  <a:gd name="T50" fmla="*/ 213 w 432"/>
                  <a:gd name="T51" fmla="*/ 295 h 508"/>
                  <a:gd name="T52" fmla="*/ 256 w 432"/>
                  <a:gd name="T53" fmla="*/ 303 h 508"/>
                  <a:gd name="T54" fmla="*/ 274 w 432"/>
                  <a:gd name="T55" fmla="*/ 278 h 508"/>
                  <a:gd name="T56" fmla="*/ 256 w 432"/>
                  <a:gd name="T57" fmla="*/ 295 h 508"/>
                  <a:gd name="T58" fmla="*/ 286 w 432"/>
                  <a:gd name="T59" fmla="*/ 293 h 508"/>
                  <a:gd name="T60" fmla="*/ 285 w 432"/>
                  <a:gd name="T61" fmla="*/ 257 h 508"/>
                  <a:gd name="T62" fmla="*/ 316 w 432"/>
                  <a:gd name="T63" fmla="*/ 302 h 508"/>
                  <a:gd name="T64" fmla="*/ 325 w 432"/>
                  <a:gd name="T65" fmla="*/ 279 h 508"/>
                  <a:gd name="T66" fmla="*/ 349 w 432"/>
                  <a:gd name="T67" fmla="*/ 278 h 508"/>
                  <a:gd name="T68" fmla="*/ 349 w 432"/>
                  <a:gd name="T69" fmla="*/ 278 h 508"/>
                  <a:gd name="T70" fmla="*/ 153 w 432"/>
                  <a:gd name="T71" fmla="*/ 355 h 508"/>
                  <a:gd name="T72" fmla="*/ 177 w 432"/>
                  <a:gd name="T73" fmla="*/ 354 h 508"/>
                  <a:gd name="T74" fmla="*/ 177 w 432"/>
                  <a:gd name="T75" fmla="*/ 354 h 508"/>
                  <a:gd name="T76" fmla="*/ 196 w 432"/>
                  <a:gd name="T77" fmla="*/ 355 h 508"/>
                  <a:gd name="T78" fmla="*/ 220 w 432"/>
                  <a:gd name="T79" fmla="*/ 354 h 508"/>
                  <a:gd name="T80" fmla="*/ 220 w 432"/>
                  <a:gd name="T81" fmla="*/ 354 h 508"/>
                  <a:gd name="T82" fmla="*/ 252 w 432"/>
                  <a:gd name="T83" fmla="*/ 370 h 508"/>
                  <a:gd name="T84" fmla="*/ 263 w 432"/>
                  <a:gd name="T85" fmla="*/ 330 h 508"/>
                  <a:gd name="T86" fmla="*/ 317 w 432"/>
                  <a:gd name="T87" fmla="*/ 354 h 508"/>
                  <a:gd name="T88" fmla="*/ 287 w 432"/>
                  <a:gd name="T89" fmla="*/ 336 h 508"/>
                  <a:gd name="T90" fmla="*/ 300 w 432"/>
                  <a:gd name="T91" fmla="*/ 338 h 508"/>
                  <a:gd name="T92" fmla="*/ 359 w 432"/>
                  <a:gd name="T93" fmla="*/ 378 h 508"/>
                  <a:gd name="T94" fmla="*/ 339 w 432"/>
                  <a:gd name="T95" fmla="*/ 340 h 508"/>
                  <a:gd name="T96" fmla="*/ 349 w 432"/>
                  <a:gd name="T97" fmla="*/ 37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32" h="508">
                    <a:moveTo>
                      <a:pt x="432" y="0"/>
                    </a:moveTo>
                    <a:cubicBezTo>
                      <a:pt x="200" y="0"/>
                      <a:pt x="200" y="0"/>
                      <a:pt x="200" y="0"/>
                    </a:cubicBezTo>
                    <a:cubicBezTo>
                      <a:pt x="144" y="56"/>
                      <a:pt x="144" y="56"/>
                      <a:pt x="144" y="56"/>
                    </a:cubicBezTo>
                    <a:cubicBezTo>
                      <a:pt x="120" y="56"/>
                      <a:pt x="120" y="56"/>
                      <a:pt x="120" y="56"/>
                    </a:cubicBezTo>
                    <a:cubicBezTo>
                      <a:pt x="0" y="176"/>
                      <a:pt x="0" y="176"/>
                      <a:pt x="0" y="176"/>
                    </a:cubicBezTo>
                    <a:cubicBezTo>
                      <a:pt x="0" y="508"/>
                      <a:pt x="0" y="508"/>
                      <a:pt x="0" y="508"/>
                    </a:cubicBezTo>
                    <a:cubicBezTo>
                      <a:pt x="352" y="508"/>
                      <a:pt x="352" y="508"/>
                      <a:pt x="352" y="508"/>
                    </a:cubicBezTo>
                    <a:cubicBezTo>
                      <a:pt x="352" y="452"/>
                      <a:pt x="352" y="452"/>
                      <a:pt x="352" y="452"/>
                    </a:cubicBezTo>
                    <a:cubicBezTo>
                      <a:pt x="432" y="452"/>
                      <a:pt x="432" y="452"/>
                      <a:pt x="432" y="452"/>
                    </a:cubicBezTo>
                    <a:lnTo>
                      <a:pt x="432" y="0"/>
                    </a:lnTo>
                    <a:close/>
                    <a:moveTo>
                      <a:pt x="320" y="476"/>
                    </a:moveTo>
                    <a:cubicBezTo>
                      <a:pt x="32" y="476"/>
                      <a:pt x="32" y="476"/>
                      <a:pt x="32" y="476"/>
                    </a:cubicBezTo>
                    <a:cubicBezTo>
                      <a:pt x="32" y="192"/>
                      <a:pt x="32" y="192"/>
                      <a:pt x="32" y="192"/>
                    </a:cubicBezTo>
                    <a:cubicBezTo>
                      <a:pt x="80" y="192"/>
                      <a:pt x="80" y="192"/>
                      <a:pt x="80" y="192"/>
                    </a:cubicBezTo>
                    <a:cubicBezTo>
                      <a:pt x="80" y="452"/>
                      <a:pt x="80" y="452"/>
                      <a:pt x="80" y="452"/>
                    </a:cubicBezTo>
                    <a:cubicBezTo>
                      <a:pt x="320" y="452"/>
                      <a:pt x="320" y="452"/>
                      <a:pt x="320" y="452"/>
                    </a:cubicBezTo>
                    <a:lnTo>
                      <a:pt x="320" y="476"/>
                    </a:lnTo>
                    <a:close/>
                    <a:moveTo>
                      <a:pt x="400" y="420"/>
                    </a:moveTo>
                    <a:cubicBezTo>
                      <a:pt x="112" y="420"/>
                      <a:pt x="112" y="420"/>
                      <a:pt x="112" y="420"/>
                    </a:cubicBezTo>
                    <a:cubicBezTo>
                      <a:pt x="112" y="136"/>
                      <a:pt x="112" y="136"/>
                      <a:pt x="112" y="136"/>
                    </a:cubicBezTo>
                    <a:cubicBezTo>
                      <a:pt x="216" y="136"/>
                      <a:pt x="216" y="136"/>
                      <a:pt x="216" y="136"/>
                    </a:cubicBezTo>
                    <a:cubicBezTo>
                      <a:pt x="216" y="32"/>
                      <a:pt x="216" y="32"/>
                      <a:pt x="216" y="32"/>
                    </a:cubicBezTo>
                    <a:cubicBezTo>
                      <a:pt x="400" y="32"/>
                      <a:pt x="400" y="32"/>
                      <a:pt x="400" y="32"/>
                    </a:cubicBezTo>
                    <a:lnTo>
                      <a:pt x="400" y="420"/>
                    </a:lnTo>
                    <a:close/>
                    <a:moveTo>
                      <a:pt x="187" y="201"/>
                    </a:moveTo>
                    <a:cubicBezTo>
                      <a:pt x="187" y="209"/>
                      <a:pt x="186" y="216"/>
                      <a:pt x="183" y="220"/>
                    </a:cubicBezTo>
                    <a:cubicBezTo>
                      <a:pt x="180" y="224"/>
                      <a:pt x="175" y="226"/>
                      <a:pt x="170" y="226"/>
                    </a:cubicBezTo>
                    <a:cubicBezTo>
                      <a:pt x="158" y="226"/>
                      <a:pt x="153" y="218"/>
                      <a:pt x="153" y="202"/>
                    </a:cubicBezTo>
                    <a:cubicBezTo>
                      <a:pt x="153" y="194"/>
                      <a:pt x="154" y="188"/>
                      <a:pt x="158" y="183"/>
                    </a:cubicBezTo>
                    <a:cubicBezTo>
                      <a:pt x="161" y="179"/>
                      <a:pt x="165" y="177"/>
                      <a:pt x="171" y="177"/>
                    </a:cubicBezTo>
                    <a:cubicBezTo>
                      <a:pt x="182" y="177"/>
                      <a:pt x="187" y="185"/>
                      <a:pt x="187" y="201"/>
                    </a:cubicBezTo>
                    <a:close/>
                    <a:moveTo>
                      <a:pt x="177" y="202"/>
                    </a:moveTo>
                    <a:cubicBezTo>
                      <a:pt x="177" y="191"/>
                      <a:pt x="174" y="185"/>
                      <a:pt x="170" y="185"/>
                    </a:cubicBezTo>
                    <a:cubicBezTo>
                      <a:pt x="166" y="185"/>
                      <a:pt x="163" y="191"/>
                      <a:pt x="163" y="202"/>
                    </a:cubicBezTo>
                    <a:cubicBezTo>
                      <a:pt x="163" y="213"/>
                      <a:pt x="166" y="218"/>
                      <a:pt x="170" y="218"/>
                    </a:cubicBezTo>
                    <a:cubicBezTo>
                      <a:pt x="174" y="218"/>
                      <a:pt x="177" y="213"/>
                      <a:pt x="177" y="202"/>
                    </a:cubicBezTo>
                    <a:close/>
                    <a:moveTo>
                      <a:pt x="229" y="225"/>
                    </a:moveTo>
                    <a:cubicBezTo>
                      <a:pt x="199" y="225"/>
                      <a:pt x="199" y="225"/>
                      <a:pt x="199" y="225"/>
                    </a:cubicBezTo>
                    <a:cubicBezTo>
                      <a:pt x="199" y="217"/>
                      <a:pt x="199" y="217"/>
                      <a:pt x="199" y="217"/>
                    </a:cubicBezTo>
                    <a:cubicBezTo>
                      <a:pt x="209" y="217"/>
                      <a:pt x="209" y="217"/>
                      <a:pt x="209" y="217"/>
                    </a:cubicBezTo>
                    <a:cubicBezTo>
                      <a:pt x="209" y="187"/>
                      <a:pt x="209" y="187"/>
                      <a:pt x="209" y="187"/>
                    </a:cubicBezTo>
                    <a:cubicBezTo>
                      <a:pt x="199" y="190"/>
                      <a:pt x="199" y="190"/>
                      <a:pt x="199" y="190"/>
                    </a:cubicBezTo>
                    <a:cubicBezTo>
                      <a:pt x="199" y="181"/>
                      <a:pt x="199" y="181"/>
                      <a:pt x="199" y="181"/>
                    </a:cubicBezTo>
                    <a:cubicBezTo>
                      <a:pt x="220" y="177"/>
                      <a:pt x="220" y="177"/>
                      <a:pt x="220" y="177"/>
                    </a:cubicBezTo>
                    <a:cubicBezTo>
                      <a:pt x="220" y="217"/>
                      <a:pt x="220" y="217"/>
                      <a:pt x="220" y="217"/>
                    </a:cubicBezTo>
                    <a:cubicBezTo>
                      <a:pt x="229" y="217"/>
                      <a:pt x="229" y="217"/>
                      <a:pt x="229" y="217"/>
                    </a:cubicBezTo>
                    <a:lnTo>
                      <a:pt x="229" y="225"/>
                    </a:lnTo>
                    <a:close/>
                    <a:moveTo>
                      <a:pt x="273" y="225"/>
                    </a:moveTo>
                    <a:cubicBezTo>
                      <a:pt x="242" y="225"/>
                      <a:pt x="242" y="225"/>
                      <a:pt x="242" y="225"/>
                    </a:cubicBezTo>
                    <a:cubicBezTo>
                      <a:pt x="242" y="217"/>
                      <a:pt x="242" y="217"/>
                      <a:pt x="242" y="217"/>
                    </a:cubicBezTo>
                    <a:cubicBezTo>
                      <a:pt x="252" y="217"/>
                      <a:pt x="252" y="217"/>
                      <a:pt x="252" y="217"/>
                    </a:cubicBezTo>
                    <a:cubicBezTo>
                      <a:pt x="252" y="187"/>
                      <a:pt x="252" y="187"/>
                      <a:pt x="252" y="187"/>
                    </a:cubicBezTo>
                    <a:cubicBezTo>
                      <a:pt x="242" y="190"/>
                      <a:pt x="242" y="190"/>
                      <a:pt x="242" y="190"/>
                    </a:cubicBezTo>
                    <a:cubicBezTo>
                      <a:pt x="242" y="181"/>
                      <a:pt x="242" y="181"/>
                      <a:pt x="242" y="181"/>
                    </a:cubicBezTo>
                    <a:cubicBezTo>
                      <a:pt x="263" y="177"/>
                      <a:pt x="263" y="177"/>
                      <a:pt x="263" y="177"/>
                    </a:cubicBezTo>
                    <a:cubicBezTo>
                      <a:pt x="263" y="217"/>
                      <a:pt x="263" y="217"/>
                      <a:pt x="263" y="217"/>
                    </a:cubicBezTo>
                    <a:cubicBezTo>
                      <a:pt x="273" y="217"/>
                      <a:pt x="273" y="217"/>
                      <a:pt x="273" y="217"/>
                    </a:cubicBezTo>
                    <a:lnTo>
                      <a:pt x="273" y="225"/>
                    </a:lnTo>
                    <a:close/>
                    <a:moveTo>
                      <a:pt x="317" y="201"/>
                    </a:moveTo>
                    <a:cubicBezTo>
                      <a:pt x="317" y="209"/>
                      <a:pt x="315" y="216"/>
                      <a:pt x="312" y="220"/>
                    </a:cubicBezTo>
                    <a:cubicBezTo>
                      <a:pt x="309" y="224"/>
                      <a:pt x="305" y="226"/>
                      <a:pt x="299" y="226"/>
                    </a:cubicBezTo>
                    <a:cubicBezTo>
                      <a:pt x="288" y="226"/>
                      <a:pt x="282" y="218"/>
                      <a:pt x="282" y="202"/>
                    </a:cubicBezTo>
                    <a:cubicBezTo>
                      <a:pt x="282" y="194"/>
                      <a:pt x="284" y="188"/>
                      <a:pt x="287" y="183"/>
                    </a:cubicBezTo>
                    <a:cubicBezTo>
                      <a:pt x="290" y="179"/>
                      <a:pt x="295" y="177"/>
                      <a:pt x="300" y="177"/>
                    </a:cubicBezTo>
                    <a:cubicBezTo>
                      <a:pt x="311" y="177"/>
                      <a:pt x="317" y="185"/>
                      <a:pt x="317" y="201"/>
                    </a:cubicBezTo>
                    <a:close/>
                    <a:moveTo>
                      <a:pt x="306" y="202"/>
                    </a:moveTo>
                    <a:cubicBezTo>
                      <a:pt x="306" y="191"/>
                      <a:pt x="304" y="185"/>
                      <a:pt x="300" y="185"/>
                    </a:cubicBezTo>
                    <a:cubicBezTo>
                      <a:pt x="295" y="185"/>
                      <a:pt x="293" y="191"/>
                      <a:pt x="293" y="202"/>
                    </a:cubicBezTo>
                    <a:cubicBezTo>
                      <a:pt x="293" y="213"/>
                      <a:pt x="295" y="218"/>
                      <a:pt x="300" y="218"/>
                    </a:cubicBezTo>
                    <a:cubicBezTo>
                      <a:pt x="304" y="218"/>
                      <a:pt x="306" y="213"/>
                      <a:pt x="306" y="202"/>
                    </a:cubicBezTo>
                    <a:close/>
                    <a:moveTo>
                      <a:pt x="360" y="201"/>
                    </a:moveTo>
                    <a:cubicBezTo>
                      <a:pt x="360" y="209"/>
                      <a:pt x="359" y="216"/>
                      <a:pt x="355" y="220"/>
                    </a:cubicBezTo>
                    <a:cubicBezTo>
                      <a:pt x="352" y="224"/>
                      <a:pt x="348" y="226"/>
                      <a:pt x="343" y="226"/>
                    </a:cubicBezTo>
                    <a:cubicBezTo>
                      <a:pt x="331" y="226"/>
                      <a:pt x="325" y="218"/>
                      <a:pt x="325" y="202"/>
                    </a:cubicBezTo>
                    <a:cubicBezTo>
                      <a:pt x="325" y="194"/>
                      <a:pt x="327" y="188"/>
                      <a:pt x="330" y="183"/>
                    </a:cubicBezTo>
                    <a:cubicBezTo>
                      <a:pt x="333" y="179"/>
                      <a:pt x="338" y="177"/>
                      <a:pt x="343" y="177"/>
                    </a:cubicBezTo>
                    <a:cubicBezTo>
                      <a:pt x="355" y="177"/>
                      <a:pt x="360" y="185"/>
                      <a:pt x="360" y="201"/>
                    </a:cubicBezTo>
                    <a:close/>
                    <a:moveTo>
                      <a:pt x="349" y="202"/>
                    </a:moveTo>
                    <a:cubicBezTo>
                      <a:pt x="349" y="191"/>
                      <a:pt x="347" y="185"/>
                      <a:pt x="343" y="185"/>
                    </a:cubicBezTo>
                    <a:cubicBezTo>
                      <a:pt x="338" y="185"/>
                      <a:pt x="336" y="191"/>
                      <a:pt x="336" y="202"/>
                    </a:cubicBezTo>
                    <a:cubicBezTo>
                      <a:pt x="336" y="213"/>
                      <a:pt x="338" y="218"/>
                      <a:pt x="343" y="218"/>
                    </a:cubicBezTo>
                    <a:cubicBezTo>
                      <a:pt x="347" y="218"/>
                      <a:pt x="349" y="213"/>
                      <a:pt x="349" y="202"/>
                    </a:cubicBezTo>
                    <a:close/>
                    <a:moveTo>
                      <a:pt x="186" y="302"/>
                    </a:moveTo>
                    <a:cubicBezTo>
                      <a:pt x="156" y="302"/>
                      <a:pt x="156" y="302"/>
                      <a:pt x="156" y="302"/>
                    </a:cubicBezTo>
                    <a:cubicBezTo>
                      <a:pt x="156" y="293"/>
                      <a:pt x="156" y="293"/>
                      <a:pt x="156" y="293"/>
                    </a:cubicBezTo>
                    <a:cubicBezTo>
                      <a:pt x="166" y="293"/>
                      <a:pt x="166" y="293"/>
                      <a:pt x="166" y="293"/>
                    </a:cubicBezTo>
                    <a:cubicBezTo>
                      <a:pt x="166" y="264"/>
                      <a:pt x="166" y="264"/>
                      <a:pt x="166" y="264"/>
                    </a:cubicBezTo>
                    <a:cubicBezTo>
                      <a:pt x="156" y="266"/>
                      <a:pt x="156" y="266"/>
                      <a:pt x="156" y="266"/>
                    </a:cubicBezTo>
                    <a:cubicBezTo>
                      <a:pt x="156" y="257"/>
                      <a:pt x="156" y="257"/>
                      <a:pt x="156" y="257"/>
                    </a:cubicBezTo>
                    <a:cubicBezTo>
                      <a:pt x="176" y="253"/>
                      <a:pt x="176" y="253"/>
                      <a:pt x="176" y="253"/>
                    </a:cubicBezTo>
                    <a:cubicBezTo>
                      <a:pt x="176" y="293"/>
                      <a:pt x="176" y="293"/>
                      <a:pt x="176" y="293"/>
                    </a:cubicBezTo>
                    <a:cubicBezTo>
                      <a:pt x="186" y="293"/>
                      <a:pt x="186" y="293"/>
                      <a:pt x="186" y="293"/>
                    </a:cubicBezTo>
                    <a:lnTo>
                      <a:pt x="186" y="302"/>
                    </a:lnTo>
                    <a:close/>
                    <a:moveTo>
                      <a:pt x="231" y="278"/>
                    </a:moveTo>
                    <a:cubicBezTo>
                      <a:pt x="231" y="286"/>
                      <a:pt x="229" y="292"/>
                      <a:pt x="226" y="296"/>
                    </a:cubicBezTo>
                    <a:cubicBezTo>
                      <a:pt x="223" y="301"/>
                      <a:pt x="219" y="303"/>
                      <a:pt x="213" y="303"/>
                    </a:cubicBezTo>
                    <a:cubicBezTo>
                      <a:pt x="202" y="303"/>
                      <a:pt x="196" y="295"/>
                      <a:pt x="196" y="279"/>
                    </a:cubicBezTo>
                    <a:cubicBezTo>
                      <a:pt x="196" y="270"/>
                      <a:pt x="198" y="264"/>
                      <a:pt x="201" y="260"/>
                    </a:cubicBezTo>
                    <a:cubicBezTo>
                      <a:pt x="204" y="255"/>
                      <a:pt x="208" y="253"/>
                      <a:pt x="214" y="253"/>
                    </a:cubicBezTo>
                    <a:cubicBezTo>
                      <a:pt x="225" y="253"/>
                      <a:pt x="231" y="261"/>
                      <a:pt x="231" y="278"/>
                    </a:cubicBezTo>
                    <a:close/>
                    <a:moveTo>
                      <a:pt x="220" y="278"/>
                    </a:moveTo>
                    <a:cubicBezTo>
                      <a:pt x="220" y="267"/>
                      <a:pt x="218" y="261"/>
                      <a:pt x="213" y="261"/>
                    </a:cubicBezTo>
                    <a:cubicBezTo>
                      <a:pt x="209" y="261"/>
                      <a:pt x="207" y="267"/>
                      <a:pt x="207" y="278"/>
                    </a:cubicBezTo>
                    <a:cubicBezTo>
                      <a:pt x="207" y="289"/>
                      <a:pt x="209" y="295"/>
                      <a:pt x="213" y="295"/>
                    </a:cubicBezTo>
                    <a:cubicBezTo>
                      <a:pt x="218" y="295"/>
                      <a:pt x="220" y="289"/>
                      <a:pt x="220" y="278"/>
                    </a:cubicBezTo>
                    <a:close/>
                    <a:moveTo>
                      <a:pt x="274" y="278"/>
                    </a:moveTo>
                    <a:cubicBezTo>
                      <a:pt x="274" y="286"/>
                      <a:pt x="272" y="292"/>
                      <a:pt x="269" y="296"/>
                    </a:cubicBezTo>
                    <a:cubicBezTo>
                      <a:pt x="266" y="301"/>
                      <a:pt x="262" y="303"/>
                      <a:pt x="256" y="303"/>
                    </a:cubicBezTo>
                    <a:cubicBezTo>
                      <a:pt x="245" y="303"/>
                      <a:pt x="239" y="295"/>
                      <a:pt x="239" y="279"/>
                    </a:cubicBezTo>
                    <a:cubicBezTo>
                      <a:pt x="239" y="270"/>
                      <a:pt x="241" y="264"/>
                      <a:pt x="244" y="260"/>
                    </a:cubicBezTo>
                    <a:cubicBezTo>
                      <a:pt x="247" y="255"/>
                      <a:pt x="251" y="253"/>
                      <a:pt x="257" y="253"/>
                    </a:cubicBezTo>
                    <a:cubicBezTo>
                      <a:pt x="268" y="253"/>
                      <a:pt x="274" y="261"/>
                      <a:pt x="274" y="278"/>
                    </a:cubicBezTo>
                    <a:close/>
                    <a:moveTo>
                      <a:pt x="263" y="278"/>
                    </a:moveTo>
                    <a:cubicBezTo>
                      <a:pt x="263" y="267"/>
                      <a:pt x="261" y="261"/>
                      <a:pt x="257" y="261"/>
                    </a:cubicBezTo>
                    <a:cubicBezTo>
                      <a:pt x="252" y="261"/>
                      <a:pt x="250" y="267"/>
                      <a:pt x="250" y="278"/>
                    </a:cubicBezTo>
                    <a:cubicBezTo>
                      <a:pt x="250" y="289"/>
                      <a:pt x="252" y="295"/>
                      <a:pt x="256" y="295"/>
                    </a:cubicBezTo>
                    <a:cubicBezTo>
                      <a:pt x="261" y="295"/>
                      <a:pt x="263" y="289"/>
                      <a:pt x="263" y="278"/>
                    </a:cubicBezTo>
                    <a:close/>
                    <a:moveTo>
                      <a:pt x="316" y="302"/>
                    </a:moveTo>
                    <a:cubicBezTo>
                      <a:pt x="286" y="302"/>
                      <a:pt x="286" y="302"/>
                      <a:pt x="286" y="302"/>
                    </a:cubicBezTo>
                    <a:cubicBezTo>
                      <a:pt x="286" y="293"/>
                      <a:pt x="286" y="293"/>
                      <a:pt x="286" y="293"/>
                    </a:cubicBezTo>
                    <a:cubicBezTo>
                      <a:pt x="296" y="293"/>
                      <a:pt x="296" y="293"/>
                      <a:pt x="296" y="293"/>
                    </a:cubicBezTo>
                    <a:cubicBezTo>
                      <a:pt x="296" y="264"/>
                      <a:pt x="296" y="264"/>
                      <a:pt x="296" y="264"/>
                    </a:cubicBezTo>
                    <a:cubicBezTo>
                      <a:pt x="285" y="266"/>
                      <a:pt x="285" y="266"/>
                      <a:pt x="285" y="266"/>
                    </a:cubicBezTo>
                    <a:cubicBezTo>
                      <a:pt x="285" y="257"/>
                      <a:pt x="285" y="257"/>
                      <a:pt x="285" y="257"/>
                    </a:cubicBezTo>
                    <a:cubicBezTo>
                      <a:pt x="306" y="253"/>
                      <a:pt x="306" y="253"/>
                      <a:pt x="306" y="253"/>
                    </a:cubicBezTo>
                    <a:cubicBezTo>
                      <a:pt x="306" y="293"/>
                      <a:pt x="306" y="293"/>
                      <a:pt x="306" y="293"/>
                    </a:cubicBezTo>
                    <a:cubicBezTo>
                      <a:pt x="316" y="293"/>
                      <a:pt x="316" y="293"/>
                      <a:pt x="316" y="293"/>
                    </a:cubicBezTo>
                    <a:lnTo>
                      <a:pt x="316" y="302"/>
                    </a:lnTo>
                    <a:close/>
                    <a:moveTo>
                      <a:pt x="360" y="278"/>
                    </a:moveTo>
                    <a:cubicBezTo>
                      <a:pt x="360" y="286"/>
                      <a:pt x="359" y="292"/>
                      <a:pt x="355" y="296"/>
                    </a:cubicBezTo>
                    <a:cubicBezTo>
                      <a:pt x="352" y="301"/>
                      <a:pt x="348" y="303"/>
                      <a:pt x="343" y="303"/>
                    </a:cubicBezTo>
                    <a:cubicBezTo>
                      <a:pt x="331" y="303"/>
                      <a:pt x="325" y="295"/>
                      <a:pt x="325" y="279"/>
                    </a:cubicBezTo>
                    <a:cubicBezTo>
                      <a:pt x="325" y="270"/>
                      <a:pt x="327" y="264"/>
                      <a:pt x="330" y="260"/>
                    </a:cubicBezTo>
                    <a:cubicBezTo>
                      <a:pt x="333" y="255"/>
                      <a:pt x="338" y="253"/>
                      <a:pt x="343" y="253"/>
                    </a:cubicBezTo>
                    <a:cubicBezTo>
                      <a:pt x="355" y="253"/>
                      <a:pt x="360" y="261"/>
                      <a:pt x="360" y="278"/>
                    </a:cubicBezTo>
                    <a:close/>
                    <a:moveTo>
                      <a:pt x="349" y="278"/>
                    </a:moveTo>
                    <a:cubicBezTo>
                      <a:pt x="349" y="267"/>
                      <a:pt x="347" y="261"/>
                      <a:pt x="343" y="261"/>
                    </a:cubicBezTo>
                    <a:cubicBezTo>
                      <a:pt x="338" y="261"/>
                      <a:pt x="336" y="267"/>
                      <a:pt x="336" y="278"/>
                    </a:cubicBezTo>
                    <a:cubicBezTo>
                      <a:pt x="336" y="289"/>
                      <a:pt x="338" y="295"/>
                      <a:pt x="343" y="295"/>
                    </a:cubicBezTo>
                    <a:cubicBezTo>
                      <a:pt x="347" y="295"/>
                      <a:pt x="349" y="289"/>
                      <a:pt x="349" y="278"/>
                    </a:cubicBezTo>
                    <a:close/>
                    <a:moveTo>
                      <a:pt x="187" y="354"/>
                    </a:moveTo>
                    <a:cubicBezTo>
                      <a:pt x="187" y="362"/>
                      <a:pt x="186" y="368"/>
                      <a:pt x="183" y="373"/>
                    </a:cubicBezTo>
                    <a:cubicBezTo>
                      <a:pt x="180" y="377"/>
                      <a:pt x="175" y="379"/>
                      <a:pt x="170" y="379"/>
                    </a:cubicBezTo>
                    <a:cubicBezTo>
                      <a:pt x="158" y="379"/>
                      <a:pt x="153" y="371"/>
                      <a:pt x="153" y="355"/>
                    </a:cubicBezTo>
                    <a:cubicBezTo>
                      <a:pt x="153" y="347"/>
                      <a:pt x="154" y="340"/>
                      <a:pt x="158" y="336"/>
                    </a:cubicBezTo>
                    <a:cubicBezTo>
                      <a:pt x="161" y="332"/>
                      <a:pt x="165" y="330"/>
                      <a:pt x="171" y="330"/>
                    </a:cubicBezTo>
                    <a:cubicBezTo>
                      <a:pt x="182" y="330"/>
                      <a:pt x="187" y="338"/>
                      <a:pt x="187" y="354"/>
                    </a:cubicBezTo>
                    <a:close/>
                    <a:moveTo>
                      <a:pt x="177" y="354"/>
                    </a:moveTo>
                    <a:cubicBezTo>
                      <a:pt x="177" y="343"/>
                      <a:pt x="174" y="338"/>
                      <a:pt x="170" y="338"/>
                    </a:cubicBezTo>
                    <a:cubicBezTo>
                      <a:pt x="166" y="338"/>
                      <a:pt x="163" y="343"/>
                      <a:pt x="163" y="355"/>
                    </a:cubicBezTo>
                    <a:cubicBezTo>
                      <a:pt x="163" y="365"/>
                      <a:pt x="166" y="371"/>
                      <a:pt x="170" y="371"/>
                    </a:cubicBezTo>
                    <a:cubicBezTo>
                      <a:pt x="174" y="371"/>
                      <a:pt x="177" y="365"/>
                      <a:pt x="177" y="354"/>
                    </a:cubicBezTo>
                    <a:close/>
                    <a:moveTo>
                      <a:pt x="231" y="354"/>
                    </a:moveTo>
                    <a:cubicBezTo>
                      <a:pt x="231" y="362"/>
                      <a:pt x="229" y="368"/>
                      <a:pt x="226" y="373"/>
                    </a:cubicBezTo>
                    <a:cubicBezTo>
                      <a:pt x="223" y="377"/>
                      <a:pt x="219" y="379"/>
                      <a:pt x="213" y="379"/>
                    </a:cubicBezTo>
                    <a:cubicBezTo>
                      <a:pt x="202" y="379"/>
                      <a:pt x="196" y="371"/>
                      <a:pt x="196" y="355"/>
                    </a:cubicBezTo>
                    <a:cubicBezTo>
                      <a:pt x="196" y="347"/>
                      <a:pt x="198" y="340"/>
                      <a:pt x="201" y="336"/>
                    </a:cubicBezTo>
                    <a:cubicBezTo>
                      <a:pt x="204" y="332"/>
                      <a:pt x="208" y="330"/>
                      <a:pt x="214" y="330"/>
                    </a:cubicBezTo>
                    <a:cubicBezTo>
                      <a:pt x="225" y="330"/>
                      <a:pt x="231" y="338"/>
                      <a:pt x="231" y="354"/>
                    </a:cubicBezTo>
                    <a:close/>
                    <a:moveTo>
                      <a:pt x="220" y="354"/>
                    </a:moveTo>
                    <a:cubicBezTo>
                      <a:pt x="220" y="343"/>
                      <a:pt x="218" y="338"/>
                      <a:pt x="213" y="338"/>
                    </a:cubicBezTo>
                    <a:cubicBezTo>
                      <a:pt x="209" y="338"/>
                      <a:pt x="207" y="343"/>
                      <a:pt x="207" y="355"/>
                    </a:cubicBezTo>
                    <a:cubicBezTo>
                      <a:pt x="207" y="365"/>
                      <a:pt x="209" y="371"/>
                      <a:pt x="213" y="371"/>
                    </a:cubicBezTo>
                    <a:cubicBezTo>
                      <a:pt x="218" y="371"/>
                      <a:pt x="220" y="365"/>
                      <a:pt x="220" y="354"/>
                    </a:cubicBezTo>
                    <a:close/>
                    <a:moveTo>
                      <a:pt x="273" y="378"/>
                    </a:moveTo>
                    <a:cubicBezTo>
                      <a:pt x="242" y="378"/>
                      <a:pt x="242" y="378"/>
                      <a:pt x="242" y="378"/>
                    </a:cubicBezTo>
                    <a:cubicBezTo>
                      <a:pt x="242" y="370"/>
                      <a:pt x="242" y="370"/>
                      <a:pt x="242" y="370"/>
                    </a:cubicBezTo>
                    <a:cubicBezTo>
                      <a:pt x="252" y="370"/>
                      <a:pt x="252" y="370"/>
                      <a:pt x="252" y="370"/>
                    </a:cubicBezTo>
                    <a:cubicBezTo>
                      <a:pt x="252" y="340"/>
                      <a:pt x="252" y="340"/>
                      <a:pt x="252" y="340"/>
                    </a:cubicBezTo>
                    <a:cubicBezTo>
                      <a:pt x="242" y="342"/>
                      <a:pt x="242" y="342"/>
                      <a:pt x="242" y="342"/>
                    </a:cubicBezTo>
                    <a:cubicBezTo>
                      <a:pt x="242" y="334"/>
                      <a:pt x="242" y="334"/>
                      <a:pt x="242" y="334"/>
                    </a:cubicBezTo>
                    <a:cubicBezTo>
                      <a:pt x="263" y="330"/>
                      <a:pt x="263" y="330"/>
                      <a:pt x="263" y="330"/>
                    </a:cubicBezTo>
                    <a:cubicBezTo>
                      <a:pt x="263" y="370"/>
                      <a:pt x="263" y="370"/>
                      <a:pt x="263" y="370"/>
                    </a:cubicBezTo>
                    <a:cubicBezTo>
                      <a:pt x="273" y="370"/>
                      <a:pt x="273" y="370"/>
                      <a:pt x="273" y="370"/>
                    </a:cubicBezTo>
                    <a:lnTo>
                      <a:pt x="273" y="378"/>
                    </a:lnTo>
                    <a:close/>
                    <a:moveTo>
                      <a:pt x="317" y="354"/>
                    </a:moveTo>
                    <a:cubicBezTo>
                      <a:pt x="317" y="362"/>
                      <a:pt x="315" y="368"/>
                      <a:pt x="312" y="373"/>
                    </a:cubicBezTo>
                    <a:cubicBezTo>
                      <a:pt x="309" y="377"/>
                      <a:pt x="305" y="379"/>
                      <a:pt x="299" y="379"/>
                    </a:cubicBezTo>
                    <a:cubicBezTo>
                      <a:pt x="288" y="379"/>
                      <a:pt x="282" y="371"/>
                      <a:pt x="282" y="355"/>
                    </a:cubicBezTo>
                    <a:cubicBezTo>
                      <a:pt x="282" y="347"/>
                      <a:pt x="284" y="340"/>
                      <a:pt x="287" y="336"/>
                    </a:cubicBezTo>
                    <a:cubicBezTo>
                      <a:pt x="290" y="332"/>
                      <a:pt x="295" y="330"/>
                      <a:pt x="300" y="330"/>
                    </a:cubicBezTo>
                    <a:cubicBezTo>
                      <a:pt x="311" y="330"/>
                      <a:pt x="317" y="338"/>
                      <a:pt x="317" y="354"/>
                    </a:cubicBezTo>
                    <a:close/>
                    <a:moveTo>
                      <a:pt x="306" y="354"/>
                    </a:moveTo>
                    <a:cubicBezTo>
                      <a:pt x="306" y="343"/>
                      <a:pt x="304" y="338"/>
                      <a:pt x="300" y="338"/>
                    </a:cubicBezTo>
                    <a:cubicBezTo>
                      <a:pt x="295" y="338"/>
                      <a:pt x="293" y="343"/>
                      <a:pt x="293" y="355"/>
                    </a:cubicBezTo>
                    <a:cubicBezTo>
                      <a:pt x="293" y="365"/>
                      <a:pt x="295" y="371"/>
                      <a:pt x="300" y="371"/>
                    </a:cubicBezTo>
                    <a:cubicBezTo>
                      <a:pt x="304" y="371"/>
                      <a:pt x="306" y="365"/>
                      <a:pt x="306" y="354"/>
                    </a:cubicBezTo>
                    <a:close/>
                    <a:moveTo>
                      <a:pt x="359" y="378"/>
                    </a:moveTo>
                    <a:cubicBezTo>
                      <a:pt x="329" y="378"/>
                      <a:pt x="329" y="378"/>
                      <a:pt x="329" y="378"/>
                    </a:cubicBezTo>
                    <a:cubicBezTo>
                      <a:pt x="329" y="370"/>
                      <a:pt x="329" y="370"/>
                      <a:pt x="329" y="370"/>
                    </a:cubicBezTo>
                    <a:cubicBezTo>
                      <a:pt x="339" y="370"/>
                      <a:pt x="339" y="370"/>
                      <a:pt x="339" y="370"/>
                    </a:cubicBezTo>
                    <a:cubicBezTo>
                      <a:pt x="339" y="340"/>
                      <a:pt x="339" y="340"/>
                      <a:pt x="339" y="340"/>
                    </a:cubicBezTo>
                    <a:cubicBezTo>
                      <a:pt x="329" y="342"/>
                      <a:pt x="329" y="342"/>
                      <a:pt x="329" y="342"/>
                    </a:cubicBezTo>
                    <a:cubicBezTo>
                      <a:pt x="329" y="334"/>
                      <a:pt x="329" y="334"/>
                      <a:pt x="329" y="334"/>
                    </a:cubicBezTo>
                    <a:cubicBezTo>
                      <a:pt x="349" y="330"/>
                      <a:pt x="349" y="330"/>
                      <a:pt x="349" y="330"/>
                    </a:cubicBezTo>
                    <a:cubicBezTo>
                      <a:pt x="349" y="370"/>
                      <a:pt x="349" y="370"/>
                      <a:pt x="349" y="370"/>
                    </a:cubicBezTo>
                    <a:cubicBezTo>
                      <a:pt x="359" y="370"/>
                      <a:pt x="359" y="370"/>
                      <a:pt x="359" y="370"/>
                    </a:cubicBezTo>
                    <a:lnTo>
                      <a:pt x="359" y="378"/>
                    </a:lnTo>
                    <a:close/>
                  </a:path>
                </a:pathLst>
              </a:custGeom>
              <a:solidFill>
                <a:srgbClr val="003C7F"/>
              </a:solidFill>
              <a:ln>
                <a:noFill/>
              </a:ln>
            </p:spPr>
            <p:txBody>
              <a:bodyPr vert="horz" wrap="square" lIns="91440" tIns="45720" rIns="91440" bIns="45720" numCol="1" anchor="t" anchorCtr="0" compatLnSpc="1">
                <a:prstTxWarp prst="textNoShape">
                  <a:avLst/>
                </a:prstTxWarp>
              </a:bodyPr>
              <a:lstStyle/>
              <a:p>
                <a:pPr marL="0" marR="0" lvl="0" indent="0" defTabSz="93239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grpSp>
        <p:nvGrpSpPr>
          <p:cNvPr id="105" name="群組 104">
            <a:extLst>
              <a:ext uri="{FF2B5EF4-FFF2-40B4-BE49-F238E27FC236}">
                <a16:creationId xmlns:a16="http://schemas.microsoft.com/office/drawing/2014/main" id="{E10C33C6-B43D-CFB4-4D6A-3F73889283E3}"/>
              </a:ext>
            </a:extLst>
          </p:cNvPr>
          <p:cNvGrpSpPr>
            <a:grpSpLocks/>
          </p:cNvGrpSpPr>
          <p:nvPr/>
        </p:nvGrpSpPr>
        <p:grpSpPr>
          <a:xfrm>
            <a:off x="2421220" y="3378639"/>
            <a:ext cx="1711821" cy="350252"/>
            <a:chOff x="3843338" y="5544036"/>
            <a:chExt cx="5237162" cy="1071563"/>
          </a:xfrm>
        </p:grpSpPr>
        <p:sp>
          <p:nvSpPr>
            <p:cNvPr id="91" name="Line 20">
              <a:extLst>
                <a:ext uri="{FF2B5EF4-FFF2-40B4-BE49-F238E27FC236}">
                  <a16:creationId xmlns:a16="http://schemas.microsoft.com/office/drawing/2014/main" id="{3B5A1F6B-7FFF-E430-B8A2-87A9047F130D}"/>
                </a:ext>
              </a:extLst>
            </p:cNvPr>
            <p:cNvSpPr>
              <a:spLocks/>
            </p:cNvSpPr>
            <p:nvPr/>
          </p:nvSpPr>
          <p:spPr bwMode="auto">
            <a:xfrm>
              <a:off x="3843338" y="6186489"/>
              <a:ext cx="3023492" cy="0"/>
            </a:xfrm>
            <a:prstGeom prst="line">
              <a:avLst/>
            </a:prstGeom>
            <a:noFill/>
            <a:ln w="33338" cap="rnd">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93" name="Freeform 1001">
              <a:extLst>
                <a:ext uri="{FF2B5EF4-FFF2-40B4-BE49-F238E27FC236}">
                  <a16:creationId xmlns:a16="http://schemas.microsoft.com/office/drawing/2014/main" id="{C399195B-AAED-DD87-CA1D-EBAB4F9904B0}"/>
                </a:ext>
              </a:extLst>
            </p:cNvPr>
            <p:cNvSpPr>
              <a:spLocks/>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96" name="Freeform 1002">
              <a:extLst>
                <a:ext uri="{FF2B5EF4-FFF2-40B4-BE49-F238E27FC236}">
                  <a16:creationId xmlns:a16="http://schemas.microsoft.com/office/drawing/2014/main" id="{4F548579-64B2-B309-2853-98E400C709BC}"/>
                </a:ext>
              </a:extLst>
            </p:cNvPr>
            <p:cNvSpPr>
              <a:spLocks/>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98" name="Freeform 1003">
              <a:extLst>
                <a:ext uri="{FF2B5EF4-FFF2-40B4-BE49-F238E27FC236}">
                  <a16:creationId xmlns:a16="http://schemas.microsoft.com/office/drawing/2014/main" id="{1E85FB70-70B1-C011-9258-B4AEBA9D4B1B}"/>
                </a:ext>
              </a:extLst>
            </p:cNvPr>
            <p:cNvSpPr>
              <a:spLocks/>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04" name="Line 20">
              <a:extLst>
                <a:ext uri="{FF2B5EF4-FFF2-40B4-BE49-F238E27FC236}">
                  <a16:creationId xmlns:a16="http://schemas.microsoft.com/office/drawing/2014/main" id="{CCD805D2-6F5E-B70B-1CDA-6B2E9379109B}"/>
                </a:ext>
              </a:extLst>
            </p:cNvPr>
            <p:cNvSpPr>
              <a:spLocks/>
            </p:cNvSpPr>
            <p:nvPr/>
          </p:nvSpPr>
          <p:spPr bwMode="auto">
            <a:xfrm>
              <a:off x="6854130" y="5961550"/>
              <a:ext cx="2226370" cy="0"/>
            </a:xfrm>
            <a:prstGeom prst="line">
              <a:avLst/>
            </a:prstGeom>
            <a:noFill/>
            <a:ln w="33338" cap="rnd">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sp>
        <p:nvSpPr>
          <p:cNvPr id="106" name="TextBox 15">
            <a:extLst>
              <a:ext uri="{FF2B5EF4-FFF2-40B4-BE49-F238E27FC236}">
                <a16:creationId xmlns:a16="http://schemas.microsoft.com/office/drawing/2014/main" id="{9DA97609-6BDB-08A5-33C0-62E169CCAB60}"/>
              </a:ext>
            </a:extLst>
          </p:cNvPr>
          <p:cNvSpPr txBox="1">
            <a:spLocks/>
          </p:cNvSpPr>
          <p:nvPr/>
        </p:nvSpPr>
        <p:spPr>
          <a:xfrm>
            <a:off x="2355103" y="3237067"/>
            <a:ext cx="954107" cy="400110"/>
          </a:xfrm>
          <a:prstGeom prst="rect">
            <a:avLst/>
          </a:prstGeom>
          <a:noFill/>
        </p:spPr>
        <p:txBody>
          <a:bodyPr wrap="none" rtlCol="0">
            <a:spAutoFit/>
          </a:bodyPr>
          <a:lstStyle/>
          <a:p>
            <a:pPr algn="ctr"/>
            <a:r>
              <a:rPr lang="ja-JP" altLang="en-US" sz="2000" b="1">
                <a:solidFill>
                  <a:schemeClr val="tx2">
                    <a:lumMod val="50000"/>
                  </a:schemeClr>
                </a:solidFill>
                <a:latin typeface="+mj-ea"/>
                <a:ea typeface="+mj-ea"/>
              </a:rPr>
              <a:t>過去形</a:t>
            </a:r>
          </a:p>
        </p:txBody>
      </p:sp>
      <p:grpSp>
        <p:nvGrpSpPr>
          <p:cNvPr id="226" name="群組 225">
            <a:extLst>
              <a:ext uri="{FF2B5EF4-FFF2-40B4-BE49-F238E27FC236}">
                <a16:creationId xmlns:a16="http://schemas.microsoft.com/office/drawing/2014/main" id="{ECF417E3-0595-EEA6-FDDB-3CC25782D838}"/>
              </a:ext>
            </a:extLst>
          </p:cNvPr>
          <p:cNvGrpSpPr>
            <a:grpSpLocks/>
          </p:cNvGrpSpPr>
          <p:nvPr/>
        </p:nvGrpSpPr>
        <p:grpSpPr>
          <a:xfrm>
            <a:off x="6853010" y="3986219"/>
            <a:ext cx="743411" cy="527821"/>
            <a:chOff x="3760608" y="69038"/>
            <a:chExt cx="907982" cy="644666"/>
          </a:xfrm>
          <a:solidFill>
            <a:srgbClr val="0050AA"/>
          </a:solidFill>
        </p:grpSpPr>
        <p:sp>
          <p:nvSpPr>
            <p:cNvPr id="227" name="Freeform 154">
              <a:extLst>
                <a:ext uri="{FF2B5EF4-FFF2-40B4-BE49-F238E27FC236}">
                  <a16:creationId xmlns:a16="http://schemas.microsoft.com/office/drawing/2014/main" id="{78AACBEF-7943-EDA8-5086-5FA513A32551}"/>
                </a:ext>
              </a:extLst>
            </p:cNvPr>
            <p:cNvSpPr>
              <a:spLocks/>
            </p:cNvSpPr>
            <p:nvPr/>
          </p:nvSpPr>
          <p:spPr bwMode="auto">
            <a:xfrm>
              <a:off x="3997806" y="96070"/>
              <a:ext cx="57150" cy="114300"/>
            </a:xfrm>
            <a:custGeom>
              <a:avLst/>
              <a:gdLst>
                <a:gd name="T0" fmla="*/ 2 w 15"/>
                <a:gd name="T1" fmla="*/ 28 h 31"/>
                <a:gd name="T2" fmla="*/ 2 w 15"/>
                <a:gd name="T3" fmla="*/ 29 h 31"/>
                <a:gd name="T4" fmla="*/ 5 w 15"/>
                <a:gd name="T5" fmla="*/ 31 h 31"/>
                <a:gd name="T6" fmla="*/ 11 w 15"/>
                <a:gd name="T7" fmla="*/ 31 h 31"/>
                <a:gd name="T8" fmla="*/ 14 w 15"/>
                <a:gd name="T9" fmla="*/ 29 h 31"/>
                <a:gd name="T10" fmla="*/ 14 w 15"/>
                <a:gd name="T11" fmla="*/ 28 h 31"/>
                <a:gd name="T12" fmla="*/ 15 w 15"/>
                <a:gd name="T13" fmla="*/ 25 h 31"/>
                <a:gd name="T14" fmla="*/ 15 w 15"/>
                <a:gd name="T15" fmla="*/ 3 h 31"/>
                <a:gd name="T16" fmla="*/ 12 w 15"/>
                <a:gd name="T17" fmla="*/ 0 h 31"/>
                <a:gd name="T18" fmla="*/ 3 w 15"/>
                <a:gd name="T19" fmla="*/ 0 h 31"/>
                <a:gd name="T20" fmla="*/ 0 w 15"/>
                <a:gd name="T21" fmla="*/ 3 h 31"/>
                <a:gd name="T22" fmla="*/ 0 w 15"/>
                <a:gd name="T23" fmla="*/ 25 h 31"/>
                <a:gd name="T24" fmla="*/ 2 w 15"/>
                <a:gd name="T25"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31">
                  <a:moveTo>
                    <a:pt x="2" y="28"/>
                  </a:moveTo>
                  <a:cubicBezTo>
                    <a:pt x="2" y="29"/>
                    <a:pt x="2" y="29"/>
                    <a:pt x="2" y="29"/>
                  </a:cubicBezTo>
                  <a:cubicBezTo>
                    <a:pt x="2" y="30"/>
                    <a:pt x="3" y="31"/>
                    <a:pt x="5" y="31"/>
                  </a:cubicBezTo>
                  <a:cubicBezTo>
                    <a:pt x="11" y="31"/>
                    <a:pt x="11" y="31"/>
                    <a:pt x="11" y="31"/>
                  </a:cubicBezTo>
                  <a:cubicBezTo>
                    <a:pt x="12" y="31"/>
                    <a:pt x="14" y="30"/>
                    <a:pt x="14" y="29"/>
                  </a:cubicBezTo>
                  <a:cubicBezTo>
                    <a:pt x="14" y="28"/>
                    <a:pt x="14" y="28"/>
                    <a:pt x="14" y="28"/>
                  </a:cubicBezTo>
                  <a:cubicBezTo>
                    <a:pt x="15" y="27"/>
                    <a:pt x="15" y="26"/>
                    <a:pt x="15" y="25"/>
                  </a:cubicBezTo>
                  <a:cubicBezTo>
                    <a:pt x="15" y="3"/>
                    <a:pt x="15" y="3"/>
                    <a:pt x="15" y="3"/>
                  </a:cubicBezTo>
                  <a:cubicBezTo>
                    <a:pt x="15" y="1"/>
                    <a:pt x="14" y="0"/>
                    <a:pt x="12" y="0"/>
                  </a:cubicBezTo>
                  <a:cubicBezTo>
                    <a:pt x="3" y="0"/>
                    <a:pt x="3" y="0"/>
                    <a:pt x="3" y="0"/>
                  </a:cubicBezTo>
                  <a:cubicBezTo>
                    <a:pt x="2" y="0"/>
                    <a:pt x="0" y="1"/>
                    <a:pt x="0" y="3"/>
                  </a:cubicBezTo>
                  <a:cubicBezTo>
                    <a:pt x="0" y="25"/>
                    <a:pt x="0" y="25"/>
                    <a:pt x="0" y="25"/>
                  </a:cubicBezTo>
                  <a:cubicBezTo>
                    <a:pt x="0" y="26"/>
                    <a:pt x="1" y="27"/>
                    <a:pt x="2" y="28"/>
                  </a:cubicBezTo>
                  <a:close/>
                </a:path>
              </a:pathLst>
            </a:custGeom>
            <a:grpFill/>
            <a:ln>
              <a:noFill/>
            </a:ln>
          </p:spPr>
          <p:txBody>
            <a:bodyPr/>
            <a:lstStyle/>
            <a:p>
              <a:pPr marL="0" marR="0" lvl="0" indent="0" defTabSz="685754"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black"/>
                </a:solidFill>
                <a:effectLst/>
                <a:uLnTx/>
                <a:uFillTx/>
                <a:latin typeface="Arial"/>
                <a:ea typeface="微软雅黑"/>
              </a:endParaRPr>
            </a:p>
          </p:txBody>
        </p:sp>
        <p:grpSp>
          <p:nvGrpSpPr>
            <p:cNvPr id="228" name="Group 11">
              <a:extLst>
                <a:ext uri="{FF2B5EF4-FFF2-40B4-BE49-F238E27FC236}">
                  <a16:creationId xmlns:a16="http://schemas.microsoft.com/office/drawing/2014/main" id="{2C63C9AF-EE78-EF74-537F-5EE882072648}"/>
                </a:ext>
              </a:extLst>
            </p:cNvPr>
            <p:cNvGrpSpPr>
              <a:grpSpLocks noChangeAspect="1"/>
            </p:cNvGrpSpPr>
            <p:nvPr/>
          </p:nvGrpSpPr>
          <p:grpSpPr bwMode="auto">
            <a:xfrm>
              <a:off x="3760608" y="69038"/>
              <a:ext cx="907982" cy="644666"/>
              <a:chOff x="1407" y="1098"/>
              <a:chExt cx="800" cy="568"/>
            </a:xfrm>
            <a:grpFill/>
          </p:grpSpPr>
          <p:sp>
            <p:nvSpPr>
              <p:cNvPr id="229" name="Freeform 12">
                <a:extLst>
                  <a:ext uri="{FF2B5EF4-FFF2-40B4-BE49-F238E27FC236}">
                    <a16:creationId xmlns:a16="http://schemas.microsoft.com/office/drawing/2014/main" id="{C58E0B2B-41DB-AA42-19B4-CFAFF166A291}"/>
                  </a:ext>
                </a:extLst>
              </p:cNvPr>
              <p:cNvSpPr>
                <a:spLocks/>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0" name="Freeform 13">
                <a:extLst>
                  <a:ext uri="{FF2B5EF4-FFF2-40B4-BE49-F238E27FC236}">
                    <a16:creationId xmlns:a16="http://schemas.microsoft.com/office/drawing/2014/main" id="{A698F854-B8C7-BD09-890D-B953C6DC2462}"/>
                  </a:ext>
                </a:extLst>
              </p:cNvPr>
              <p:cNvSpPr>
                <a:spLocks/>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1" name="Freeform 14">
                <a:extLst>
                  <a:ext uri="{FF2B5EF4-FFF2-40B4-BE49-F238E27FC236}">
                    <a16:creationId xmlns:a16="http://schemas.microsoft.com/office/drawing/2014/main" id="{F77EAA7A-92F8-689A-162E-A0FD33234454}"/>
                  </a:ext>
                </a:extLst>
              </p:cNvPr>
              <p:cNvSpPr>
                <a:spLocks/>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2" name="Freeform 15">
                <a:extLst>
                  <a:ext uri="{FF2B5EF4-FFF2-40B4-BE49-F238E27FC236}">
                    <a16:creationId xmlns:a16="http://schemas.microsoft.com/office/drawing/2014/main" id="{5580E862-4650-92BB-8D2F-11E479CFDB4B}"/>
                  </a:ext>
                </a:extLst>
              </p:cNvPr>
              <p:cNvSpPr>
                <a:spLocks/>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3" name="Freeform 16">
                <a:extLst>
                  <a:ext uri="{FF2B5EF4-FFF2-40B4-BE49-F238E27FC236}">
                    <a16:creationId xmlns:a16="http://schemas.microsoft.com/office/drawing/2014/main" id="{0E3A51E8-4519-0449-DB8B-8117698B135D}"/>
                  </a:ext>
                </a:extLst>
              </p:cNvPr>
              <p:cNvSpPr>
                <a:spLocks/>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4" name="Freeform 17">
                <a:extLst>
                  <a:ext uri="{FF2B5EF4-FFF2-40B4-BE49-F238E27FC236}">
                    <a16:creationId xmlns:a16="http://schemas.microsoft.com/office/drawing/2014/main" id="{51A60FBE-53E3-0B67-8BE2-D2F8C64505E8}"/>
                  </a:ext>
                </a:extLst>
              </p:cNvPr>
              <p:cNvSpPr>
                <a:spLocks/>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5" name="Freeform 18">
                <a:extLst>
                  <a:ext uri="{FF2B5EF4-FFF2-40B4-BE49-F238E27FC236}">
                    <a16:creationId xmlns:a16="http://schemas.microsoft.com/office/drawing/2014/main" id="{7225E3A0-E10E-493B-CD99-A09D58BFC1E0}"/>
                  </a:ext>
                </a:extLst>
              </p:cNvPr>
              <p:cNvSpPr>
                <a:spLocks/>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6" name="Freeform 19">
                <a:extLst>
                  <a:ext uri="{FF2B5EF4-FFF2-40B4-BE49-F238E27FC236}">
                    <a16:creationId xmlns:a16="http://schemas.microsoft.com/office/drawing/2014/main" id="{9746A99A-D464-448A-A84D-ED9AEE497AD4}"/>
                  </a:ext>
                </a:extLst>
              </p:cNvPr>
              <p:cNvSpPr>
                <a:spLocks/>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grpSp>
        <p:nvGrpSpPr>
          <p:cNvPr id="237" name="Group 121">
            <a:extLst>
              <a:ext uri="{FF2B5EF4-FFF2-40B4-BE49-F238E27FC236}">
                <a16:creationId xmlns:a16="http://schemas.microsoft.com/office/drawing/2014/main" id="{B71BF37D-5A43-FD8E-E0F4-5E5C838A2742}"/>
              </a:ext>
            </a:extLst>
          </p:cNvPr>
          <p:cNvGrpSpPr>
            <a:grpSpLocks noChangeAspect="1"/>
          </p:cNvGrpSpPr>
          <p:nvPr/>
        </p:nvGrpSpPr>
        <p:grpSpPr bwMode="auto">
          <a:xfrm>
            <a:off x="5671929" y="3635923"/>
            <a:ext cx="599267" cy="510053"/>
            <a:chOff x="515" y="3088"/>
            <a:chExt cx="665" cy="566"/>
          </a:xfrm>
          <a:solidFill>
            <a:srgbClr val="0050AA"/>
          </a:solidFill>
        </p:grpSpPr>
        <p:sp>
          <p:nvSpPr>
            <p:cNvPr id="238" name="Freeform 122">
              <a:extLst>
                <a:ext uri="{FF2B5EF4-FFF2-40B4-BE49-F238E27FC236}">
                  <a16:creationId xmlns:a16="http://schemas.microsoft.com/office/drawing/2014/main" id="{1A45B44E-13D0-E0DF-3CF9-64292F204967}"/>
                </a:ext>
              </a:extLst>
            </p:cNvPr>
            <p:cNvSpPr>
              <a:spLocks/>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9" name="Freeform 123">
              <a:extLst>
                <a:ext uri="{FF2B5EF4-FFF2-40B4-BE49-F238E27FC236}">
                  <a16:creationId xmlns:a16="http://schemas.microsoft.com/office/drawing/2014/main" id="{577EC74D-78BC-AE62-7D29-C40F5FCD5D85}"/>
                </a:ext>
              </a:extLst>
            </p:cNvPr>
            <p:cNvSpPr>
              <a:spLocks/>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0" name="Freeform 124">
              <a:extLst>
                <a:ext uri="{FF2B5EF4-FFF2-40B4-BE49-F238E27FC236}">
                  <a16:creationId xmlns:a16="http://schemas.microsoft.com/office/drawing/2014/main" id="{4510AD72-1CB1-2234-5AC7-D196812298FB}"/>
                </a:ext>
              </a:extLst>
            </p:cNvPr>
            <p:cNvSpPr>
              <a:spLocks/>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1" name="Freeform 125">
              <a:extLst>
                <a:ext uri="{FF2B5EF4-FFF2-40B4-BE49-F238E27FC236}">
                  <a16:creationId xmlns:a16="http://schemas.microsoft.com/office/drawing/2014/main" id="{6CD0BC06-F1EC-7AB0-8EDD-763F86665226}"/>
                </a:ext>
              </a:extLst>
            </p:cNvPr>
            <p:cNvSpPr>
              <a:spLocks/>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2" name="Freeform 126">
              <a:extLst>
                <a:ext uri="{FF2B5EF4-FFF2-40B4-BE49-F238E27FC236}">
                  <a16:creationId xmlns:a16="http://schemas.microsoft.com/office/drawing/2014/main" id="{EE829B84-C3F4-A3AF-774E-38BA15E2B7E1}"/>
                </a:ext>
              </a:extLst>
            </p:cNvPr>
            <p:cNvSpPr>
              <a:spLocks/>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3" name="Freeform 127">
              <a:extLst>
                <a:ext uri="{FF2B5EF4-FFF2-40B4-BE49-F238E27FC236}">
                  <a16:creationId xmlns:a16="http://schemas.microsoft.com/office/drawing/2014/main" id="{28D3BED0-C065-200B-B3E2-FA152344EC4E}"/>
                </a:ext>
              </a:extLst>
            </p:cNvPr>
            <p:cNvSpPr>
              <a:spLocks/>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4" name="Freeform 128">
              <a:extLst>
                <a:ext uri="{FF2B5EF4-FFF2-40B4-BE49-F238E27FC236}">
                  <a16:creationId xmlns:a16="http://schemas.microsoft.com/office/drawing/2014/main" id="{72BDDF70-8952-682E-D08D-F2081E6588FE}"/>
                </a:ext>
              </a:extLst>
            </p:cNvPr>
            <p:cNvSpPr>
              <a:spLocks/>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5" name="Freeform 129">
              <a:extLst>
                <a:ext uri="{FF2B5EF4-FFF2-40B4-BE49-F238E27FC236}">
                  <a16:creationId xmlns:a16="http://schemas.microsoft.com/office/drawing/2014/main" id="{75BED3F2-B026-A895-08CB-1BE6F02E74FF}"/>
                </a:ext>
              </a:extLst>
            </p:cNvPr>
            <p:cNvSpPr>
              <a:spLocks/>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6" name="Freeform 130">
              <a:extLst>
                <a:ext uri="{FF2B5EF4-FFF2-40B4-BE49-F238E27FC236}">
                  <a16:creationId xmlns:a16="http://schemas.microsoft.com/office/drawing/2014/main" id="{A1F94E47-C545-A402-A404-134055D05B44}"/>
                </a:ext>
              </a:extLst>
            </p:cNvPr>
            <p:cNvSpPr>
              <a:spLocks/>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416" name="TextBox 15">
            <a:extLst>
              <a:ext uri="{FF2B5EF4-FFF2-40B4-BE49-F238E27FC236}">
                <a16:creationId xmlns:a16="http://schemas.microsoft.com/office/drawing/2014/main" id="{4703A729-6DD6-3FC4-036E-B4A5778EF5C1}"/>
              </a:ext>
            </a:extLst>
          </p:cNvPr>
          <p:cNvSpPr txBox="1">
            <a:spLocks/>
          </p:cNvSpPr>
          <p:nvPr/>
        </p:nvSpPr>
        <p:spPr>
          <a:xfrm>
            <a:off x="2324436" y="4285177"/>
            <a:ext cx="3005951" cy="400110"/>
          </a:xfrm>
          <a:prstGeom prst="rect">
            <a:avLst/>
          </a:prstGeom>
          <a:noFill/>
        </p:spPr>
        <p:txBody>
          <a:bodyPr wrap="none" rtlCol="0">
            <a:spAutoFit/>
          </a:bodyPr>
          <a:lstStyle/>
          <a:p>
            <a:pPr algn="ctr"/>
            <a:r>
              <a:rPr lang="ja-JP" altLang="en-US" sz="2000" b="1">
                <a:solidFill>
                  <a:srgbClr val="0050AA"/>
                </a:solidFill>
                <a:latin typeface="+mj-ea"/>
                <a:ea typeface="+mj-ea"/>
              </a:rPr>
              <a:t>データドリブン意思決定</a:t>
            </a:r>
          </a:p>
        </p:txBody>
      </p:sp>
      <p:sp>
        <p:nvSpPr>
          <p:cNvPr id="417" name="TextBox 15">
            <a:extLst>
              <a:ext uri="{FF2B5EF4-FFF2-40B4-BE49-F238E27FC236}">
                <a16:creationId xmlns:a16="http://schemas.microsoft.com/office/drawing/2014/main" id="{72857F77-E195-7FD8-C5B4-AFA7EEA31555}"/>
              </a:ext>
            </a:extLst>
          </p:cNvPr>
          <p:cNvSpPr txBox="1">
            <a:spLocks/>
          </p:cNvSpPr>
          <p:nvPr/>
        </p:nvSpPr>
        <p:spPr>
          <a:xfrm>
            <a:off x="2077255" y="971614"/>
            <a:ext cx="4603311" cy="461665"/>
          </a:xfrm>
          <a:prstGeom prst="rect">
            <a:avLst/>
          </a:prstGeom>
          <a:noFill/>
        </p:spPr>
        <p:txBody>
          <a:bodyPr wrap="none" rtlCol="0">
            <a:spAutoFit/>
          </a:bodyPr>
          <a:lstStyle/>
          <a:p>
            <a:r>
              <a:rPr lang="en-US" altLang="ja-JP" sz="2400" b="1">
                <a:solidFill>
                  <a:schemeClr val="tx2">
                    <a:lumMod val="50000"/>
                  </a:schemeClr>
                </a:solidFill>
                <a:latin typeface="+mj-ea"/>
                <a:ea typeface="+mj-ea"/>
              </a:rPr>
              <a:t>ADT</a:t>
            </a:r>
            <a:r>
              <a:rPr lang="ja-JP" altLang="en-US" sz="2400" b="1">
                <a:solidFill>
                  <a:schemeClr val="tx2">
                    <a:lumMod val="50000"/>
                  </a:schemeClr>
                </a:solidFill>
                <a:latin typeface="+mj-ea"/>
                <a:ea typeface="+mj-ea"/>
              </a:rPr>
              <a:t>の窯は</a:t>
            </a:r>
            <a:r>
              <a:rPr lang="en-US" altLang="ja-JP" sz="2400" b="1">
                <a:solidFill>
                  <a:schemeClr val="tx2">
                    <a:lumMod val="50000"/>
                  </a:schemeClr>
                </a:solidFill>
                <a:latin typeface="+mj-ea"/>
                <a:ea typeface="+mj-ea"/>
              </a:rPr>
              <a:t>21</a:t>
            </a:r>
            <a:r>
              <a:rPr lang="ja-JP" altLang="en-US" sz="2400" b="1">
                <a:solidFill>
                  <a:schemeClr val="tx2">
                    <a:lumMod val="50000"/>
                  </a:schemeClr>
                </a:solidFill>
                <a:latin typeface="+mj-ea"/>
                <a:ea typeface="+mj-ea"/>
              </a:rPr>
              <a:t>年前から稼働開始</a:t>
            </a:r>
          </a:p>
        </p:txBody>
      </p:sp>
    </p:spTree>
    <p:extLst>
      <p:ext uri="{BB962C8B-B14F-4D97-AF65-F5344CB8AC3E}">
        <p14:creationId xmlns:p14="http://schemas.microsoft.com/office/powerpoint/2010/main" val="3487368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 name="群組 137">
            <a:extLst>
              <a:ext uri="{FF2B5EF4-FFF2-40B4-BE49-F238E27FC236}">
                <a16:creationId xmlns:a16="http://schemas.microsoft.com/office/drawing/2014/main" id="{36E180A7-1706-3F1F-B18D-EBF012B57F6D}"/>
              </a:ext>
            </a:extLst>
          </p:cNvPr>
          <p:cNvGrpSpPr/>
          <p:nvPr/>
        </p:nvGrpSpPr>
        <p:grpSpPr>
          <a:xfrm>
            <a:off x="4302465" y="836931"/>
            <a:ext cx="2239708" cy="1543015"/>
            <a:chOff x="4302465" y="734416"/>
            <a:chExt cx="2239708" cy="1543015"/>
          </a:xfrm>
        </p:grpSpPr>
        <p:cxnSp>
          <p:nvCxnSpPr>
            <p:cNvPr id="122" name="直線接點 121">
              <a:extLst>
                <a:ext uri="{FF2B5EF4-FFF2-40B4-BE49-F238E27FC236}">
                  <a16:creationId xmlns:a16="http://schemas.microsoft.com/office/drawing/2014/main" id="{5C32FC51-E6DF-DFD3-A9EA-D45A807FEC27}"/>
                </a:ext>
              </a:extLst>
            </p:cNvPr>
            <p:cNvCxnSpPr>
              <a:cxnSpLocks/>
            </p:cNvCxnSpPr>
            <p:nvPr/>
          </p:nvCxnSpPr>
          <p:spPr>
            <a:xfrm flipH="1">
              <a:off x="4302465" y="1046210"/>
              <a:ext cx="1114447" cy="1231221"/>
            </a:xfrm>
            <a:prstGeom prst="line">
              <a:avLst/>
            </a:prstGeom>
            <a:ln w="33401">
              <a:solidFill>
                <a:srgbClr val="0D53FF"/>
              </a:solidFill>
            </a:ln>
          </p:spPr>
          <p:style>
            <a:lnRef idx="1">
              <a:schemeClr val="accent1"/>
            </a:lnRef>
            <a:fillRef idx="0">
              <a:schemeClr val="accent1"/>
            </a:fillRef>
            <a:effectRef idx="0">
              <a:schemeClr val="accent1"/>
            </a:effectRef>
            <a:fontRef idx="minor">
              <a:schemeClr val="tx1"/>
            </a:fontRef>
          </p:style>
        </p:cxnSp>
        <p:sp>
          <p:nvSpPr>
            <p:cNvPr id="6" name="TextBox 15">
              <a:extLst>
                <a:ext uri="{FF2B5EF4-FFF2-40B4-BE49-F238E27FC236}">
                  <a16:creationId xmlns:a16="http://schemas.microsoft.com/office/drawing/2014/main" id="{412F428E-6CCA-1E1F-7B4C-C9CD97E403E4}"/>
                </a:ext>
              </a:extLst>
            </p:cNvPr>
            <p:cNvSpPr txBox="1">
              <a:spLocks/>
            </p:cNvSpPr>
            <p:nvPr/>
          </p:nvSpPr>
          <p:spPr>
            <a:xfrm>
              <a:off x="5374340" y="734416"/>
              <a:ext cx="966931" cy="400110"/>
            </a:xfrm>
            <a:prstGeom prst="rect">
              <a:avLst/>
            </a:prstGeom>
            <a:noFill/>
          </p:spPr>
          <p:txBody>
            <a:bodyPr wrap="none" rtlCol="0">
              <a:spAutoFit/>
            </a:bodyPr>
            <a:lstStyle/>
            <a:p>
              <a:pPr algn="ctr"/>
              <a:r>
                <a:rPr lang="en-US" altLang="zh-TW" sz="2000" b="1" i="1">
                  <a:solidFill>
                    <a:schemeClr val="accent1">
                      <a:lumMod val="60000"/>
                      <a:lumOff val="40000"/>
                    </a:schemeClr>
                  </a:solidFill>
                  <a:latin typeface="+mj-lt"/>
                  <a:ea typeface="+mj-ea"/>
                </a:rPr>
                <a:t>COLD</a:t>
              </a:r>
              <a:endParaRPr lang="ja-JP" altLang="en-US" sz="2000" b="1" i="1">
                <a:solidFill>
                  <a:schemeClr val="accent1">
                    <a:lumMod val="60000"/>
                    <a:lumOff val="40000"/>
                  </a:schemeClr>
                </a:solidFill>
                <a:latin typeface="+mj-lt"/>
                <a:ea typeface="+mj-ea"/>
              </a:endParaRPr>
            </a:p>
          </p:txBody>
        </p:sp>
        <p:grpSp>
          <p:nvGrpSpPr>
            <p:cNvPr id="133" name="群組 132">
              <a:extLst>
                <a:ext uri="{FF2B5EF4-FFF2-40B4-BE49-F238E27FC236}">
                  <a16:creationId xmlns:a16="http://schemas.microsoft.com/office/drawing/2014/main" id="{A17C638B-E5FA-DB41-E47C-A3C9E8523116}"/>
                </a:ext>
              </a:extLst>
            </p:cNvPr>
            <p:cNvGrpSpPr/>
            <p:nvPr/>
          </p:nvGrpSpPr>
          <p:grpSpPr>
            <a:xfrm>
              <a:off x="5404991" y="830341"/>
              <a:ext cx="1137182" cy="350252"/>
              <a:chOff x="3843338" y="5544036"/>
              <a:chExt cx="3479105" cy="1071563"/>
            </a:xfrm>
          </p:grpSpPr>
          <p:sp>
            <p:nvSpPr>
              <p:cNvPr id="134" name="Line 20">
                <a:extLst>
                  <a:ext uri="{FF2B5EF4-FFF2-40B4-BE49-F238E27FC236}">
                    <a16:creationId xmlns:a16="http://schemas.microsoft.com/office/drawing/2014/main" id="{79554118-849B-2F32-8EA3-1F8865F5E6D5}"/>
                  </a:ext>
                </a:extLst>
              </p:cNvPr>
              <p:cNvSpPr/>
              <p:nvPr/>
            </p:nvSpPr>
            <p:spPr bwMode="auto">
              <a:xfrm>
                <a:off x="3843338" y="6186489"/>
                <a:ext cx="3023492" cy="0"/>
              </a:xfrm>
              <a:prstGeom prst="line">
                <a:avLst/>
              </a:prstGeom>
              <a:noFill/>
              <a:ln w="33338">
                <a:solidFill>
                  <a:srgbClr val="0D53F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35" name="Freeform 1001">
                <a:extLst>
                  <a:ext uri="{FF2B5EF4-FFF2-40B4-BE49-F238E27FC236}">
                    <a16:creationId xmlns:a16="http://schemas.microsoft.com/office/drawing/2014/main" id="{458B990E-686B-C986-E571-DAEF01622AF6}"/>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D53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36" name="Freeform 1002">
                <a:extLst>
                  <a:ext uri="{FF2B5EF4-FFF2-40B4-BE49-F238E27FC236}">
                    <a16:creationId xmlns:a16="http://schemas.microsoft.com/office/drawing/2014/main" id="{4C86438C-7E26-151A-E5CB-759ABB423665}"/>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D53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37" name="Freeform 1003">
                <a:extLst>
                  <a:ext uri="{FF2B5EF4-FFF2-40B4-BE49-F238E27FC236}">
                    <a16:creationId xmlns:a16="http://schemas.microsoft.com/office/drawing/2014/main" id="{3F521458-9995-8C3A-C75E-BB0CADF52B63}"/>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D53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grpSp>
        <p:nvGrpSpPr>
          <p:cNvPr id="139" name="群組 138">
            <a:extLst>
              <a:ext uri="{FF2B5EF4-FFF2-40B4-BE49-F238E27FC236}">
                <a16:creationId xmlns:a16="http://schemas.microsoft.com/office/drawing/2014/main" id="{4F217E39-0CD9-9D5C-9B03-4ADB25AEFA34}"/>
              </a:ext>
            </a:extLst>
          </p:cNvPr>
          <p:cNvGrpSpPr/>
          <p:nvPr/>
        </p:nvGrpSpPr>
        <p:grpSpPr>
          <a:xfrm>
            <a:off x="550348" y="834773"/>
            <a:ext cx="2252383" cy="1545173"/>
            <a:chOff x="550348" y="732258"/>
            <a:chExt cx="2252383" cy="1545173"/>
          </a:xfrm>
        </p:grpSpPr>
        <p:cxnSp>
          <p:nvCxnSpPr>
            <p:cNvPr id="126" name="直線接點 125">
              <a:extLst>
                <a:ext uri="{FF2B5EF4-FFF2-40B4-BE49-F238E27FC236}">
                  <a16:creationId xmlns:a16="http://schemas.microsoft.com/office/drawing/2014/main" id="{9CEF3B8D-633F-3716-0C7E-BC838A993DC4}"/>
                </a:ext>
              </a:extLst>
            </p:cNvPr>
            <p:cNvCxnSpPr>
              <a:cxnSpLocks/>
            </p:cNvCxnSpPr>
            <p:nvPr/>
          </p:nvCxnSpPr>
          <p:spPr>
            <a:xfrm flipH="1">
              <a:off x="550348" y="1046210"/>
              <a:ext cx="1114447" cy="1231221"/>
            </a:xfrm>
            <a:prstGeom prst="line">
              <a:avLst/>
            </a:prstGeom>
            <a:ln w="33401">
              <a:solidFill>
                <a:srgbClr val="FF6600"/>
              </a:solidFill>
            </a:ln>
          </p:spPr>
          <p:style>
            <a:lnRef idx="1">
              <a:schemeClr val="accent1"/>
            </a:lnRef>
            <a:fillRef idx="0">
              <a:schemeClr val="accent1"/>
            </a:fillRef>
            <a:effectRef idx="0">
              <a:schemeClr val="accent1"/>
            </a:effectRef>
            <a:fontRef idx="minor">
              <a:schemeClr val="tx1"/>
            </a:fontRef>
          </p:style>
        </p:cxnSp>
        <p:sp>
          <p:nvSpPr>
            <p:cNvPr id="5" name="TextBox 15">
              <a:extLst>
                <a:ext uri="{FF2B5EF4-FFF2-40B4-BE49-F238E27FC236}">
                  <a16:creationId xmlns:a16="http://schemas.microsoft.com/office/drawing/2014/main" id="{95CA16E7-33D2-E427-1EAE-6574E5A51E06}"/>
                </a:ext>
              </a:extLst>
            </p:cNvPr>
            <p:cNvSpPr txBox="1">
              <a:spLocks/>
            </p:cNvSpPr>
            <p:nvPr/>
          </p:nvSpPr>
          <p:spPr>
            <a:xfrm>
              <a:off x="1697300" y="732258"/>
              <a:ext cx="790346" cy="400110"/>
            </a:xfrm>
            <a:prstGeom prst="rect">
              <a:avLst/>
            </a:prstGeom>
            <a:noFill/>
          </p:spPr>
          <p:txBody>
            <a:bodyPr wrap="none" rtlCol="0">
              <a:spAutoFit/>
            </a:bodyPr>
            <a:lstStyle/>
            <a:p>
              <a:pPr algn="ctr"/>
              <a:r>
                <a:rPr lang="en-US" altLang="zh-TW" sz="2000" b="1" i="1">
                  <a:solidFill>
                    <a:srgbClr val="FF6600"/>
                  </a:solidFill>
                  <a:latin typeface="+mj-lt"/>
                  <a:ea typeface="+mj-ea"/>
                </a:rPr>
                <a:t>HOT</a:t>
              </a:r>
              <a:endParaRPr lang="ja-JP" altLang="en-US" sz="2000" b="1" i="1">
                <a:solidFill>
                  <a:srgbClr val="FF6600"/>
                </a:solidFill>
                <a:latin typeface="+mj-lt"/>
                <a:ea typeface="+mj-ea"/>
              </a:endParaRPr>
            </a:p>
          </p:txBody>
        </p:sp>
        <p:grpSp>
          <p:nvGrpSpPr>
            <p:cNvPr id="127" name="群組 126">
              <a:extLst>
                <a:ext uri="{FF2B5EF4-FFF2-40B4-BE49-F238E27FC236}">
                  <a16:creationId xmlns:a16="http://schemas.microsoft.com/office/drawing/2014/main" id="{D46FAA2E-6A16-5E0F-5151-A891925F0F2C}"/>
                </a:ext>
              </a:extLst>
            </p:cNvPr>
            <p:cNvGrpSpPr/>
            <p:nvPr/>
          </p:nvGrpSpPr>
          <p:grpSpPr>
            <a:xfrm>
              <a:off x="1665549" y="830341"/>
              <a:ext cx="1137182" cy="350252"/>
              <a:chOff x="3843338" y="5544036"/>
              <a:chExt cx="3479105" cy="1071563"/>
            </a:xfrm>
          </p:grpSpPr>
          <p:sp>
            <p:nvSpPr>
              <p:cNvPr id="128" name="Line 20">
                <a:extLst>
                  <a:ext uri="{FF2B5EF4-FFF2-40B4-BE49-F238E27FC236}">
                    <a16:creationId xmlns:a16="http://schemas.microsoft.com/office/drawing/2014/main" id="{B66CC4FE-E288-B416-D3FC-7B61548CB536}"/>
                  </a:ext>
                </a:extLst>
              </p:cNvPr>
              <p:cNvSpPr/>
              <p:nvPr/>
            </p:nvSpPr>
            <p:spPr bwMode="auto">
              <a:xfrm>
                <a:off x="3843338" y="6186489"/>
                <a:ext cx="3023492" cy="0"/>
              </a:xfrm>
              <a:prstGeom prst="line">
                <a:avLst/>
              </a:prstGeom>
              <a:noFill/>
              <a:ln w="33338">
                <a:solidFill>
                  <a:srgbClr val="FF660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29" name="Freeform 1001">
                <a:extLst>
                  <a:ext uri="{FF2B5EF4-FFF2-40B4-BE49-F238E27FC236}">
                    <a16:creationId xmlns:a16="http://schemas.microsoft.com/office/drawing/2014/main" id="{7376E463-93F7-E5B1-04F4-5249E61F8F05}"/>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30" name="Freeform 1002">
                <a:extLst>
                  <a:ext uri="{FF2B5EF4-FFF2-40B4-BE49-F238E27FC236}">
                    <a16:creationId xmlns:a16="http://schemas.microsoft.com/office/drawing/2014/main" id="{41294AEA-0394-6443-E0CF-D6509E3387CA}"/>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31" name="Freeform 1003">
                <a:extLst>
                  <a:ext uri="{FF2B5EF4-FFF2-40B4-BE49-F238E27FC236}">
                    <a16:creationId xmlns:a16="http://schemas.microsoft.com/office/drawing/2014/main" id="{3636B17B-31A2-1FF0-D089-9FB5F86E178D}"/>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sp>
        <p:nvSpPr>
          <p:cNvPr id="19" name="タイトル 3">
            <a:extLst>
              <a:ext uri="{FF2B5EF4-FFF2-40B4-BE49-F238E27FC236}">
                <a16:creationId xmlns:a16="http://schemas.microsoft.com/office/drawing/2014/main" id="{026013B1-1C0F-974A-8B74-012CA07275AA}"/>
              </a:ext>
            </a:extLst>
          </p:cNvPr>
          <p:cNvSpPr txBox="1"/>
          <p:nvPr/>
        </p:nvSpPr>
        <p:spPr bwMode="auto">
          <a:xfrm>
            <a:off x="120860" y="207574"/>
            <a:ext cx="3262432"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zh-TW" altLang="en-US" sz="2400">
                <a:solidFill>
                  <a:schemeClr val="tx1"/>
                </a:solidFill>
                <a:latin typeface="+mj-ea"/>
                <a:ea typeface="+mj-ea"/>
              </a:rPr>
              <a:t>素板</a:t>
            </a:r>
            <a:r>
              <a:rPr lang="ja-JP" altLang="en-US" sz="2400">
                <a:solidFill>
                  <a:schemeClr val="tx1"/>
                </a:solidFill>
                <a:latin typeface="+mj-ea"/>
                <a:ea typeface="+mj-ea"/>
              </a:rPr>
              <a:t>製造工程の概要</a:t>
            </a:r>
            <a:r>
              <a:rPr lang="zh-TW" altLang="en-US" sz="2400">
                <a:solidFill>
                  <a:schemeClr val="tx1"/>
                </a:solidFill>
                <a:latin typeface="+mj-ea"/>
                <a:ea typeface="+mj-ea"/>
              </a:rPr>
              <a:t>：</a:t>
            </a:r>
            <a:endParaRPr lang="ja-JP" altLang="en-US" sz="2400">
              <a:solidFill>
                <a:schemeClr val="tx1"/>
              </a:solidFill>
              <a:latin typeface="+mj-ea"/>
              <a:ea typeface="+mj-ea"/>
            </a:endParaRPr>
          </a:p>
        </p:txBody>
      </p:sp>
      <p:grpSp>
        <p:nvGrpSpPr>
          <p:cNvPr id="4" name="群組 3">
            <a:extLst>
              <a:ext uri="{FF2B5EF4-FFF2-40B4-BE49-F238E27FC236}">
                <a16:creationId xmlns:a16="http://schemas.microsoft.com/office/drawing/2014/main" id="{B6771582-578C-4313-2379-968959DE1B6A}"/>
              </a:ext>
            </a:extLst>
          </p:cNvPr>
          <p:cNvGrpSpPr>
            <a:grpSpLocks/>
          </p:cNvGrpSpPr>
          <p:nvPr/>
        </p:nvGrpSpPr>
        <p:grpSpPr>
          <a:xfrm>
            <a:off x="-70889" y="2370725"/>
            <a:ext cx="9661452" cy="632359"/>
            <a:chOff x="-163033" y="2231414"/>
            <a:chExt cx="9519684" cy="680671"/>
          </a:xfrm>
        </p:grpSpPr>
        <p:sp>
          <p:nvSpPr>
            <p:cNvPr id="7" name="平行四邊形 6">
              <a:extLst>
                <a:ext uri="{FF2B5EF4-FFF2-40B4-BE49-F238E27FC236}">
                  <a16:creationId xmlns:a16="http://schemas.microsoft.com/office/drawing/2014/main" id="{A4153942-F129-4785-B5AA-1CFD9E2FFDC6}"/>
                </a:ext>
              </a:extLst>
            </p:cNvPr>
            <p:cNvSpPr>
              <a:spLocks/>
            </p:cNvSpPr>
            <p:nvPr/>
          </p:nvSpPr>
          <p:spPr>
            <a:xfrm>
              <a:off x="-163033" y="2231414"/>
              <a:ext cx="9519684" cy="680671"/>
            </a:xfrm>
            <a:prstGeom prst="parallelogram">
              <a:avLst>
                <a:gd name="adj" fmla="val 91648"/>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 name="平行四邊形 1">
              <a:extLst>
                <a:ext uri="{FF2B5EF4-FFF2-40B4-BE49-F238E27FC236}">
                  <a16:creationId xmlns:a16="http://schemas.microsoft.com/office/drawing/2014/main" id="{36ACCA29-DE34-381E-3668-78376AA93EF5}"/>
                </a:ext>
              </a:extLst>
            </p:cNvPr>
            <p:cNvSpPr>
              <a:spLocks/>
            </p:cNvSpPr>
            <p:nvPr/>
          </p:nvSpPr>
          <p:spPr>
            <a:xfrm>
              <a:off x="-120507" y="2231414"/>
              <a:ext cx="4288466" cy="680671"/>
            </a:xfrm>
            <a:prstGeom prst="parallelogram">
              <a:avLst>
                <a:gd name="adj" fmla="val 91648"/>
              </a:avLst>
            </a:prstGeom>
            <a:solidFill>
              <a:srgbClr val="FF66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3" name="平行四邊形 2">
              <a:extLst>
                <a:ext uri="{FF2B5EF4-FFF2-40B4-BE49-F238E27FC236}">
                  <a16:creationId xmlns:a16="http://schemas.microsoft.com/office/drawing/2014/main" id="{F0202FC2-C206-20CF-E31B-8099BBA7F74D}"/>
                </a:ext>
              </a:extLst>
            </p:cNvPr>
            <p:cNvSpPr>
              <a:spLocks/>
            </p:cNvSpPr>
            <p:nvPr/>
          </p:nvSpPr>
          <p:spPr>
            <a:xfrm>
              <a:off x="3593799" y="2231414"/>
              <a:ext cx="5713234" cy="680671"/>
            </a:xfrm>
            <a:prstGeom prst="parallelogram">
              <a:avLst>
                <a:gd name="adj" fmla="val 91648"/>
              </a:avLst>
            </a:prstGeom>
            <a:solidFill>
              <a:schemeClr val="tx2">
                <a:lumMod val="40000"/>
                <a:lumOff val="60000"/>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pic>
        <p:nvPicPr>
          <p:cNvPr id="17" name="圖片 16">
            <a:extLst>
              <a:ext uri="{FF2B5EF4-FFF2-40B4-BE49-F238E27FC236}">
                <a16:creationId xmlns:a16="http://schemas.microsoft.com/office/drawing/2014/main" id="{7B87A304-3659-5E24-0C24-FB0CC2692E2F}"/>
              </a:ext>
            </a:extLst>
          </p:cNvPr>
          <p:cNvPicPr>
            <a:picLocks noChangeAspect="1"/>
          </p:cNvPicPr>
          <p:nvPr/>
        </p:nvPicPr>
        <p:blipFill>
          <a:blip r:embed="rId3"/>
          <a:stretch>
            <a:fillRect/>
          </a:stretch>
        </p:blipFill>
        <p:spPr>
          <a:xfrm>
            <a:off x="92144" y="2341760"/>
            <a:ext cx="9144000" cy="680670"/>
          </a:xfrm>
          <a:prstGeom prst="rect">
            <a:avLst/>
          </a:prstGeom>
        </p:spPr>
      </p:pic>
      <p:sp>
        <p:nvSpPr>
          <p:cNvPr id="24" name="橢圓 23">
            <a:extLst>
              <a:ext uri="{FF2B5EF4-FFF2-40B4-BE49-F238E27FC236}">
                <a16:creationId xmlns:a16="http://schemas.microsoft.com/office/drawing/2014/main" id="{F8470919-7605-C3DF-D3B9-327774205A22}"/>
              </a:ext>
            </a:extLst>
          </p:cNvPr>
          <p:cNvSpPr>
            <a:spLocks/>
          </p:cNvSpPr>
          <p:nvPr/>
        </p:nvSpPr>
        <p:spPr>
          <a:xfrm>
            <a:off x="186558" y="2414063"/>
            <a:ext cx="252000" cy="252000"/>
          </a:xfrm>
          <a:prstGeom prst="ellipse">
            <a:avLst/>
          </a:prstGeom>
          <a:solidFill>
            <a:srgbClr val="FFFF00"/>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5" name="橢圓 24">
            <a:extLst>
              <a:ext uri="{FF2B5EF4-FFF2-40B4-BE49-F238E27FC236}">
                <a16:creationId xmlns:a16="http://schemas.microsoft.com/office/drawing/2014/main" id="{C5ADEC6E-3B71-94ED-6FCB-2774A975653C}"/>
              </a:ext>
            </a:extLst>
          </p:cNvPr>
          <p:cNvSpPr>
            <a:spLocks/>
          </p:cNvSpPr>
          <p:nvPr/>
        </p:nvSpPr>
        <p:spPr>
          <a:xfrm>
            <a:off x="754447" y="2516563"/>
            <a:ext cx="252000" cy="252000"/>
          </a:xfrm>
          <a:prstGeom prst="ellipse">
            <a:avLst/>
          </a:prstGeom>
          <a:solidFill>
            <a:srgbClr val="FFFF00"/>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6" name="橢圓 25">
            <a:extLst>
              <a:ext uri="{FF2B5EF4-FFF2-40B4-BE49-F238E27FC236}">
                <a16:creationId xmlns:a16="http://schemas.microsoft.com/office/drawing/2014/main" id="{59B07074-DEDA-D5CE-98DD-5C45BC10590F}"/>
              </a:ext>
            </a:extLst>
          </p:cNvPr>
          <p:cNvSpPr>
            <a:spLocks/>
          </p:cNvSpPr>
          <p:nvPr/>
        </p:nvSpPr>
        <p:spPr>
          <a:xfrm>
            <a:off x="1567094" y="2516563"/>
            <a:ext cx="252000" cy="252000"/>
          </a:xfrm>
          <a:prstGeom prst="ellipse">
            <a:avLst/>
          </a:prstGeom>
          <a:solidFill>
            <a:srgbClr val="FFFF00"/>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7" name="橢圓 26">
            <a:extLst>
              <a:ext uri="{FF2B5EF4-FFF2-40B4-BE49-F238E27FC236}">
                <a16:creationId xmlns:a16="http://schemas.microsoft.com/office/drawing/2014/main" id="{83081E44-00D6-8CCE-F926-F8024C7EA258}"/>
              </a:ext>
            </a:extLst>
          </p:cNvPr>
          <p:cNvSpPr>
            <a:spLocks/>
          </p:cNvSpPr>
          <p:nvPr/>
        </p:nvSpPr>
        <p:spPr>
          <a:xfrm>
            <a:off x="2379741" y="2516563"/>
            <a:ext cx="252000" cy="252000"/>
          </a:xfrm>
          <a:prstGeom prst="ellipse">
            <a:avLst/>
          </a:prstGeom>
          <a:solidFill>
            <a:srgbClr val="FFFF00"/>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8" name="橢圓 27">
            <a:extLst>
              <a:ext uri="{FF2B5EF4-FFF2-40B4-BE49-F238E27FC236}">
                <a16:creationId xmlns:a16="http://schemas.microsoft.com/office/drawing/2014/main" id="{53D26586-A8F6-9255-9A39-76811C38FAAE}"/>
              </a:ext>
            </a:extLst>
          </p:cNvPr>
          <p:cNvSpPr>
            <a:spLocks/>
          </p:cNvSpPr>
          <p:nvPr/>
        </p:nvSpPr>
        <p:spPr>
          <a:xfrm>
            <a:off x="4444474" y="2579595"/>
            <a:ext cx="252000" cy="252000"/>
          </a:xfrm>
          <a:prstGeom prst="ellipse">
            <a:avLst/>
          </a:prstGeom>
          <a:solidFill>
            <a:srgbClr val="4BD0FF"/>
          </a:solidFill>
          <a:ln w="28575">
            <a:solidFill>
              <a:srgbClr val="0050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9" name="橢圓 28">
            <a:extLst>
              <a:ext uri="{FF2B5EF4-FFF2-40B4-BE49-F238E27FC236}">
                <a16:creationId xmlns:a16="http://schemas.microsoft.com/office/drawing/2014/main" id="{340165CE-C136-D59A-8484-2FA39956234F}"/>
              </a:ext>
            </a:extLst>
          </p:cNvPr>
          <p:cNvSpPr>
            <a:spLocks/>
          </p:cNvSpPr>
          <p:nvPr/>
        </p:nvSpPr>
        <p:spPr>
          <a:xfrm>
            <a:off x="7716553" y="2565415"/>
            <a:ext cx="252000" cy="252000"/>
          </a:xfrm>
          <a:prstGeom prst="ellipse">
            <a:avLst/>
          </a:prstGeom>
          <a:solidFill>
            <a:srgbClr val="4BD0FF"/>
          </a:solidFill>
          <a:ln w="28575">
            <a:solidFill>
              <a:srgbClr val="0050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69" name="群組 68">
            <a:extLst>
              <a:ext uri="{FF2B5EF4-FFF2-40B4-BE49-F238E27FC236}">
                <a16:creationId xmlns:a16="http://schemas.microsoft.com/office/drawing/2014/main" id="{92BD3E5C-08C3-71C5-E0EA-E8DC7CF3E31A}"/>
              </a:ext>
            </a:extLst>
          </p:cNvPr>
          <p:cNvGrpSpPr/>
          <p:nvPr/>
        </p:nvGrpSpPr>
        <p:grpSpPr>
          <a:xfrm>
            <a:off x="186558" y="1317388"/>
            <a:ext cx="2747182" cy="1194783"/>
            <a:chOff x="186558" y="1123115"/>
            <a:chExt cx="2747182" cy="1194783"/>
          </a:xfrm>
        </p:grpSpPr>
        <p:grpSp>
          <p:nvGrpSpPr>
            <p:cNvPr id="58" name="群組 57">
              <a:extLst>
                <a:ext uri="{FF2B5EF4-FFF2-40B4-BE49-F238E27FC236}">
                  <a16:creationId xmlns:a16="http://schemas.microsoft.com/office/drawing/2014/main" id="{962787EE-A040-21B4-328B-E2AD9F22E722}"/>
                </a:ext>
              </a:extLst>
            </p:cNvPr>
            <p:cNvGrpSpPr/>
            <p:nvPr/>
          </p:nvGrpSpPr>
          <p:grpSpPr>
            <a:xfrm>
              <a:off x="186558" y="1123115"/>
              <a:ext cx="2747182" cy="892493"/>
              <a:chOff x="186558" y="1123115"/>
              <a:chExt cx="2747182" cy="892493"/>
            </a:xfrm>
          </p:grpSpPr>
          <p:sp>
            <p:nvSpPr>
              <p:cNvPr id="53" name="矩形 52">
                <a:extLst>
                  <a:ext uri="{FF2B5EF4-FFF2-40B4-BE49-F238E27FC236}">
                    <a16:creationId xmlns:a16="http://schemas.microsoft.com/office/drawing/2014/main" id="{4CB3059C-D3A1-B81A-1CCB-C783302C732F}"/>
                  </a:ext>
                </a:extLst>
              </p:cNvPr>
              <p:cNvSpPr/>
              <p:nvPr/>
            </p:nvSpPr>
            <p:spPr>
              <a:xfrm flipV="1">
                <a:off x="1688700" y="1849487"/>
                <a:ext cx="1245040" cy="857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43" name="群組 42">
                <a:extLst>
                  <a:ext uri="{FF2B5EF4-FFF2-40B4-BE49-F238E27FC236}">
                    <a16:creationId xmlns:a16="http://schemas.microsoft.com/office/drawing/2014/main" id="{2BFB0C2B-87C7-6435-AF72-BF3E6463D073}"/>
                  </a:ext>
                </a:extLst>
              </p:cNvPr>
              <p:cNvGrpSpPr/>
              <p:nvPr/>
            </p:nvGrpSpPr>
            <p:grpSpPr>
              <a:xfrm>
                <a:off x="186558" y="1123115"/>
                <a:ext cx="1466204" cy="892493"/>
                <a:chOff x="151118" y="1123738"/>
                <a:chExt cx="1181498" cy="719190"/>
              </a:xfrm>
            </p:grpSpPr>
            <p:sp>
              <p:nvSpPr>
                <p:cNvPr id="33" name="矩形: 圓角 32">
                  <a:extLst>
                    <a:ext uri="{FF2B5EF4-FFF2-40B4-BE49-F238E27FC236}">
                      <a16:creationId xmlns:a16="http://schemas.microsoft.com/office/drawing/2014/main" id="{1A487019-5B80-AD3B-2A88-7A7068265376}"/>
                    </a:ext>
                  </a:extLst>
                </p:cNvPr>
                <p:cNvSpPr/>
                <p:nvPr/>
              </p:nvSpPr>
              <p:spPr>
                <a:xfrm>
                  <a:off x="151118" y="1123738"/>
                  <a:ext cx="1181498" cy="719190"/>
                </a:xfrm>
                <a:prstGeom prst="roundRect">
                  <a:avLst>
                    <a:gd name="adj" fmla="val 1156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23" name="圖片 22">
                  <a:extLst>
                    <a:ext uri="{FF2B5EF4-FFF2-40B4-BE49-F238E27FC236}">
                      <a16:creationId xmlns:a16="http://schemas.microsoft.com/office/drawing/2014/main" id="{ACCD8231-65AE-6553-6C61-79DB75A6383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86558" y="1152089"/>
                  <a:ext cx="1117703" cy="666389"/>
                </a:xfrm>
                <a:prstGeom prst="roundRect">
                  <a:avLst>
                    <a:gd name="adj" fmla="val 10103"/>
                  </a:avLst>
                </a:prstGeom>
                <a:solidFill>
                  <a:srgbClr val="FFFFFF">
                    <a:shade val="85000"/>
                  </a:srgbClr>
                </a:solidFill>
                <a:ln>
                  <a:noFill/>
                </a:ln>
                <a:effectLst/>
              </p:spPr>
            </p:pic>
          </p:grpSp>
          <p:sp>
            <p:nvSpPr>
              <p:cNvPr id="46" name="TextBox 15">
                <a:extLst>
                  <a:ext uri="{FF2B5EF4-FFF2-40B4-BE49-F238E27FC236}">
                    <a16:creationId xmlns:a16="http://schemas.microsoft.com/office/drawing/2014/main" id="{0B2D47FC-ACFB-78B3-79B4-61D40FB43E3C}"/>
                  </a:ext>
                </a:extLst>
              </p:cNvPr>
              <p:cNvSpPr txBox="1"/>
              <p:nvPr/>
            </p:nvSpPr>
            <p:spPr>
              <a:xfrm>
                <a:off x="1553054" y="1662237"/>
                <a:ext cx="1005403" cy="338554"/>
              </a:xfrm>
              <a:prstGeom prst="rect">
                <a:avLst/>
              </a:prstGeom>
              <a:noFill/>
            </p:spPr>
            <p:txBody>
              <a:bodyPr wrap="none" rtlCol="0">
                <a:spAutoFit/>
              </a:bodyPr>
              <a:lstStyle/>
              <a:p>
                <a:r>
                  <a:rPr lang="zh-TW" altLang="en-US" sz="1600" b="1">
                    <a:latin typeface="+mj-ea"/>
                    <a:ea typeface="+mj-ea"/>
                  </a:rPr>
                  <a:t>原料投入</a:t>
                </a:r>
                <a:endParaRPr lang="ja-JP" altLang="en-US" sz="1600" b="1">
                  <a:latin typeface="+mj-ea"/>
                  <a:ea typeface="+mj-ea"/>
                </a:endParaRPr>
              </a:p>
            </p:txBody>
          </p:sp>
        </p:grpSp>
        <p:cxnSp>
          <p:nvCxnSpPr>
            <p:cNvPr id="65" name="直線接點 64">
              <a:extLst>
                <a:ext uri="{FF2B5EF4-FFF2-40B4-BE49-F238E27FC236}">
                  <a16:creationId xmlns:a16="http://schemas.microsoft.com/office/drawing/2014/main" id="{C3E6BC2E-4C79-95EF-4551-A6E8AE76654E}"/>
                </a:ext>
              </a:extLst>
            </p:cNvPr>
            <p:cNvCxnSpPr>
              <a:cxnSpLocks/>
            </p:cNvCxnSpPr>
            <p:nvPr/>
          </p:nvCxnSpPr>
          <p:spPr>
            <a:xfrm flipV="1">
              <a:off x="312558" y="1948008"/>
              <a:ext cx="323393" cy="36989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70" name="群組 69">
            <a:extLst>
              <a:ext uri="{FF2B5EF4-FFF2-40B4-BE49-F238E27FC236}">
                <a16:creationId xmlns:a16="http://schemas.microsoft.com/office/drawing/2014/main" id="{80D2E031-DAE8-AA61-DDAA-FC55ABBE0196}"/>
              </a:ext>
            </a:extLst>
          </p:cNvPr>
          <p:cNvGrpSpPr/>
          <p:nvPr/>
        </p:nvGrpSpPr>
        <p:grpSpPr>
          <a:xfrm>
            <a:off x="342516" y="2682095"/>
            <a:ext cx="2640030" cy="1359699"/>
            <a:chOff x="393316" y="2427180"/>
            <a:chExt cx="2640030" cy="1359699"/>
          </a:xfrm>
        </p:grpSpPr>
        <p:grpSp>
          <p:nvGrpSpPr>
            <p:cNvPr id="59" name="群組 58">
              <a:extLst>
                <a:ext uri="{FF2B5EF4-FFF2-40B4-BE49-F238E27FC236}">
                  <a16:creationId xmlns:a16="http://schemas.microsoft.com/office/drawing/2014/main" id="{A52BB445-19CD-2013-D8C7-DECDAC21A129}"/>
                </a:ext>
              </a:extLst>
            </p:cNvPr>
            <p:cNvGrpSpPr/>
            <p:nvPr/>
          </p:nvGrpSpPr>
          <p:grpSpPr>
            <a:xfrm>
              <a:off x="393316" y="2894386"/>
              <a:ext cx="2640030" cy="892493"/>
              <a:chOff x="393316" y="2894386"/>
              <a:chExt cx="2640030" cy="892493"/>
            </a:xfrm>
          </p:grpSpPr>
          <p:sp>
            <p:nvSpPr>
              <p:cNvPr id="52" name="矩形 51">
                <a:extLst>
                  <a:ext uri="{FF2B5EF4-FFF2-40B4-BE49-F238E27FC236}">
                    <a16:creationId xmlns:a16="http://schemas.microsoft.com/office/drawing/2014/main" id="{DB90AE7F-817C-B287-A28E-26D44FE222C0}"/>
                  </a:ext>
                </a:extLst>
              </p:cNvPr>
              <p:cNvSpPr/>
              <p:nvPr/>
            </p:nvSpPr>
            <p:spPr>
              <a:xfrm flipV="1">
                <a:off x="1741624" y="3629728"/>
                <a:ext cx="1245040" cy="857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44" name="群組 43">
                <a:extLst>
                  <a:ext uri="{FF2B5EF4-FFF2-40B4-BE49-F238E27FC236}">
                    <a16:creationId xmlns:a16="http://schemas.microsoft.com/office/drawing/2014/main" id="{3C1B49D3-8793-A0E5-3E42-2240655AF43B}"/>
                  </a:ext>
                </a:extLst>
              </p:cNvPr>
              <p:cNvGrpSpPr/>
              <p:nvPr/>
            </p:nvGrpSpPr>
            <p:grpSpPr>
              <a:xfrm>
                <a:off x="393316" y="2894386"/>
                <a:ext cx="1323033" cy="892493"/>
                <a:chOff x="219899" y="2894386"/>
                <a:chExt cx="1323033" cy="892493"/>
              </a:xfrm>
            </p:grpSpPr>
            <p:sp>
              <p:nvSpPr>
                <p:cNvPr id="35" name="矩形: 圓角 34">
                  <a:extLst>
                    <a:ext uri="{FF2B5EF4-FFF2-40B4-BE49-F238E27FC236}">
                      <a16:creationId xmlns:a16="http://schemas.microsoft.com/office/drawing/2014/main" id="{3DAE166D-2CEE-CC02-E6C3-DE4A70696CA7}"/>
                    </a:ext>
                  </a:extLst>
                </p:cNvPr>
                <p:cNvSpPr/>
                <p:nvPr/>
              </p:nvSpPr>
              <p:spPr>
                <a:xfrm>
                  <a:off x="219899" y="2894386"/>
                  <a:ext cx="1323033" cy="892493"/>
                </a:xfrm>
                <a:prstGeom prst="roundRect">
                  <a:avLst>
                    <a:gd name="adj" fmla="val 1156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32" name="圖片 31">
                  <a:extLst>
                    <a:ext uri="{FF2B5EF4-FFF2-40B4-BE49-F238E27FC236}">
                      <a16:creationId xmlns:a16="http://schemas.microsoft.com/office/drawing/2014/main" id="{046852E0-08EE-1197-9D03-C00A06444F9B}"/>
                    </a:ext>
                  </a:extLst>
                </p:cNvPr>
                <p:cNvPicPr>
                  <a:picLocks noChangeAspect="1"/>
                </p:cNvPicPr>
                <p:nvPr/>
              </p:nvPicPr>
              <p:blipFill>
                <a:blip r:embed="rId5"/>
                <a:stretch>
                  <a:fillRect/>
                </a:stretch>
              </p:blipFill>
              <p:spPr>
                <a:xfrm>
                  <a:off x="259803" y="2926265"/>
                  <a:ext cx="1249788" cy="835224"/>
                </a:xfrm>
                <a:prstGeom prst="rect">
                  <a:avLst/>
                </a:prstGeom>
              </p:spPr>
            </p:pic>
          </p:grpSp>
          <p:sp>
            <p:nvSpPr>
              <p:cNvPr id="47" name="TextBox 15">
                <a:extLst>
                  <a:ext uri="{FF2B5EF4-FFF2-40B4-BE49-F238E27FC236}">
                    <a16:creationId xmlns:a16="http://schemas.microsoft.com/office/drawing/2014/main" id="{038687C5-F0C5-3F24-BD3C-C665F8F647F8}"/>
                  </a:ext>
                </a:extLst>
              </p:cNvPr>
              <p:cNvSpPr txBox="1"/>
              <p:nvPr/>
            </p:nvSpPr>
            <p:spPr>
              <a:xfrm>
                <a:off x="1617574" y="3446684"/>
                <a:ext cx="1415772" cy="338554"/>
              </a:xfrm>
              <a:prstGeom prst="rect">
                <a:avLst/>
              </a:prstGeom>
              <a:noFill/>
            </p:spPr>
            <p:txBody>
              <a:bodyPr wrap="none" rtlCol="0">
                <a:spAutoFit/>
              </a:bodyPr>
              <a:lstStyle/>
              <a:p>
                <a:r>
                  <a:rPr lang="zh-TW" altLang="en-US" sz="1600" b="1">
                    <a:latin typeface="+mj-ea"/>
                    <a:ea typeface="+mj-ea"/>
                  </a:rPr>
                  <a:t>溶解、清澄區</a:t>
                </a:r>
                <a:endParaRPr lang="ja-JP" altLang="en-US" sz="1600" b="1">
                  <a:latin typeface="+mj-ea"/>
                  <a:ea typeface="+mj-ea"/>
                </a:endParaRPr>
              </a:p>
            </p:txBody>
          </p:sp>
        </p:grpSp>
        <p:cxnSp>
          <p:nvCxnSpPr>
            <p:cNvPr id="67" name="直線接點 66">
              <a:extLst>
                <a:ext uri="{FF2B5EF4-FFF2-40B4-BE49-F238E27FC236}">
                  <a16:creationId xmlns:a16="http://schemas.microsoft.com/office/drawing/2014/main" id="{98B35506-BF03-4BAA-CB14-4F934D164543}"/>
                </a:ext>
              </a:extLst>
            </p:cNvPr>
            <p:cNvCxnSpPr>
              <a:cxnSpLocks/>
            </p:cNvCxnSpPr>
            <p:nvPr/>
          </p:nvCxnSpPr>
          <p:spPr>
            <a:xfrm flipV="1">
              <a:off x="481797" y="2427180"/>
              <a:ext cx="449450" cy="53274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08" name="群組 107">
            <a:extLst>
              <a:ext uri="{FF2B5EF4-FFF2-40B4-BE49-F238E27FC236}">
                <a16:creationId xmlns:a16="http://schemas.microsoft.com/office/drawing/2014/main" id="{5E81E893-0825-BD75-D615-8D4AAE8E9E3C}"/>
              </a:ext>
            </a:extLst>
          </p:cNvPr>
          <p:cNvGrpSpPr/>
          <p:nvPr/>
        </p:nvGrpSpPr>
        <p:grpSpPr>
          <a:xfrm>
            <a:off x="1716064" y="1317390"/>
            <a:ext cx="4139684" cy="1308780"/>
            <a:chOff x="1716064" y="1214875"/>
            <a:chExt cx="4139684" cy="1308780"/>
          </a:xfrm>
        </p:grpSpPr>
        <p:grpSp>
          <p:nvGrpSpPr>
            <p:cNvPr id="60" name="群組 59">
              <a:extLst>
                <a:ext uri="{FF2B5EF4-FFF2-40B4-BE49-F238E27FC236}">
                  <a16:creationId xmlns:a16="http://schemas.microsoft.com/office/drawing/2014/main" id="{723DB2C8-A64C-6DAE-D250-7CEEE91B2E4F}"/>
                </a:ext>
              </a:extLst>
            </p:cNvPr>
            <p:cNvGrpSpPr/>
            <p:nvPr/>
          </p:nvGrpSpPr>
          <p:grpSpPr>
            <a:xfrm>
              <a:off x="3112659" y="1214875"/>
              <a:ext cx="2743089" cy="892493"/>
              <a:chOff x="3112659" y="1123117"/>
              <a:chExt cx="2743089" cy="892493"/>
            </a:xfrm>
          </p:grpSpPr>
          <p:sp>
            <p:nvSpPr>
              <p:cNvPr id="55" name="矩形 54">
                <a:extLst>
                  <a:ext uri="{FF2B5EF4-FFF2-40B4-BE49-F238E27FC236}">
                    <a16:creationId xmlns:a16="http://schemas.microsoft.com/office/drawing/2014/main" id="{399C2A55-B9DC-0FA2-2D9D-2A4E8F6BA3ED}"/>
                  </a:ext>
                </a:extLst>
              </p:cNvPr>
              <p:cNvSpPr/>
              <p:nvPr/>
            </p:nvSpPr>
            <p:spPr>
              <a:xfrm flipV="1">
                <a:off x="4610708" y="1843137"/>
                <a:ext cx="1245040" cy="857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42" name="群組 41">
                <a:extLst>
                  <a:ext uri="{FF2B5EF4-FFF2-40B4-BE49-F238E27FC236}">
                    <a16:creationId xmlns:a16="http://schemas.microsoft.com/office/drawing/2014/main" id="{461260B9-1255-22B6-CFAA-26E6882FF77B}"/>
                  </a:ext>
                </a:extLst>
              </p:cNvPr>
              <p:cNvGrpSpPr/>
              <p:nvPr/>
            </p:nvGrpSpPr>
            <p:grpSpPr>
              <a:xfrm>
                <a:off x="3112659" y="1123117"/>
                <a:ext cx="1481912" cy="892493"/>
                <a:chOff x="2357594" y="1123117"/>
                <a:chExt cx="1481912" cy="892493"/>
              </a:xfrm>
            </p:grpSpPr>
            <p:sp>
              <p:nvSpPr>
                <p:cNvPr id="34" name="矩形: 圓角 33">
                  <a:extLst>
                    <a:ext uri="{FF2B5EF4-FFF2-40B4-BE49-F238E27FC236}">
                      <a16:creationId xmlns:a16="http://schemas.microsoft.com/office/drawing/2014/main" id="{A9F5935E-4576-F912-396D-F9712C9E2475}"/>
                    </a:ext>
                  </a:extLst>
                </p:cNvPr>
                <p:cNvSpPr/>
                <p:nvPr/>
              </p:nvSpPr>
              <p:spPr>
                <a:xfrm>
                  <a:off x="2357594" y="1123117"/>
                  <a:ext cx="1481912" cy="892493"/>
                </a:xfrm>
                <a:prstGeom prst="roundRect">
                  <a:avLst>
                    <a:gd name="adj" fmla="val 1156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9" name="圖片 8">
                  <a:extLst>
                    <a:ext uri="{FF2B5EF4-FFF2-40B4-BE49-F238E27FC236}">
                      <a16:creationId xmlns:a16="http://schemas.microsoft.com/office/drawing/2014/main" id="{9606257C-F686-BA49-CD34-7F1090A807F9}"/>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2379741" y="1152090"/>
                  <a:ext cx="1429444" cy="833278"/>
                </a:xfrm>
                <a:custGeom>
                  <a:avLst/>
                  <a:gdLst>
                    <a:gd name="connsiteX0" fmla="*/ 918670 w 3100730"/>
                    <a:gd name="connsiteY0" fmla="*/ 0 h 1807535"/>
                    <a:gd name="connsiteX1" fmla="*/ 1740769 w 3100730"/>
                    <a:gd name="connsiteY1" fmla="*/ 0 h 1807535"/>
                    <a:gd name="connsiteX2" fmla="*/ 3100730 w 3100730"/>
                    <a:gd name="connsiteY2" fmla="*/ 940778 h 1807535"/>
                    <a:gd name="connsiteX3" fmla="*/ 3100730 w 3100730"/>
                    <a:gd name="connsiteY3" fmla="*/ 1564364 h 1807535"/>
                    <a:gd name="connsiteX4" fmla="*/ 2631725 w 3100730"/>
                    <a:gd name="connsiteY4" fmla="*/ 1807535 h 1807535"/>
                    <a:gd name="connsiteX5" fmla="*/ 772649 w 3100730"/>
                    <a:gd name="connsiteY5" fmla="*/ 1807535 h 1807535"/>
                    <a:gd name="connsiteX6" fmla="*/ 0 w 3100730"/>
                    <a:gd name="connsiteY6" fmla="*/ 882172 h 1807535"/>
                    <a:gd name="connsiteX7" fmla="*/ 0 w 3100730"/>
                    <a:gd name="connsiteY7" fmla="*/ 168782 h 1807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0730" h="1807535">
                      <a:moveTo>
                        <a:pt x="918670" y="0"/>
                      </a:moveTo>
                      <a:lnTo>
                        <a:pt x="1740769" y="0"/>
                      </a:lnTo>
                      <a:lnTo>
                        <a:pt x="3100730" y="940778"/>
                      </a:lnTo>
                      <a:lnTo>
                        <a:pt x="3100730" y="1564364"/>
                      </a:lnTo>
                      <a:lnTo>
                        <a:pt x="2631725" y="1807535"/>
                      </a:lnTo>
                      <a:lnTo>
                        <a:pt x="772649" y="1807535"/>
                      </a:lnTo>
                      <a:lnTo>
                        <a:pt x="0" y="882172"/>
                      </a:lnTo>
                      <a:lnTo>
                        <a:pt x="0" y="168782"/>
                      </a:lnTo>
                      <a:close/>
                    </a:path>
                  </a:pathLst>
                </a:custGeom>
              </p:spPr>
            </p:pic>
          </p:grpSp>
          <p:sp>
            <p:nvSpPr>
              <p:cNvPr id="48" name="TextBox 15">
                <a:extLst>
                  <a:ext uri="{FF2B5EF4-FFF2-40B4-BE49-F238E27FC236}">
                    <a16:creationId xmlns:a16="http://schemas.microsoft.com/office/drawing/2014/main" id="{1FA0C8B9-A23A-70A2-3DAE-AF160B102FC3}"/>
                  </a:ext>
                </a:extLst>
              </p:cNvPr>
              <p:cNvSpPr txBox="1"/>
              <p:nvPr/>
            </p:nvSpPr>
            <p:spPr>
              <a:xfrm>
                <a:off x="4496080" y="1662237"/>
                <a:ext cx="1133644" cy="338554"/>
              </a:xfrm>
              <a:prstGeom prst="rect">
                <a:avLst/>
              </a:prstGeom>
              <a:noFill/>
            </p:spPr>
            <p:txBody>
              <a:bodyPr wrap="none" rtlCol="0">
                <a:spAutoFit/>
              </a:bodyPr>
              <a:lstStyle/>
              <a:p>
                <a:r>
                  <a:rPr lang="en-US" altLang="zh-TW" sz="1600" b="1">
                    <a:latin typeface="+mj-ea"/>
                    <a:ea typeface="+mj-ea"/>
                  </a:rPr>
                  <a:t>Glass</a:t>
                </a:r>
                <a:r>
                  <a:rPr lang="zh-TW" altLang="en-US" sz="1600" b="1">
                    <a:latin typeface="+mj-ea"/>
                    <a:ea typeface="+mj-ea"/>
                  </a:rPr>
                  <a:t>成形</a:t>
                </a:r>
                <a:endParaRPr lang="ja-JP" altLang="en-US" sz="1600" b="1">
                  <a:latin typeface="+mj-ea"/>
                  <a:ea typeface="+mj-ea"/>
                </a:endParaRPr>
              </a:p>
            </p:txBody>
          </p:sp>
        </p:grpSp>
        <p:grpSp>
          <p:nvGrpSpPr>
            <p:cNvPr id="107" name="群組 106">
              <a:extLst>
                <a:ext uri="{FF2B5EF4-FFF2-40B4-BE49-F238E27FC236}">
                  <a16:creationId xmlns:a16="http://schemas.microsoft.com/office/drawing/2014/main" id="{F6FB5086-0962-3E1D-4F3D-269ABB519E19}"/>
                </a:ext>
              </a:extLst>
            </p:cNvPr>
            <p:cNvGrpSpPr/>
            <p:nvPr/>
          </p:nvGrpSpPr>
          <p:grpSpPr>
            <a:xfrm>
              <a:off x="1716064" y="2018534"/>
              <a:ext cx="1638244" cy="505121"/>
              <a:chOff x="1716064" y="2018534"/>
              <a:chExt cx="1638244" cy="505121"/>
            </a:xfrm>
          </p:grpSpPr>
          <p:cxnSp>
            <p:nvCxnSpPr>
              <p:cNvPr id="71" name="直線接點 70">
                <a:extLst>
                  <a:ext uri="{FF2B5EF4-FFF2-40B4-BE49-F238E27FC236}">
                    <a16:creationId xmlns:a16="http://schemas.microsoft.com/office/drawing/2014/main" id="{16D48BA6-D9D1-32C3-60C9-D52D0E89A175}"/>
                  </a:ext>
                </a:extLst>
              </p:cNvPr>
              <p:cNvCxnSpPr>
                <a:cxnSpLocks/>
              </p:cNvCxnSpPr>
              <p:nvPr/>
            </p:nvCxnSpPr>
            <p:spPr>
              <a:xfrm flipV="1">
                <a:off x="1716064" y="2209994"/>
                <a:ext cx="266063" cy="31366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0E741478-8202-6621-E9A0-BED7372F014C}"/>
                  </a:ext>
                </a:extLst>
              </p:cNvPr>
              <p:cNvCxnSpPr>
                <a:cxnSpLocks/>
              </p:cNvCxnSpPr>
              <p:nvPr/>
            </p:nvCxnSpPr>
            <p:spPr>
              <a:xfrm flipV="1">
                <a:off x="3174001" y="2018534"/>
                <a:ext cx="180307" cy="19576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直線接點 81">
                <a:extLst>
                  <a:ext uri="{FF2B5EF4-FFF2-40B4-BE49-F238E27FC236}">
                    <a16:creationId xmlns:a16="http://schemas.microsoft.com/office/drawing/2014/main" id="{BB70CD82-2C5F-68FF-4B05-3C3E0F03FA8C}"/>
                  </a:ext>
                </a:extLst>
              </p:cNvPr>
              <p:cNvCxnSpPr>
                <a:cxnSpLocks/>
              </p:cNvCxnSpPr>
              <p:nvPr/>
            </p:nvCxnSpPr>
            <p:spPr>
              <a:xfrm flipV="1">
                <a:off x="1977365" y="2209994"/>
                <a:ext cx="1203294" cy="4304"/>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109" name="群組 108">
            <a:extLst>
              <a:ext uri="{FF2B5EF4-FFF2-40B4-BE49-F238E27FC236}">
                <a16:creationId xmlns:a16="http://schemas.microsoft.com/office/drawing/2014/main" id="{084C18A4-0AB2-5990-C8AF-7714823C7B69}"/>
              </a:ext>
            </a:extLst>
          </p:cNvPr>
          <p:cNvGrpSpPr/>
          <p:nvPr/>
        </p:nvGrpSpPr>
        <p:grpSpPr>
          <a:xfrm>
            <a:off x="2295248" y="2642563"/>
            <a:ext cx="3569079" cy="1399231"/>
            <a:chOff x="2295248" y="2540048"/>
            <a:chExt cx="3569079" cy="1399231"/>
          </a:xfrm>
        </p:grpSpPr>
        <p:grpSp>
          <p:nvGrpSpPr>
            <p:cNvPr id="61" name="群組 60">
              <a:extLst>
                <a:ext uri="{FF2B5EF4-FFF2-40B4-BE49-F238E27FC236}">
                  <a16:creationId xmlns:a16="http://schemas.microsoft.com/office/drawing/2014/main" id="{88DA7D89-C274-F562-21F8-E3D4AF4E8B22}"/>
                </a:ext>
              </a:extLst>
            </p:cNvPr>
            <p:cNvGrpSpPr/>
            <p:nvPr/>
          </p:nvGrpSpPr>
          <p:grpSpPr>
            <a:xfrm>
              <a:off x="3150815" y="3046786"/>
              <a:ext cx="2713512" cy="892493"/>
              <a:chOff x="3201615" y="2894386"/>
              <a:chExt cx="2713512" cy="892493"/>
            </a:xfrm>
          </p:grpSpPr>
          <p:sp>
            <p:nvSpPr>
              <p:cNvPr id="54" name="矩形 53">
                <a:extLst>
                  <a:ext uri="{FF2B5EF4-FFF2-40B4-BE49-F238E27FC236}">
                    <a16:creationId xmlns:a16="http://schemas.microsoft.com/office/drawing/2014/main" id="{B3A4B2B6-AE22-1C2F-7F74-C43F3F887EA7}"/>
                  </a:ext>
                </a:extLst>
              </p:cNvPr>
              <p:cNvSpPr/>
              <p:nvPr/>
            </p:nvSpPr>
            <p:spPr>
              <a:xfrm flipV="1">
                <a:off x="4670087" y="3629728"/>
                <a:ext cx="1245040" cy="857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45" name="群組 44">
                <a:extLst>
                  <a:ext uri="{FF2B5EF4-FFF2-40B4-BE49-F238E27FC236}">
                    <a16:creationId xmlns:a16="http://schemas.microsoft.com/office/drawing/2014/main" id="{A06EE81E-B29D-E2BE-CC75-81DA3E2D0B48}"/>
                  </a:ext>
                </a:extLst>
              </p:cNvPr>
              <p:cNvGrpSpPr/>
              <p:nvPr/>
            </p:nvGrpSpPr>
            <p:grpSpPr>
              <a:xfrm>
                <a:off x="3201615" y="2894386"/>
                <a:ext cx="1440000" cy="892493"/>
                <a:chOff x="2747954" y="2894386"/>
                <a:chExt cx="1440000" cy="892493"/>
              </a:xfrm>
            </p:grpSpPr>
            <p:sp>
              <p:nvSpPr>
                <p:cNvPr id="37" name="矩形: 圓角 36">
                  <a:extLst>
                    <a:ext uri="{FF2B5EF4-FFF2-40B4-BE49-F238E27FC236}">
                      <a16:creationId xmlns:a16="http://schemas.microsoft.com/office/drawing/2014/main" id="{9B3F2ADF-0E26-E8E4-E99B-5FBE57235FA8}"/>
                    </a:ext>
                  </a:extLst>
                </p:cNvPr>
                <p:cNvSpPr/>
                <p:nvPr/>
              </p:nvSpPr>
              <p:spPr>
                <a:xfrm>
                  <a:off x="2747954" y="2894386"/>
                  <a:ext cx="1440000" cy="892493"/>
                </a:xfrm>
                <a:prstGeom prst="roundRect">
                  <a:avLst>
                    <a:gd name="adj" fmla="val 1156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10" name="圖片 9">
                  <a:extLst>
                    <a:ext uri="{FF2B5EF4-FFF2-40B4-BE49-F238E27FC236}">
                      <a16:creationId xmlns:a16="http://schemas.microsoft.com/office/drawing/2014/main" id="{B0876D6A-9A07-CFDD-3F5C-0D333B04D46E}"/>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flipH="1">
                  <a:off x="2782560" y="2926265"/>
                  <a:ext cx="1370173" cy="834748"/>
                </a:xfrm>
                <a:custGeom>
                  <a:avLst/>
                  <a:gdLst>
                    <a:gd name="connsiteX0" fmla="*/ 1990638 w 3313665"/>
                    <a:gd name="connsiteY0" fmla="*/ 0 h 1296224"/>
                    <a:gd name="connsiteX1" fmla="*/ 0 w 3313665"/>
                    <a:gd name="connsiteY1" fmla="*/ 407357 h 1296224"/>
                    <a:gd name="connsiteX2" fmla="*/ 0 w 3313665"/>
                    <a:gd name="connsiteY2" fmla="*/ 855986 h 1296224"/>
                    <a:gd name="connsiteX3" fmla="*/ 637320 w 3313665"/>
                    <a:gd name="connsiteY3" fmla="*/ 1296224 h 1296224"/>
                    <a:gd name="connsiteX4" fmla="*/ 2192454 w 3313665"/>
                    <a:gd name="connsiteY4" fmla="*/ 1296224 h 1296224"/>
                    <a:gd name="connsiteX5" fmla="*/ 3313665 w 3313665"/>
                    <a:gd name="connsiteY5" fmla="*/ 869902 h 1296224"/>
                    <a:gd name="connsiteX6" fmla="*/ 3313665 w 3313665"/>
                    <a:gd name="connsiteY6" fmla="*/ 137559 h 129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3665" h="1296224">
                      <a:moveTo>
                        <a:pt x="1990638" y="0"/>
                      </a:moveTo>
                      <a:lnTo>
                        <a:pt x="0" y="407357"/>
                      </a:lnTo>
                      <a:lnTo>
                        <a:pt x="0" y="855986"/>
                      </a:lnTo>
                      <a:lnTo>
                        <a:pt x="637320" y="1296224"/>
                      </a:lnTo>
                      <a:lnTo>
                        <a:pt x="2192454" y="1296224"/>
                      </a:lnTo>
                      <a:lnTo>
                        <a:pt x="3313665" y="869902"/>
                      </a:lnTo>
                      <a:lnTo>
                        <a:pt x="3313665" y="137559"/>
                      </a:lnTo>
                      <a:close/>
                    </a:path>
                  </a:pathLst>
                </a:custGeom>
              </p:spPr>
            </p:pic>
          </p:grpSp>
          <p:sp>
            <p:nvSpPr>
              <p:cNvPr id="49" name="TextBox 15">
                <a:extLst>
                  <a:ext uri="{FF2B5EF4-FFF2-40B4-BE49-F238E27FC236}">
                    <a16:creationId xmlns:a16="http://schemas.microsoft.com/office/drawing/2014/main" id="{9F144A94-B64E-CC92-796B-1DDD625AB52A}"/>
                  </a:ext>
                </a:extLst>
              </p:cNvPr>
              <p:cNvSpPr txBox="1"/>
              <p:nvPr/>
            </p:nvSpPr>
            <p:spPr>
              <a:xfrm>
                <a:off x="4539876" y="3446684"/>
                <a:ext cx="1133644" cy="338554"/>
              </a:xfrm>
              <a:prstGeom prst="rect">
                <a:avLst/>
              </a:prstGeom>
              <a:noFill/>
            </p:spPr>
            <p:txBody>
              <a:bodyPr wrap="none" rtlCol="0">
                <a:spAutoFit/>
              </a:bodyPr>
              <a:lstStyle/>
              <a:p>
                <a:r>
                  <a:rPr lang="en-US" altLang="zh-TW" sz="1600" b="1">
                    <a:latin typeface="+mj-ea"/>
                    <a:ea typeface="+mj-ea"/>
                  </a:rPr>
                  <a:t>Glass</a:t>
                </a:r>
                <a:r>
                  <a:rPr lang="zh-TW" altLang="en-US" sz="1600" b="1">
                    <a:latin typeface="+mj-ea"/>
                    <a:ea typeface="+mj-ea"/>
                  </a:rPr>
                  <a:t>徐冷</a:t>
                </a:r>
                <a:endParaRPr lang="ja-JP" altLang="en-US" sz="1600" b="1">
                  <a:latin typeface="+mj-ea"/>
                  <a:ea typeface="+mj-ea"/>
                </a:endParaRPr>
              </a:p>
            </p:txBody>
          </p:sp>
        </p:grpSp>
        <p:grpSp>
          <p:nvGrpSpPr>
            <p:cNvPr id="106" name="群組 105">
              <a:extLst>
                <a:ext uri="{FF2B5EF4-FFF2-40B4-BE49-F238E27FC236}">
                  <a16:creationId xmlns:a16="http://schemas.microsoft.com/office/drawing/2014/main" id="{5255FD47-7FD9-ACDF-EC44-D46CFF4C1171}"/>
                </a:ext>
              </a:extLst>
            </p:cNvPr>
            <p:cNvGrpSpPr/>
            <p:nvPr/>
          </p:nvGrpSpPr>
          <p:grpSpPr>
            <a:xfrm>
              <a:off x="2295248" y="2540048"/>
              <a:ext cx="1426646" cy="572277"/>
              <a:chOff x="2295248" y="2540048"/>
              <a:chExt cx="1426646" cy="572277"/>
            </a:xfrm>
          </p:grpSpPr>
          <p:cxnSp>
            <p:nvCxnSpPr>
              <p:cNvPr id="86" name="直線接點 85">
                <a:extLst>
                  <a:ext uri="{FF2B5EF4-FFF2-40B4-BE49-F238E27FC236}">
                    <a16:creationId xmlns:a16="http://schemas.microsoft.com/office/drawing/2014/main" id="{26788DFA-257F-0F50-282E-398FE7D6731A}"/>
                  </a:ext>
                </a:extLst>
              </p:cNvPr>
              <p:cNvCxnSpPr>
                <a:cxnSpLocks/>
              </p:cNvCxnSpPr>
              <p:nvPr/>
            </p:nvCxnSpPr>
            <p:spPr>
              <a:xfrm flipV="1">
                <a:off x="2295248" y="2540048"/>
                <a:ext cx="228270" cy="27269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D4BB72D2-93D2-65E6-48B0-AE9E797A201A}"/>
                  </a:ext>
                </a:extLst>
              </p:cNvPr>
              <p:cNvCxnSpPr>
                <a:cxnSpLocks/>
              </p:cNvCxnSpPr>
              <p:nvPr/>
            </p:nvCxnSpPr>
            <p:spPr>
              <a:xfrm>
                <a:off x="2295248" y="2806651"/>
                <a:ext cx="1426646" cy="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直線接點 89">
                <a:extLst>
                  <a:ext uri="{FF2B5EF4-FFF2-40B4-BE49-F238E27FC236}">
                    <a16:creationId xmlns:a16="http://schemas.microsoft.com/office/drawing/2014/main" id="{E6B593A7-418D-2283-81A1-7A3115A26B97}"/>
                  </a:ext>
                </a:extLst>
              </p:cNvPr>
              <p:cNvCxnSpPr>
                <a:cxnSpLocks/>
              </p:cNvCxnSpPr>
              <p:nvPr/>
            </p:nvCxnSpPr>
            <p:spPr>
              <a:xfrm flipV="1">
                <a:off x="3462329" y="2802636"/>
                <a:ext cx="256742" cy="30968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110" name="群組 109">
            <a:extLst>
              <a:ext uri="{FF2B5EF4-FFF2-40B4-BE49-F238E27FC236}">
                <a16:creationId xmlns:a16="http://schemas.microsoft.com/office/drawing/2014/main" id="{884210C0-1A26-2F0B-16A0-C0B83532F1AF}"/>
              </a:ext>
            </a:extLst>
          </p:cNvPr>
          <p:cNvGrpSpPr/>
          <p:nvPr/>
        </p:nvGrpSpPr>
        <p:grpSpPr>
          <a:xfrm>
            <a:off x="4403448" y="2702956"/>
            <a:ext cx="4646498" cy="1337197"/>
            <a:chOff x="4403448" y="2600441"/>
            <a:chExt cx="4646498" cy="1337197"/>
          </a:xfrm>
        </p:grpSpPr>
        <p:grpSp>
          <p:nvGrpSpPr>
            <p:cNvPr id="63" name="群組 62">
              <a:extLst>
                <a:ext uri="{FF2B5EF4-FFF2-40B4-BE49-F238E27FC236}">
                  <a16:creationId xmlns:a16="http://schemas.microsoft.com/office/drawing/2014/main" id="{4CFE5012-BEE3-562D-535A-B0520E3D109A}"/>
                </a:ext>
              </a:extLst>
            </p:cNvPr>
            <p:cNvGrpSpPr/>
            <p:nvPr/>
          </p:nvGrpSpPr>
          <p:grpSpPr>
            <a:xfrm>
              <a:off x="6076081" y="3045145"/>
              <a:ext cx="2973865" cy="892493"/>
              <a:chOff x="6126881" y="2892745"/>
              <a:chExt cx="2973865" cy="892493"/>
            </a:xfrm>
          </p:grpSpPr>
          <p:sp>
            <p:nvSpPr>
              <p:cNvPr id="56" name="矩形 55">
                <a:extLst>
                  <a:ext uri="{FF2B5EF4-FFF2-40B4-BE49-F238E27FC236}">
                    <a16:creationId xmlns:a16="http://schemas.microsoft.com/office/drawing/2014/main" id="{7218AFE6-E28C-12E8-E20A-AD565D2E56E2}"/>
                  </a:ext>
                </a:extLst>
              </p:cNvPr>
              <p:cNvSpPr/>
              <p:nvPr/>
            </p:nvSpPr>
            <p:spPr>
              <a:xfrm flipV="1">
                <a:off x="7855706" y="3629728"/>
                <a:ext cx="1245040" cy="85705"/>
              </a:xfrm>
              <a:prstGeom prst="rect">
                <a:avLst/>
              </a:prstGeom>
              <a:solidFill>
                <a:srgbClr val="4BD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40" name="群組 39">
                <a:extLst>
                  <a:ext uri="{FF2B5EF4-FFF2-40B4-BE49-F238E27FC236}">
                    <a16:creationId xmlns:a16="http://schemas.microsoft.com/office/drawing/2014/main" id="{722B02CB-5DC4-A658-E025-49FD6ED55FC4}"/>
                  </a:ext>
                </a:extLst>
              </p:cNvPr>
              <p:cNvGrpSpPr/>
              <p:nvPr/>
            </p:nvGrpSpPr>
            <p:grpSpPr>
              <a:xfrm>
                <a:off x="6126881" y="2892745"/>
                <a:ext cx="1697338" cy="892493"/>
                <a:chOff x="5316748" y="2892745"/>
                <a:chExt cx="1697338" cy="892493"/>
              </a:xfrm>
            </p:grpSpPr>
            <p:sp>
              <p:nvSpPr>
                <p:cNvPr id="39" name="矩形: 圓角 38">
                  <a:extLst>
                    <a:ext uri="{FF2B5EF4-FFF2-40B4-BE49-F238E27FC236}">
                      <a16:creationId xmlns:a16="http://schemas.microsoft.com/office/drawing/2014/main" id="{FD8D58E0-0CFC-637D-78C4-70555AEDDA15}"/>
                    </a:ext>
                  </a:extLst>
                </p:cNvPr>
                <p:cNvSpPr/>
                <p:nvPr/>
              </p:nvSpPr>
              <p:spPr>
                <a:xfrm>
                  <a:off x="5316748" y="2892745"/>
                  <a:ext cx="1697338" cy="892493"/>
                </a:xfrm>
                <a:prstGeom prst="roundRect">
                  <a:avLst>
                    <a:gd name="adj" fmla="val 11566"/>
                  </a:avLst>
                </a:prstGeom>
                <a:solidFill>
                  <a:srgbClr val="005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21" name="圖片 20">
                  <a:extLst>
                    <a:ext uri="{FF2B5EF4-FFF2-40B4-BE49-F238E27FC236}">
                      <a16:creationId xmlns:a16="http://schemas.microsoft.com/office/drawing/2014/main" id="{92F31736-5D74-2BC5-F536-8DDCD5D5D183}"/>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327946" y="2930419"/>
                  <a:ext cx="1660766" cy="839335"/>
                </a:xfrm>
                <a:prstGeom prst="rect">
                  <a:avLst/>
                </a:prstGeom>
              </p:spPr>
            </p:pic>
          </p:grpSp>
          <p:sp>
            <p:nvSpPr>
              <p:cNvPr id="50" name="TextBox 15">
                <a:extLst>
                  <a:ext uri="{FF2B5EF4-FFF2-40B4-BE49-F238E27FC236}">
                    <a16:creationId xmlns:a16="http://schemas.microsoft.com/office/drawing/2014/main" id="{F756D587-C247-A3CC-4C04-CA291020166C}"/>
                  </a:ext>
                </a:extLst>
              </p:cNvPr>
              <p:cNvSpPr txBox="1"/>
              <p:nvPr/>
            </p:nvSpPr>
            <p:spPr>
              <a:xfrm>
                <a:off x="7742031" y="3446684"/>
                <a:ext cx="1005403" cy="338554"/>
              </a:xfrm>
              <a:prstGeom prst="rect">
                <a:avLst/>
              </a:prstGeom>
              <a:noFill/>
            </p:spPr>
            <p:txBody>
              <a:bodyPr wrap="none" rtlCol="0">
                <a:spAutoFit/>
              </a:bodyPr>
              <a:lstStyle/>
              <a:p>
                <a:r>
                  <a:rPr lang="zh-TW" altLang="en-US" sz="1600" b="1">
                    <a:latin typeface="+mj-ea"/>
                    <a:ea typeface="+mj-ea"/>
                  </a:rPr>
                  <a:t>精查設備</a:t>
                </a:r>
                <a:endParaRPr lang="ja-JP" altLang="en-US" sz="1600" b="1">
                  <a:latin typeface="+mj-ea"/>
                  <a:ea typeface="+mj-ea"/>
                </a:endParaRPr>
              </a:p>
            </p:txBody>
          </p:sp>
        </p:grpSp>
        <p:grpSp>
          <p:nvGrpSpPr>
            <p:cNvPr id="105" name="群組 104">
              <a:extLst>
                <a:ext uri="{FF2B5EF4-FFF2-40B4-BE49-F238E27FC236}">
                  <a16:creationId xmlns:a16="http://schemas.microsoft.com/office/drawing/2014/main" id="{E19E38B5-0152-28F1-C2F6-1FCEB7347302}"/>
                </a:ext>
              </a:extLst>
            </p:cNvPr>
            <p:cNvGrpSpPr/>
            <p:nvPr/>
          </p:nvGrpSpPr>
          <p:grpSpPr>
            <a:xfrm>
              <a:off x="4403448" y="2600441"/>
              <a:ext cx="2210077" cy="569102"/>
              <a:chOff x="4403448" y="2600441"/>
              <a:chExt cx="2210077" cy="569102"/>
            </a:xfrm>
          </p:grpSpPr>
          <p:cxnSp>
            <p:nvCxnSpPr>
              <p:cNvPr id="92" name="直線接點 91">
                <a:extLst>
                  <a:ext uri="{FF2B5EF4-FFF2-40B4-BE49-F238E27FC236}">
                    <a16:creationId xmlns:a16="http://schemas.microsoft.com/office/drawing/2014/main" id="{57337AE5-4C0C-084F-8E70-E634EA4ACAFE}"/>
                  </a:ext>
                </a:extLst>
              </p:cNvPr>
              <p:cNvCxnSpPr>
                <a:cxnSpLocks/>
              </p:cNvCxnSpPr>
              <p:nvPr/>
            </p:nvCxnSpPr>
            <p:spPr>
              <a:xfrm flipV="1">
                <a:off x="4409093" y="2600441"/>
                <a:ext cx="181722" cy="212303"/>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93" name="直線接點 92">
                <a:extLst>
                  <a:ext uri="{FF2B5EF4-FFF2-40B4-BE49-F238E27FC236}">
                    <a16:creationId xmlns:a16="http://schemas.microsoft.com/office/drawing/2014/main" id="{C0BDC5BC-03B2-0B62-91C1-DA73B72B0D9F}"/>
                  </a:ext>
                </a:extLst>
              </p:cNvPr>
              <p:cNvCxnSpPr>
                <a:cxnSpLocks/>
              </p:cNvCxnSpPr>
              <p:nvPr/>
            </p:nvCxnSpPr>
            <p:spPr>
              <a:xfrm flipV="1">
                <a:off x="6300953" y="2803476"/>
                <a:ext cx="306222" cy="366067"/>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95" name="直線接點 94">
                <a:extLst>
                  <a:ext uri="{FF2B5EF4-FFF2-40B4-BE49-F238E27FC236}">
                    <a16:creationId xmlns:a16="http://schemas.microsoft.com/office/drawing/2014/main" id="{9BD28182-B2B3-4687-7CB3-AA93D0113666}"/>
                  </a:ext>
                </a:extLst>
              </p:cNvPr>
              <p:cNvCxnSpPr>
                <a:cxnSpLocks/>
              </p:cNvCxnSpPr>
              <p:nvPr/>
            </p:nvCxnSpPr>
            <p:spPr>
              <a:xfrm>
                <a:off x="4403448" y="2806651"/>
                <a:ext cx="2210077" cy="0"/>
              </a:xfrm>
              <a:prstGeom prst="line">
                <a:avLst/>
              </a:prstGeom>
              <a:ln w="15875">
                <a:solidFill>
                  <a:srgbClr val="002060"/>
                </a:solidFill>
              </a:ln>
            </p:spPr>
            <p:style>
              <a:lnRef idx="1">
                <a:schemeClr val="accent1"/>
              </a:lnRef>
              <a:fillRef idx="0">
                <a:schemeClr val="accent1"/>
              </a:fillRef>
              <a:effectRef idx="0">
                <a:schemeClr val="accent1"/>
              </a:effectRef>
              <a:fontRef idx="minor">
                <a:schemeClr val="tx1"/>
              </a:fontRef>
            </p:style>
          </p:cxnSp>
        </p:grpSp>
      </p:grpSp>
      <p:grpSp>
        <p:nvGrpSpPr>
          <p:cNvPr id="111" name="群組 110">
            <a:extLst>
              <a:ext uri="{FF2B5EF4-FFF2-40B4-BE49-F238E27FC236}">
                <a16:creationId xmlns:a16="http://schemas.microsoft.com/office/drawing/2014/main" id="{2AA1CCD7-CCF5-A886-4881-E83E067F76A4}"/>
              </a:ext>
            </a:extLst>
          </p:cNvPr>
          <p:cNvGrpSpPr/>
          <p:nvPr/>
        </p:nvGrpSpPr>
        <p:grpSpPr>
          <a:xfrm>
            <a:off x="6072666" y="1317390"/>
            <a:ext cx="2921063" cy="1364252"/>
            <a:chOff x="6072666" y="1214875"/>
            <a:chExt cx="2921063" cy="1364252"/>
          </a:xfrm>
        </p:grpSpPr>
        <p:grpSp>
          <p:nvGrpSpPr>
            <p:cNvPr id="62" name="群組 61">
              <a:extLst>
                <a:ext uri="{FF2B5EF4-FFF2-40B4-BE49-F238E27FC236}">
                  <a16:creationId xmlns:a16="http://schemas.microsoft.com/office/drawing/2014/main" id="{E1247A78-8CC5-14DD-3A3F-CA461E6D8442}"/>
                </a:ext>
              </a:extLst>
            </p:cNvPr>
            <p:cNvGrpSpPr/>
            <p:nvPr/>
          </p:nvGrpSpPr>
          <p:grpSpPr>
            <a:xfrm>
              <a:off x="6072666" y="1214875"/>
              <a:ext cx="2921063" cy="892493"/>
              <a:chOff x="6072666" y="1123117"/>
              <a:chExt cx="2921063" cy="892493"/>
            </a:xfrm>
          </p:grpSpPr>
          <p:sp>
            <p:nvSpPr>
              <p:cNvPr id="57" name="矩形 56">
                <a:extLst>
                  <a:ext uri="{FF2B5EF4-FFF2-40B4-BE49-F238E27FC236}">
                    <a16:creationId xmlns:a16="http://schemas.microsoft.com/office/drawing/2014/main" id="{064A8DC1-C193-42CD-8ADC-40793A942BBA}"/>
                  </a:ext>
                </a:extLst>
              </p:cNvPr>
              <p:cNvSpPr/>
              <p:nvPr/>
            </p:nvSpPr>
            <p:spPr>
              <a:xfrm flipV="1">
                <a:off x="7748689" y="1843137"/>
                <a:ext cx="1245040" cy="85705"/>
              </a:xfrm>
              <a:prstGeom prst="rect">
                <a:avLst/>
              </a:prstGeom>
              <a:solidFill>
                <a:srgbClr val="4BD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41" name="群組 40">
                <a:extLst>
                  <a:ext uri="{FF2B5EF4-FFF2-40B4-BE49-F238E27FC236}">
                    <a16:creationId xmlns:a16="http://schemas.microsoft.com/office/drawing/2014/main" id="{AAAC3CA4-C562-FD2E-C094-A69CD79C30D9}"/>
                  </a:ext>
                </a:extLst>
              </p:cNvPr>
              <p:cNvGrpSpPr/>
              <p:nvPr/>
            </p:nvGrpSpPr>
            <p:grpSpPr>
              <a:xfrm>
                <a:off x="6072666" y="1123117"/>
                <a:ext cx="1647406" cy="892493"/>
                <a:chOff x="5932966" y="1123117"/>
                <a:chExt cx="1647406" cy="892493"/>
              </a:xfrm>
            </p:grpSpPr>
            <p:sp>
              <p:nvSpPr>
                <p:cNvPr id="38" name="矩形: 圓角 37">
                  <a:extLst>
                    <a:ext uri="{FF2B5EF4-FFF2-40B4-BE49-F238E27FC236}">
                      <a16:creationId xmlns:a16="http://schemas.microsoft.com/office/drawing/2014/main" id="{05FD804F-F79D-F4B8-F559-63FA26B1DFBB}"/>
                    </a:ext>
                  </a:extLst>
                </p:cNvPr>
                <p:cNvSpPr/>
                <p:nvPr/>
              </p:nvSpPr>
              <p:spPr>
                <a:xfrm>
                  <a:off x="5932966" y="1123117"/>
                  <a:ext cx="1647406" cy="892493"/>
                </a:xfrm>
                <a:prstGeom prst="roundRect">
                  <a:avLst>
                    <a:gd name="adj" fmla="val 11566"/>
                  </a:avLst>
                </a:prstGeom>
                <a:solidFill>
                  <a:srgbClr val="005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22" name="圖片 21">
                  <a:extLst>
                    <a:ext uri="{FF2B5EF4-FFF2-40B4-BE49-F238E27FC236}">
                      <a16:creationId xmlns:a16="http://schemas.microsoft.com/office/drawing/2014/main" id="{9BF9F643-2649-C7CE-A1AC-C4A42449D4B1}"/>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5974078" y="1152090"/>
                  <a:ext cx="1563766" cy="833278"/>
                </a:xfrm>
                <a:custGeom>
                  <a:avLst/>
                  <a:gdLst>
                    <a:gd name="connsiteX0" fmla="*/ 955459 w 3232471"/>
                    <a:gd name="connsiteY0" fmla="*/ 0 h 1722474"/>
                    <a:gd name="connsiteX1" fmla="*/ 2809453 w 3232471"/>
                    <a:gd name="connsiteY1" fmla="*/ 0 h 1722474"/>
                    <a:gd name="connsiteX2" fmla="*/ 3232471 w 3232471"/>
                    <a:gd name="connsiteY2" fmla="*/ 143048 h 1722474"/>
                    <a:gd name="connsiteX3" fmla="*/ 3232471 w 3232471"/>
                    <a:gd name="connsiteY3" fmla="*/ 1029396 h 1722474"/>
                    <a:gd name="connsiteX4" fmla="*/ 2413687 w 3232471"/>
                    <a:gd name="connsiteY4" fmla="*/ 1722474 h 1722474"/>
                    <a:gd name="connsiteX5" fmla="*/ 264609 w 3232471"/>
                    <a:gd name="connsiteY5" fmla="*/ 1722474 h 1722474"/>
                    <a:gd name="connsiteX6" fmla="*/ 0 w 3232471"/>
                    <a:gd name="connsiteY6" fmla="*/ 1536962 h 1722474"/>
                    <a:gd name="connsiteX7" fmla="*/ 0 w 3232471"/>
                    <a:gd name="connsiteY7" fmla="*/ 495388 h 172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2471" h="1722474">
                      <a:moveTo>
                        <a:pt x="955459" y="0"/>
                      </a:moveTo>
                      <a:lnTo>
                        <a:pt x="2809453" y="0"/>
                      </a:lnTo>
                      <a:lnTo>
                        <a:pt x="3232471" y="143048"/>
                      </a:lnTo>
                      <a:lnTo>
                        <a:pt x="3232471" y="1029396"/>
                      </a:lnTo>
                      <a:lnTo>
                        <a:pt x="2413687" y="1722474"/>
                      </a:lnTo>
                      <a:lnTo>
                        <a:pt x="264609" y="1722474"/>
                      </a:lnTo>
                      <a:lnTo>
                        <a:pt x="0" y="1536962"/>
                      </a:lnTo>
                      <a:lnTo>
                        <a:pt x="0" y="495388"/>
                      </a:lnTo>
                      <a:close/>
                    </a:path>
                  </a:pathLst>
                </a:custGeom>
              </p:spPr>
            </p:pic>
          </p:grpSp>
          <p:sp>
            <p:nvSpPr>
              <p:cNvPr id="51" name="TextBox 15">
                <a:extLst>
                  <a:ext uri="{FF2B5EF4-FFF2-40B4-BE49-F238E27FC236}">
                    <a16:creationId xmlns:a16="http://schemas.microsoft.com/office/drawing/2014/main" id="{12D17E09-BEFF-37B1-05C0-8443E5B9952D}"/>
                  </a:ext>
                </a:extLst>
              </p:cNvPr>
              <p:cNvSpPr txBox="1"/>
              <p:nvPr/>
            </p:nvSpPr>
            <p:spPr>
              <a:xfrm>
                <a:off x="7623955" y="1662237"/>
                <a:ext cx="1005403" cy="338554"/>
              </a:xfrm>
              <a:prstGeom prst="rect">
                <a:avLst/>
              </a:prstGeom>
              <a:noFill/>
            </p:spPr>
            <p:txBody>
              <a:bodyPr wrap="none" rtlCol="0">
                <a:spAutoFit/>
              </a:bodyPr>
              <a:lstStyle/>
              <a:p>
                <a:r>
                  <a:rPr lang="zh-TW" altLang="en-US" sz="1600" b="1">
                    <a:latin typeface="+mj-ea"/>
                    <a:ea typeface="+mj-ea"/>
                  </a:rPr>
                  <a:t>素板捆包</a:t>
                </a:r>
                <a:endParaRPr lang="ja-JP" altLang="en-US" sz="1600" b="1">
                  <a:latin typeface="+mj-ea"/>
                  <a:ea typeface="+mj-ea"/>
                </a:endParaRPr>
              </a:p>
            </p:txBody>
          </p:sp>
        </p:grpSp>
        <p:grpSp>
          <p:nvGrpSpPr>
            <p:cNvPr id="104" name="群組 103">
              <a:extLst>
                <a:ext uri="{FF2B5EF4-FFF2-40B4-BE49-F238E27FC236}">
                  <a16:creationId xmlns:a16="http://schemas.microsoft.com/office/drawing/2014/main" id="{A1E37760-8E46-D168-45B0-0FAF672895A9}"/>
                </a:ext>
              </a:extLst>
            </p:cNvPr>
            <p:cNvGrpSpPr/>
            <p:nvPr/>
          </p:nvGrpSpPr>
          <p:grpSpPr>
            <a:xfrm>
              <a:off x="6502400" y="1977747"/>
              <a:ext cx="1558851" cy="601380"/>
              <a:chOff x="6502400" y="1977747"/>
              <a:chExt cx="1558851" cy="601380"/>
            </a:xfrm>
          </p:grpSpPr>
          <p:cxnSp>
            <p:nvCxnSpPr>
              <p:cNvPr id="99" name="直線接點 98">
                <a:extLst>
                  <a:ext uri="{FF2B5EF4-FFF2-40B4-BE49-F238E27FC236}">
                    <a16:creationId xmlns:a16="http://schemas.microsoft.com/office/drawing/2014/main" id="{DD51B801-00C3-9DCD-7D21-0B1CD0680C9C}"/>
                  </a:ext>
                </a:extLst>
              </p:cNvPr>
              <p:cNvCxnSpPr>
                <a:cxnSpLocks/>
              </p:cNvCxnSpPr>
              <p:nvPr/>
            </p:nvCxnSpPr>
            <p:spPr>
              <a:xfrm flipV="1">
                <a:off x="7842553" y="2325982"/>
                <a:ext cx="212348" cy="253145"/>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1" name="直線接點 100">
                <a:extLst>
                  <a:ext uri="{FF2B5EF4-FFF2-40B4-BE49-F238E27FC236}">
                    <a16:creationId xmlns:a16="http://schemas.microsoft.com/office/drawing/2014/main" id="{E2DF65DC-403C-AA27-15DE-DC71B2124FC0}"/>
                  </a:ext>
                </a:extLst>
              </p:cNvPr>
              <p:cNvCxnSpPr>
                <a:cxnSpLocks/>
              </p:cNvCxnSpPr>
              <p:nvPr/>
            </p:nvCxnSpPr>
            <p:spPr>
              <a:xfrm>
                <a:off x="6502400" y="2332332"/>
                <a:ext cx="1558851" cy="0"/>
              </a:xfrm>
              <a:prstGeom prst="line">
                <a:avLst/>
              </a:prstGeom>
              <a:ln w="158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3" name="直線接點 102">
                <a:extLst>
                  <a:ext uri="{FF2B5EF4-FFF2-40B4-BE49-F238E27FC236}">
                    <a16:creationId xmlns:a16="http://schemas.microsoft.com/office/drawing/2014/main" id="{DA150D86-F70D-F5F5-5144-34FCADDF10B1}"/>
                  </a:ext>
                </a:extLst>
              </p:cNvPr>
              <p:cNvCxnSpPr>
                <a:cxnSpLocks/>
              </p:cNvCxnSpPr>
              <p:nvPr/>
            </p:nvCxnSpPr>
            <p:spPr>
              <a:xfrm flipV="1">
                <a:off x="6504851" y="1977747"/>
                <a:ext cx="306222" cy="366067"/>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grpSp>
      </p:grpSp>
      <p:sp>
        <p:nvSpPr>
          <p:cNvPr id="140" name="TextBox 15">
            <a:extLst>
              <a:ext uri="{FF2B5EF4-FFF2-40B4-BE49-F238E27FC236}">
                <a16:creationId xmlns:a16="http://schemas.microsoft.com/office/drawing/2014/main" id="{DC91BA2D-5EEB-54F1-7831-B0110F327D88}"/>
              </a:ext>
            </a:extLst>
          </p:cNvPr>
          <p:cNvSpPr txBox="1"/>
          <p:nvPr/>
        </p:nvSpPr>
        <p:spPr>
          <a:xfrm>
            <a:off x="3405353" y="4055970"/>
            <a:ext cx="2339102" cy="276999"/>
          </a:xfrm>
          <a:prstGeom prst="rect">
            <a:avLst/>
          </a:prstGeom>
          <a:noFill/>
        </p:spPr>
        <p:txBody>
          <a:bodyPr wrap="none" rtlCol="0">
            <a:spAutoFit/>
          </a:bodyPr>
          <a:lstStyle/>
          <a:p>
            <a:pPr algn="ctr"/>
            <a:r>
              <a:rPr lang="zh-TW" altLang="en-US" sz="1200" b="1">
                <a:solidFill>
                  <a:schemeClr val="tx1">
                    <a:lumMod val="50000"/>
                    <a:lumOff val="50000"/>
                  </a:schemeClr>
                </a:solidFill>
                <a:latin typeface="+mj-ea"/>
                <a:ea typeface="+mj-ea"/>
              </a:rPr>
              <a:t>註：以上為素板生產簡單示意圖</a:t>
            </a:r>
            <a:endParaRPr lang="ja-JP" altLang="en-US" sz="1200" b="1">
              <a:solidFill>
                <a:schemeClr val="tx1">
                  <a:lumMod val="50000"/>
                  <a:lumOff val="50000"/>
                </a:schemeClr>
              </a:solidFill>
              <a:latin typeface="+mj-ea"/>
              <a:ea typeface="+mj-ea"/>
            </a:endParaRPr>
          </a:p>
        </p:txBody>
      </p:sp>
      <p:grpSp>
        <p:nvGrpSpPr>
          <p:cNvPr id="145" name="群組 144">
            <a:extLst>
              <a:ext uri="{FF2B5EF4-FFF2-40B4-BE49-F238E27FC236}">
                <a16:creationId xmlns:a16="http://schemas.microsoft.com/office/drawing/2014/main" id="{7C437FE5-DCCD-10AC-2144-4EC0983DFFCE}"/>
              </a:ext>
            </a:extLst>
          </p:cNvPr>
          <p:cNvGrpSpPr/>
          <p:nvPr/>
        </p:nvGrpSpPr>
        <p:grpSpPr>
          <a:xfrm>
            <a:off x="830612" y="4591624"/>
            <a:ext cx="376038" cy="227153"/>
            <a:chOff x="1114871" y="4458058"/>
            <a:chExt cx="438183" cy="264693"/>
          </a:xfrm>
        </p:grpSpPr>
        <p:sp>
          <p:nvSpPr>
            <p:cNvPr id="141" name="等腰三角形 140">
              <a:extLst>
                <a:ext uri="{FF2B5EF4-FFF2-40B4-BE49-F238E27FC236}">
                  <a16:creationId xmlns:a16="http://schemas.microsoft.com/office/drawing/2014/main" id="{D760F045-F7E5-7C22-D944-0854CCE45E93}"/>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43" name="等腰三角形 142">
              <a:extLst>
                <a:ext uri="{FF2B5EF4-FFF2-40B4-BE49-F238E27FC236}">
                  <a16:creationId xmlns:a16="http://schemas.microsoft.com/office/drawing/2014/main" id="{092E54E7-701C-4682-AB32-F53F883FFD7D}"/>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144" name="TextBox 15">
            <a:extLst>
              <a:ext uri="{FF2B5EF4-FFF2-40B4-BE49-F238E27FC236}">
                <a16:creationId xmlns:a16="http://schemas.microsoft.com/office/drawing/2014/main" id="{ECDE6217-88E9-79FA-7780-2F21D29775D4}"/>
              </a:ext>
            </a:extLst>
          </p:cNvPr>
          <p:cNvSpPr txBox="1">
            <a:spLocks/>
          </p:cNvSpPr>
          <p:nvPr/>
        </p:nvSpPr>
        <p:spPr>
          <a:xfrm>
            <a:off x="1171755" y="4523029"/>
            <a:ext cx="1800493" cy="369332"/>
          </a:xfrm>
          <a:prstGeom prst="rect">
            <a:avLst/>
          </a:prstGeom>
          <a:noFill/>
        </p:spPr>
        <p:txBody>
          <a:bodyPr wrap="none" rtlCol="0">
            <a:spAutoFit/>
          </a:bodyPr>
          <a:lstStyle/>
          <a:p>
            <a:r>
              <a:rPr lang="zh-TW" altLang="en-US" sz="1800" b="1">
                <a:latin typeface="+mj-ea"/>
                <a:ea typeface="+mj-ea"/>
              </a:rPr>
              <a:t>原料投入</a:t>
            </a:r>
            <a:r>
              <a:rPr lang="ja-JP" altLang="en-US" sz="1800" b="1">
                <a:solidFill>
                  <a:srgbClr val="0077FA"/>
                </a:solidFill>
                <a:latin typeface="+mj-ea"/>
                <a:ea typeface="+mj-ea"/>
              </a:rPr>
              <a:t>データ</a:t>
            </a:r>
            <a:endParaRPr lang="ja-JP" altLang="en-US" sz="1800" b="1">
              <a:solidFill>
                <a:srgbClr val="0D53FF"/>
              </a:solidFill>
              <a:latin typeface="+mj-ea"/>
              <a:ea typeface="+mj-ea"/>
            </a:endParaRPr>
          </a:p>
        </p:txBody>
      </p:sp>
      <p:sp>
        <p:nvSpPr>
          <p:cNvPr id="11" name="等腰三角形 10">
            <a:extLst>
              <a:ext uri="{FF2B5EF4-FFF2-40B4-BE49-F238E27FC236}">
                <a16:creationId xmlns:a16="http://schemas.microsoft.com/office/drawing/2014/main" id="{EE8CCC53-6D02-A72A-72E2-E73DD0715586}"/>
              </a:ext>
            </a:extLst>
          </p:cNvPr>
          <p:cNvSpPr/>
          <p:nvPr/>
        </p:nvSpPr>
        <p:spPr>
          <a:xfrm rot="5400000">
            <a:off x="2812379" y="4622645"/>
            <a:ext cx="227151" cy="16512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5" name="TextBox 15">
            <a:extLst>
              <a:ext uri="{FF2B5EF4-FFF2-40B4-BE49-F238E27FC236}">
                <a16:creationId xmlns:a16="http://schemas.microsoft.com/office/drawing/2014/main" id="{0BF1C470-14EE-B12E-EDAF-81C0F5E0CCFB}"/>
              </a:ext>
            </a:extLst>
          </p:cNvPr>
          <p:cNvSpPr txBox="1">
            <a:spLocks/>
          </p:cNvSpPr>
          <p:nvPr/>
        </p:nvSpPr>
        <p:spPr>
          <a:xfrm>
            <a:off x="2954771" y="4523030"/>
            <a:ext cx="1851404" cy="369332"/>
          </a:xfrm>
          <a:prstGeom prst="rect">
            <a:avLst/>
          </a:prstGeom>
          <a:noFill/>
        </p:spPr>
        <p:txBody>
          <a:bodyPr wrap="none" rtlCol="0">
            <a:spAutoFit/>
          </a:bodyPr>
          <a:lstStyle/>
          <a:p>
            <a:r>
              <a:rPr lang="en-US" altLang="zh-TW" sz="1800" b="1">
                <a:latin typeface="+mj-ea"/>
                <a:ea typeface="+mj-ea"/>
              </a:rPr>
              <a:t>HOT</a:t>
            </a:r>
            <a:r>
              <a:rPr lang="zh-TW" altLang="en-US" sz="1800" b="1">
                <a:latin typeface="+mj-ea"/>
                <a:ea typeface="+mj-ea"/>
              </a:rPr>
              <a:t>生產</a:t>
            </a:r>
            <a:r>
              <a:rPr lang="ja-JP" altLang="en-US" sz="1800" b="1">
                <a:solidFill>
                  <a:srgbClr val="0077FA"/>
                </a:solidFill>
                <a:latin typeface="+mj-ea"/>
                <a:ea typeface="+mj-ea"/>
              </a:rPr>
              <a:t>データ</a:t>
            </a:r>
            <a:endParaRPr lang="ja-JP" altLang="en-US" sz="1800" b="1">
              <a:solidFill>
                <a:srgbClr val="0D53FF"/>
              </a:solidFill>
              <a:latin typeface="+mj-ea"/>
              <a:ea typeface="+mj-ea"/>
            </a:endParaRPr>
          </a:p>
        </p:txBody>
      </p:sp>
      <p:sp>
        <p:nvSpPr>
          <p:cNvPr id="16" name="等腰三角形 15">
            <a:extLst>
              <a:ext uri="{FF2B5EF4-FFF2-40B4-BE49-F238E27FC236}">
                <a16:creationId xmlns:a16="http://schemas.microsoft.com/office/drawing/2014/main" id="{327E042F-C7F9-CE79-ADE0-A570656CA619}"/>
              </a:ext>
            </a:extLst>
          </p:cNvPr>
          <p:cNvSpPr/>
          <p:nvPr/>
        </p:nvSpPr>
        <p:spPr>
          <a:xfrm rot="5400000">
            <a:off x="4627874" y="4622647"/>
            <a:ext cx="227151" cy="16512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8" name="TextBox 15">
            <a:extLst>
              <a:ext uri="{FF2B5EF4-FFF2-40B4-BE49-F238E27FC236}">
                <a16:creationId xmlns:a16="http://schemas.microsoft.com/office/drawing/2014/main" id="{1DCA5B9E-E8EF-F540-BDF4-8B53AF2603D2}"/>
              </a:ext>
            </a:extLst>
          </p:cNvPr>
          <p:cNvSpPr txBox="1">
            <a:spLocks/>
          </p:cNvSpPr>
          <p:nvPr/>
        </p:nvSpPr>
        <p:spPr>
          <a:xfrm>
            <a:off x="4783165" y="4523031"/>
            <a:ext cx="1989840" cy="369332"/>
          </a:xfrm>
          <a:prstGeom prst="rect">
            <a:avLst/>
          </a:prstGeom>
          <a:noFill/>
        </p:spPr>
        <p:txBody>
          <a:bodyPr wrap="none" rtlCol="0">
            <a:spAutoFit/>
          </a:bodyPr>
          <a:lstStyle/>
          <a:p>
            <a:r>
              <a:rPr lang="en-US" altLang="zh-TW" sz="1800" b="1">
                <a:latin typeface="+mj-ea"/>
                <a:ea typeface="+mj-ea"/>
              </a:rPr>
              <a:t>COLD</a:t>
            </a:r>
            <a:r>
              <a:rPr lang="zh-TW" altLang="en-US" sz="1800" b="1">
                <a:latin typeface="+mj-ea"/>
                <a:ea typeface="+mj-ea"/>
              </a:rPr>
              <a:t>品質</a:t>
            </a:r>
            <a:r>
              <a:rPr lang="ja-JP" altLang="en-US" sz="1800" b="1">
                <a:solidFill>
                  <a:srgbClr val="0077FA"/>
                </a:solidFill>
                <a:latin typeface="+mj-ea"/>
                <a:ea typeface="+mj-ea"/>
              </a:rPr>
              <a:t>データ</a:t>
            </a:r>
            <a:endParaRPr lang="ja-JP" altLang="en-US" sz="1800" b="1">
              <a:solidFill>
                <a:srgbClr val="0D53FF"/>
              </a:solidFill>
              <a:latin typeface="+mj-ea"/>
              <a:ea typeface="+mj-ea"/>
            </a:endParaRPr>
          </a:p>
        </p:txBody>
      </p:sp>
      <p:grpSp>
        <p:nvGrpSpPr>
          <p:cNvPr id="66" name="群組 65">
            <a:extLst>
              <a:ext uri="{FF2B5EF4-FFF2-40B4-BE49-F238E27FC236}">
                <a16:creationId xmlns:a16="http://schemas.microsoft.com/office/drawing/2014/main" id="{1DF57053-1072-9E77-472D-66231946223B}"/>
              </a:ext>
            </a:extLst>
          </p:cNvPr>
          <p:cNvGrpSpPr/>
          <p:nvPr/>
        </p:nvGrpSpPr>
        <p:grpSpPr>
          <a:xfrm>
            <a:off x="6708538" y="4591624"/>
            <a:ext cx="376038" cy="227153"/>
            <a:chOff x="1114871" y="4458058"/>
            <a:chExt cx="438183" cy="264693"/>
          </a:xfrm>
        </p:grpSpPr>
        <p:sp>
          <p:nvSpPr>
            <p:cNvPr id="68" name="等腰三角形 67">
              <a:extLst>
                <a:ext uri="{FF2B5EF4-FFF2-40B4-BE49-F238E27FC236}">
                  <a16:creationId xmlns:a16="http://schemas.microsoft.com/office/drawing/2014/main" id="{4220CB6A-C95C-A0D5-A3E4-C313C2C96B65}"/>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72" name="等腰三角形 71">
              <a:extLst>
                <a:ext uri="{FF2B5EF4-FFF2-40B4-BE49-F238E27FC236}">
                  <a16:creationId xmlns:a16="http://schemas.microsoft.com/office/drawing/2014/main" id="{88EAEC93-91D0-3655-36E0-BCA50FA54AB3}"/>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73" name="TextBox 15">
            <a:extLst>
              <a:ext uri="{FF2B5EF4-FFF2-40B4-BE49-F238E27FC236}">
                <a16:creationId xmlns:a16="http://schemas.microsoft.com/office/drawing/2014/main" id="{77600699-05C7-C9ED-ED79-04B5F0FA08C4}"/>
              </a:ext>
            </a:extLst>
          </p:cNvPr>
          <p:cNvSpPr txBox="1">
            <a:spLocks/>
          </p:cNvSpPr>
          <p:nvPr/>
        </p:nvSpPr>
        <p:spPr>
          <a:xfrm>
            <a:off x="7035505" y="4523029"/>
            <a:ext cx="1620572" cy="369332"/>
          </a:xfrm>
          <a:prstGeom prst="rect">
            <a:avLst/>
          </a:prstGeom>
          <a:noFill/>
        </p:spPr>
        <p:txBody>
          <a:bodyPr wrap="none" rtlCol="0">
            <a:spAutoFit/>
          </a:bodyPr>
          <a:lstStyle/>
          <a:p>
            <a:r>
              <a:rPr lang="en-US" altLang="zh-TW" sz="1800" b="1">
                <a:latin typeface="+mj-ea"/>
                <a:ea typeface="+mj-ea"/>
              </a:rPr>
              <a:t>HOT</a:t>
            </a:r>
            <a:r>
              <a:rPr lang="ja-JP" altLang="en-US" sz="1800" b="1">
                <a:latin typeface="+mj-ea"/>
                <a:ea typeface="+mj-ea"/>
              </a:rPr>
              <a:t>対策</a:t>
            </a:r>
            <a:r>
              <a:rPr lang="ja-JP" altLang="en-US" sz="1800" b="1">
                <a:solidFill>
                  <a:srgbClr val="FF6600"/>
                </a:solidFill>
                <a:latin typeface="+mj-ea"/>
                <a:ea typeface="+mj-ea"/>
              </a:rPr>
              <a:t>決定</a:t>
            </a:r>
          </a:p>
        </p:txBody>
      </p:sp>
      <p:grpSp>
        <p:nvGrpSpPr>
          <p:cNvPr id="14" name="群組 13">
            <a:extLst>
              <a:ext uri="{FF2B5EF4-FFF2-40B4-BE49-F238E27FC236}">
                <a16:creationId xmlns:a16="http://schemas.microsoft.com/office/drawing/2014/main" id="{893901F1-2856-8F07-BF6D-FB901CB19B02}"/>
              </a:ext>
            </a:extLst>
          </p:cNvPr>
          <p:cNvGrpSpPr/>
          <p:nvPr/>
        </p:nvGrpSpPr>
        <p:grpSpPr>
          <a:xfrm>
            <a:off x="1575329" y="1200856"/>
            <a:ext cx="821187" cy="649207"/>
            <a:chOff x="1605557" y="1132843"/>
            <a:chExt cx="821187" cy="649207"/>
          </a:xfrm>
        </p:grpSpPr>
        <p:pic>
          <p:nvPicPr>
            <p:cNvPr id="13" name="圖片 12">
              <a:extLst>
                <a:ext uri="{FF2B5EF4-FFF2-40B4-BE49-F238E27FC236}">
                  <a16:creationId xmlns:a16="http://schemas.microsoft.com/office/drawing/2014/main" id="{3601DBA5-25C1-07C4-3661-25E4EE0956C7}"/>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1689746" y="1132843"/>
              <a:ext cx="495275" cy="427631"/>
            </a:xfrm>
            <a:prstGeom prst="rect">
              <a:avLst/>
            </a:prstGeom>
          </p:spPr>
        </p:pic>
        <p:sp>
          <p:nvSpPr>
            <p:cNvPr id="149" name="TextBox 15">
              <a:extLst>
                <a:ext uri="{FF2B5EF4-FFF2-40B4-BE49-F238E27FC236}">
                  <a16:creationId xmlns:a16="http://schemas.microsoft.com/office/drawing/2014/main" id="{290FD9CE-D3B5-40F3-3A7D-061A944E428E}"/>
                </a:ext>
              </a:extLst>
            </p:cNvPr>
            <p:cNvSpPr txBox="1"/>
            <p:nvPr/>
          </p:nvSpPr>
          <p:spPr>
            <a:xfrm>
              <a:off x="1605557" y="1474273"/>
              <a:ext cx="821187" cy="307777"/>
            </a:xfrm>
            <a:prstGeom prst="rect">
              <a:avLst/>
            </a:prstGeom>
            <a:noFill/>
          </p:spPr>
          <p:txBody>
            <a:bodyPr wrap="none" rtlCol="0">
              <a:spAutoFit/>
            </a:bodyPr>
            <a:lstStyle/>
            <a:p>
              <a:r>
                <a:rPr lang="en-US" altLang="zh-TW" sz="1400" b="1">
                  <a:solidFill>
                    <a:schemeClr val="tx1">
                      <a:lumMod val="85000"/>
                      <a:lumOff val="15000"/>
                    </a:schemeClr>
                  </a:solidFill>
                  <a:ea typeface="+mj-ea"/>
                </a:rPr>
                <a:t>Data-1</a:t>
              </a:r>
            </a:p>
          </p:txBody>
        </p:sp>
      </p:grpSp>
      <p:grpSp>
        <p:nvGrpSpPr>
          <p:cNvPr id="20" name="群組 19">
            <a:extLst>
              <a:ext uri="{FF2B5EF4-FFF2-40B4-BE49-F238E27FC236}">
                <a16:creationId xmlns:a16="http://schemas.microsoft.com/office/drawing/2014/main" id="{1EFCFAC8-9E41-471B-E48D-32BAD2E3B485}"/>
              </a:ext>
            </a:extLst>
          </p:cNvPr>
          <p:cNvGrpSpPr/>
          <p:nvPr/>
        </p:nvGrpSpPr>
        <p:grpSpPr>
          <a:xfrm>
            <a:off x="1575329" y="3052392"/>
            <a:ext cx="821187" cy="649207"/>
            <a:chOff x="1605557" y="1132843"/>
            <a:chExt cx="821187" cy="649207"/>
          </a:xfrm>
        </p:grpSpPr>
        <p:pic>
          <p:nvPicPr>
            <p:cNvPr id="30" name="圖片 29">
              <a:extLst>
                <a:ext uri="{FF2B5EF4-FFF2-40B4-BE49-F238E27FC236}">
                  <a16:creationId xmlns:a16="http://schemas.microsoft.com/office/drawing/2014/main" id="{A224283E-DFAA-A9C4-F135-6FDDF69B8D59}"/>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1689746" y="1132843"/>
              <a:ext cx="495275" cy="427631"/>
            </a:xfrm>
            <a:prstGeom prst="rect">
              <a:avLst/>
            </a:prstGeom>
          </p:spPr>
        </p:pic>
        <p:sp>
          <p:nvSpPr>
            <p:cNvPr id="31" name="TextBox 15">
              <a:extLst>
                <a:ext uri="{FF2B5EF4-FFF2-40B4-BE49-F238E27FC236}">
                  <a16:creationId xmlns:a16="http://schemas.microsoft.com/office/drawing/2014/main" id="{3FC097CB-62B1-A3B6-BD1E-8A9C0FE5D464}"/>
                </a:ext>
              </a:extLst>
            </p:cNvPr>
            <p:cNvSpPr txBox="1"/>
            <p:nvPr/>
          </p:nvSpPr>
          <p:spPr>
            <a:xfrm>
              <a:off x="1605557" y="1474273"/>
              <a:ext cx="821187" cy="307777"/>
            </a:xfrm>
            <a:prstGeom prst="rect">
              <a:avLst/>
            </a:prstGeom>
            <a:noFill/>
          </p:spPr>
          <p:txBody>
            <a:bodyPr wrap="none" rtlCol="0">
              <a:spAutoFit/>
            </a:bodyPr>
            <a:lstStyle/>
            <a:p>
              <a:r>
                <a:rPr lang="en-US" altLang="zh-TW" sz="1400" b="1">
                  <a:solidFill>
                    <a:schemeClr val="tx1">
                      <a:lumMod val="85000"/>
                      <a:lumOff val="15000"/>
                    </a:schemeClr>
                  </a:solidFill>
                  <a:ea typeface="+mj-ea"/>
                </a:rPr>
                <a:t>Data-2</a:t>
              </a:r>
            </a:p>
          </p:txBody>
        </p:sp>
      </p:grpSp>
      <p:grpSp>
        <p:nvGrpSpPr>
          <p:cNvPr id="36" name="群組 35">
            <a:extLst>
              <a:ext uri="{FF2B5EF4-FFF2-40B4-BE49-F238E27FC236}">
                <a16:creationId xmlns:a16="http://schemas.microsoft.com/office/drawing/2014/main" id="{FBF961C4-7966-0D6B-DE31-980F501F5813}"/>
              </a:ext>
            </a:extLst>
          </p:cNvPr>
          <p:cNvGrpSpPr/>
          <p:nvPr/>
        </p:nvGrpSpPr>
        <p:grpSpPr>
          <a:xfrm>
            <a:off x="4507352" y="1200856"/>
            <a:ext cx="821187" cy="649207"/>
            <a:chOff x="1605557" y="1132843"/>
            <a:chExt cx="821187" cy="649207"/>
          </a:xfrm>
        </p:grpSpPr>
        <p:pic>
          <p:nvPicPr>
            <p:cNvPr id="64" name="圖片 63">
              <a:extLst>
                <a:ext uri="{FF2B5EF4-FFF2-40B4-BE49-F238E27FC236}">
                  <a16:creationId xmlns:a16="http://schemas.microsoft.com/office/drawing/2014/main" id="{59D828B1-9329-F32D-3A46-352E90DAE9FA}"/>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1689746" y="1132843"/>
              <a:ext cx="495275" cy="427631"/>
            </a:xfrm>
            <a:prstGeom prst="rect">
              <a:avLst/>
            </a:prstGeom>
          </p:spPr>
        </p:pic>
        <p:sp>
          <p:nvSpPr>
            <p:cNvPr id="74" name="TextBox 15">
              <a:extLst>
                <a:ext uri="{FF2B5EF4-FFF2-40B4-BE49-F238E27FC236}">
                  <a16:creationId xmlns:a16="http://schemas.microsoft.com/office/drawing/2014/main" id="{FF8B915C-53C8-D78C-4501-BA39B9FBE4B1}"/>
                </a:ext>
              </a:extLst>
            </p:cNvPr>
            <p:cNvSpPr txBox="1"/>
            <p:nvPr/>
          </p:nvSpPr>
          <p:spPr>
            <a:xfrm>
              <a:off x="1605557" y="1474273"/>
              <a:ext cx="821187" cy="307777"/>
            </a:xfrm>
            <a:prstGeom prst="rect">
              <a:avLst/>
            </a:prstGeom>
            <a:noFill/>
          </p:spPr>
          <p:txBody>
            <a:bodyPr wrap="none" rtlCol="0">
              <a:spAutoFit/>
            </a:bodyPr>
            <a:lstStyle/>
            <a:p>
              <a:r>
                <a:rPr lang="en-US" altLang="zh-TW" sz="1400" b="1">
                  <a:solidFill>
                    <a:schemeClr val="tx1">
                      <a:lumMod val="85000"/>
                      <a:lumOff val="15000"/>
                    </a:schemeClr>
                  </a:solidFill>
                  <a:ea typeface="+mj-ea"/>
                </a:rPr>
                <a:t>Data-3</a:t>
              </a:r>
            </a:p>
          </p:txBody>
        </p:sp>
      </p:grpSp>
      <p:grpSp>
        <p:nvGrpSpPr>
          <p:cNvPr id="75" name="群組 74">
            <a:extLst>
              <a:ext uri="{FF2B5EF4-FFF2-40B4-BE49-F238E27FC236}">
                <a16:creationId xmlns:a16="http://schemas.microsoft.com/office/drawing/2014/main" id="{671CE6CA-8F32-EBE1-8800-263AE6636588}"/>
              </a:ext>
            </a:extLst>
          </p:cNvPr>
          <p:cNvGrpSpPr/>
          <p:nvPr/>
        </p:nvGrpSpPr>
        <p:grpSpPr>
          <a:xfrm>
            <a:off x="4507352" y="3052392"/>
            <a:ext cx="821187" cy="649207"/>
            <a:chOff x="1605557" y="1132843"/>
            <a:chExt cx="821187" cy="649207"/>
          </a:xfrm>
        </p:grpSpPr>
        <p:pic>
          <p:nvPicPr>
            <p:cNvPr id="76" name="圖片 75">
              <a:extLst>
                <a:ext uri="{FF2B5EF4-FFF2-40B4-BE49-F238E27FC236}">
                  <a16:creationId xmlns:a16="http://schemas.microsoft.com/office/drawing/2014/main" id="{F89D6421-2536-5B02-2EE4-510F0A745B33}"/>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1689746" y="1132843"/>
              <a:ext cx="495275" cy="427631"/>
            </a:xfrm>
            <a:prstGeom prst="rect">
              <a:avLst/>
            </a:prstGeom>
          </p:spPr>
        </p:pic>
        <p:sp>
          <p:nvSpPr>
            <p:cNvPr id="77" name="TextBox 15">
              <a:extLst>
                <a:ext uri="{FF2B5EF4-FFF2-40B4-BE49-F238E27FC236}">
                  <a16:creationId xmlns:a16="http://schemas.microsoft.com/office/drawing/2014/main" id="{BA285A83-1BC1-7824-85A7-DDCD76862669}"/>
                </a:ext>
              </a:extLst>
            </p:cNvPr>
            <p:cNvSpPr txBox="1"/>
            <p:nvPr/>
          </p:nvSpPr>
          <p:spPr>
            <a:xfrm>
              <a:off x="1605557" y="1474273"/>
              <a:ext cx="821187" cy="307777"/>
            </a:xfrm>
            <a:prstGeom prst="rect">
              <a:avLst/>
            </a:prstGeom>
            <a:noFill/>
          </p:spPr>
          <p:txBody>
            <a:bodyPr wrap="none" rtlCol="0">
              <a:spAutoFit/>
            </a:bodyPr>
            <a:lstStyle/>
            <a:p>
              <a:r>
                <a:rPr lang="en-US" altLang="zh-TW" sz="1400" b="1">
                  <a:solidFill>
                    <a:schemeClr val="tx1">
                      <a:lumMod val="85000"/>
                      <a:lumOff val="15000"/>
                    </a:schemeClr>
                  </a:solidFill>
                  <a:ea typeface="+mj-ea"/>
                </a:rPr>
                <a:t>Data-4</a:t>
              </a:r>
            </a:p>
          </p:txBody>
        </p:sp>
      </p:grpSp>
      <p:grpSp>
        <p:nvGrpSpPr>
          <p:cNvPr id="78" name="群組 77">
            <a:extLst>
              <a:ext uri="{FF2B5EF4-FFF2-40B4-BE49-F238E27FC236}">
                <a16:creationId xmlns:a16="http://schemas.microsoft.com/office/drawing/2014/main" id="{64383386-8B15-20D1-E46C-0C9B33D38F6C}"/>
              </a:ext>
            </a:extLst>
          </p:cNvPr>
          <p:cNvGrpSpPr/>
          <p:nvPr/>
        </p:nvGrpSpPr>
        <p:grpSpPr>
          <a:xfrm>
            <a:off x="7634932" y="1200856"/>
            <a:ext cx="821187" cy="649207"/>
            <a:chOff x="1605557" y="1132843"/>
            <a:chExt cx="821187" cy="649207"/>
          </a:xfrm>
        </p:grpSpPr>
        <p:pic>
          <p:nvPicPr>
            <p:cNvPr id="80" name="圖片 79">
              <a:extLst>
                <a:ext uri="{FF2B5EF4-FFF2-40B4-BE49-F238E27FC236}">
                  <a16:creationId xmlns:a16="http://schemas.microsoft.com/office/drawing/2014/main" id="{C1B2FF60-32DE-4A11-F57A-7350F400C79D}"/>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1689746" y="1132843"/>
              <a:ext cx="495275" cy="427631"/>
            </a:xfrm>
            <a:prstGeom prst="rect">
              <a:avLst/>
            </a:prstGeom>
          </p:spPr>
        </p:pic>
        <p:sp>
          <p:nvSpPr>
            <p:cNvPr id="81" name="TextBox 15">
              <a:extLst>
                <a:ext uri="{FF2B5EF4-FFF2-40B4-BE49-F238E27FC236}">
                  <a16:creationId xmlns:a16="http://schemas.microsoft.com/office/drawing/2014/main" id="{149B3D28-2256-7052-197A-8CCEFD5A82EC}"/>
                </a:ext>
              </a:extLst>
            </p:cNvPr>
            <p:cNvSpPr txBox="1"/>
            <p:nvPr/>
          </p:nvSpPr>
          <p:spPr>
            <a:xfrm>
              <a:off x="1605557" y="1474273"/>
              <a:ext cx="821187" cy="307777"/>
            </a:xfrm>
            <a:prstGeom prst="rect">
              <a:avLst/>
            </a:prstGeom>
            <a:noFill/>
          </p:spPr>
          <p:txBody>
            <a:bodyPr wrap="none" rtlCol="0">
              <a:spAutoFit/>
            </a:bodyPr>
            <a:lstStyle/>
            <a:p>
              <a:r>
                <a:rPr lang="en-US" altLang="zh-TW" sz="1400" b="1">
                  <a:solidFill>
                    <a:schemeClr val="tx1">
                      <a:lumMod val="85000"/>
                      <a:lumOff val="15000"/>
                    </a:schemeClr>
                  </a:solidFill>
                  <a:ea typeface="+mj-ea"/>
                </a:rPr>
                <a:t>Data-5</a:t>
              </a:r>
            </a:p>
          </p:txBody>
        </p:sp>
      </p:grpSp>
      <p:grpSp>
        <p:nvGrpSpPr>
          <p:cNvPr id="83" name="群組 82">
            <a:extLst>
              <a:ext uri="{FF2B5EF4-FFF2-40B4-BE49-F238E27FC236}">
                <a16:creationId xmlns:a16="http://schemas.microsoft.com/office/drawing/2014/main" id="{F9FAB9B8-56C3-C7F6-8505-47DBD9202F3A}"/>
              </a:ext>
            </a:extLst>
          </p:cNvPr>
          <p:cNvGrpSpPr/>
          <p:nvPr/>
        </p:nvGrpSpPr>
        <p:grpSpPr>
          <a:xfrm>
            <a:off x="7687831" y="3052392"/>
            <a:ext cx="821187" cy="649207"/>
            <a:chOff x="1605557" y="1132843"/>
            <a:chExt cx="821187" cy="649207"/>
          </a:xfrm>
        </p:grpSpPr>
        <p:pic>
          <p:nvPicPr>
            <p:cNvPr id="84" name="圖片 83">
              <a:extLst>
                <a:ext uri="{FF2B5EF4-FFF2-40B4-BE49-F238E27FC236}">
                  <a16:creationId xmlns:a16="http://schemas.microsoft.com/office/drawing/2014/main" id="{BE193F97-C68F-53BA-8F93-AC0BADC3BB57}"/>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1689746" y="1132843"/>
              <a:ext cx="495275" cy="427631"/>
            </a:xfrm>
            <a:prstGeom prst="rect">
              <a:avLst/>
            </a:prstGeom>
          </p:spPr>
        </p:pic>
        <p:sp>
          <p:nvSpPr>
            <p:cNvPr id="85" name="TextBox 15">
              <a:extLst>
                <a:ext uri="{FF2B5EF4-FFF2-40B4-BE49-F238E27FC236}">
                  <a16:creationId xmlns:a16="http://schemas.microsoft.com/office/drawing/2014/main" id="{50CF448F-06AA-AB7E-7367-3D0212F4B64E}"/>
                </a:ext>
              </a:extLst>
            </p:cNvPr>
            <p:cNvSpPr txBox="1"/>
            <p:nvPr/>
          </p:nvSpPr>
          <p:spPr>
            <a:xfrm>
              <a:off x="1605557" y="1474273"/>
              <a:ext cx="821187" cy="307777"/>
            </a:xfrm>
            <a:prstGeom prst="rect">
              <a:avLst/>
            </a:prstGeom>
            <a:noFill/>
          </p:spPr>
          <p:txBody>
            <a:bodyPr wrap="none" rtlCol="0">
              <a:spAutoFit/>
            </a:bodyPr>
            <a:lstStyle/>
            <a:p>
              <a:r>
                <a:rPr lang="en-US" altLang="zh-TW" sz="1400" b="1">
                  <a:solidFill>
                    <a:schemeClr val="tx1">
                      <a:lumMod val="85000"/>
                      <a:lumOff val="15000"/>
                    </a:schemeClr>
                  </a:solidFill>
                  <a:ea typeface="+mj-ea"/>
                </a:rPr>
                <a:t>Data-6</a:t>
              </a:r>
            </a:p>
          </p:txBody>
        </p:sp>
      </p:grpSp>
    </p:spTree>
    <p:extLst>
      <p:ext uri="{BB962C8B-B14F-4D97-AF65-F5344CB8AC3E}">
        <p14:creationId xmlns:p14="http://schemas.microsoft.com/office/powerpoint/2010/main" val="2119040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圖片 86">
            <a:extLst>
              <a:ext uri="{FF2B5EF4-FFF2-40B4-BE49-F238E27FC236}">
                <a16:creationId xmlns:a16="http://schemas.microsoft.com/office/drawing/2014/main" id="{74384882-3585-EF75-2CCB-00EF9D980CC3}"/>
              </a:ext>
            </a:extLst>
          </p:cNvPr>
          <p:cNvPicPr>
            <a:picLocks noGrp="1" noRot="1" noMove="1" noResize="1" noEditPoints="1" noAdjustHandles="1" noChangeArrowheads="1" noChangeShapeType="1" noCrop="1"/>
          </p:cNvPicPr>
          <p:nvPr/>
        </p:nvPicPr>
        <p:blipFill>
          <a:blip r:embed="rId3">
            <a:alphaModFix amt="20000"/>
          </a:blip>
          <a:stretch>
            <a:fillRect/>
          </a:stretch>
        </p:blipFill>
        <p:spPr>
          <a:xfrm>
            <a:off x="-83592" y="796352"/>
            <a:ext cx="9687600" cy="3582000"/>
          </a:xfrm>
          <a:prstGeom prst="rect">
            <a:avLst/>
          </a:prstGeom>
        </p:spPr>
      </p:pic>
      <p:sp>
        <p:nvSpPr>
          <p:cNvPr id="19" name="タイトル 3">
            <a:extLst>
              <a:ext uri="{FF2B5EF4-FFF2-40B4-BE49-F238E27FC236}">
                <a16:creationId xmlns:a16="http://schemas.microsoft.com/office/drawing/2014/main" id="{026013B1-1C0F-974A-8B74-012CA07275AA}"/>
              </a:ext>
            </a:extLst>
          </p:cNvPr>
          <p:cNvSpPr txBox="1"/>
          <p:nvPr/>
        </p:nvSpPr>
        <p:spPr bwMode="auto">
          <a:xfrm>
            <a:off x="120860" y="207574"/>
            <a:ext cx="6529352"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zh-TW" altLang="en-US" sz="2400">
                <a:solidFill>
                  <a:schemeClr val="tx1"/>
                </a:solidFill>
                <a:latin typeface="+mj-ea"/>
                <a:ea typeface="+mj-ea"/>
              </a:rPr>
              <a:t>素板</a:t>
            </a:r>
            <a:r>
              <a:rPr lang="ja-JP" altLang="en-US" sz="2400">
                <a:solidFill>
                  <a:schemeClr val="tx1"/>
                </a:solidFill>
                <a:latin typeface="+mj-ea"/>
                <a:ea typeface="+mj-ea"/>
              </a:rPr>
              <a:t>製造工程は抱えている</a:t>
            </a:r>
            <a:r>
              <a:rPr lang="zh-TW" altLang="en-US" sz="2400">
                <a:solidFill>
                  <a:schemeClr val="tx1"/>
                </a:solidFill>
                <a:latin typeface="+mj-ea"/>
                <a:ea typeface="+mj-ea"/>
              </a:rPr>
              <a:t>問題</a:t>
            </a:r>
            <a:r>
              <a:rPr lang="ja-JP" altLang="en-US" sz="2400">
                <a:solidFill>
                  <a:schemeClr val="tx1"/>
                </a:solidFill>
                <a:latin typeface="+mj-ea"/>
                <a:ea typeface="+mj-ea"/>
              </a:rPr>
              <a:t>と解決方法</a:t>
            </a:r>
            <a:r>
              <a:rPr lang="en-US" altLang="zh-TW" sz="2400">
                <a:solidFill>
                  <a:schemeClr val="tx1"/>
                </a:solidFill>
                <a:latin typeface="+mj-ea"/>
                <a:ea typeface="+mj-ea"/>
              </a:rPr>
              <a:t>1</a:t>
            </a:r>
            <a:r>
              <a:rPr lang="zh-TW" altLang="en-US" sz="2400">
                <a:solidFill>
                  <a:schemeClr val="tx1"/>
                </a:solidFill>
                <a:latin typeface="+mj-ea"/>
                <a:ea typeface="+mj-ea"/>
              </a:rPr>
              <a:t>：</a:t>
            </a:r>
            <a:endParaRPr lang="ja-JP" altLang="en-US" sz="2400">
              <a:solidFill>
                <a:schemeClr val="tx1"/>
              </a:solidFill>
              <a:latin typeface="+mj-ea"/>
              <a:ea typeface="+mj-ea"/>
            </a:endParaRPr>
          </a:p>
        </p:txBody>
      </p:sp>
      <p:grpSp>
        <p:nvGrpSpPr>
          <p:cNvPr id="145" name="群組 144">
            <a:extLst>
              <a:ext uri="{FF2B5EF4-FFF2-40B4-BE49-F238E27FC236}">
                <a16:creationId xmlns:a16="http://schemas.microsoft.com/office/drawing/2014/main" id="{7C437FE5-DCCD-10AC-2144-4EC0983DFFCE}"/>
              </a:ext>
            </a:extLst>
          </p:cNvPr>
          <p:cNvGrpSpPr/>
          <p:nvPr/>
        </p:nvGrpSpPr>
        <p:grpSpPr>
          <a:xfrm>
            <a:off x="382589" y="4591624"/>
            <a:ext cx="376038" cy="227153"/>
            <a:chOff x="1114871" y="4458058"/>
            <a:chExt cx="438183" cy="264693"/>
          </a:xfrm>
        </p:grpSpPr>
        <p:sp>
          <p:nvSpPr>
            <p:cNvPr id="141" name="等腰三角形 140">
              <a:extLst>
                <a:ext uri="{FF2B5EF4-FFF2-40B4-BE49-F238E27FC236}">
                  <a16:creationId xmlns:a16="http://schemas.microsoft.com/office/drawing/2014/main" id="{D760F045-F7E5-7C22-D944-0854CCE45E93}"/>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43" name="等腰三角形 142">
              <a:extLst>
                <a:ext uri="{FF2B5EF4-FFF2-40B4-BE49-F238E27FC236}">
                  <a16:creationId xmlns:a16="http://schemas.microsoft.com/office/drawing/2014/main" id="{092E54E7-701C-4682-AB32-F53F883FFD7D}"/>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144" name="TextBox 15">
            <a:extLst>
              <a:ext uri="{FF2B5EF4-FFF2-40B4-BE49-F238E27FC236}">
                <a16:creationId xmlns:a16="http://schemas.microsoft.com/office/drawing/2014/main" id="{ECDE6217-88E9-79FA-7780-2F21D29775D4}"/>
              </a:ext>
            </a:extLst>
          </p:cNvPr>
          <p:cNvSpPr txBox="1">
            <a:spLocks/>
          </p:cNvSpPr>
          <p:nvPr/>
        </p:nvSpPr>
        <p:spPr>
          <a:xfrm>
            <a:off x="778864" y="4523029"/>
            <a:ext cx="7584832" cy="369332"/>
          </a:xfrm>
          <a:prstGeom prst="rect">
            <a:avLst/>
          </a:prstGeom>
          <a:noFill/>
        </p:spPr>
        <p:txBody>
          <a:bodyPr wrap="none" rtlCol="0">
            <a:spAutoFit/>
          </a:bodyPr>
          <a:lstStyle/>
          <a:p>
            <a:pPr algn="ctr"/>
            <a:r>
              <a:rPr lang="zh-TW" altLang="en-US" sz="1800" b="1">
                <a:solidFill>
                  <a:srgbClr val="002855"/>
                </a:solidFill>
                <a:latin typeface="+mj-ea"/>
                <a:ea typeface="+mj-ea"/>
              </a:rPr>
              <a:t>目標：</a:t>
            </a:r>
            <a:r>
              <a:rPr lang="ja-JP" altLang="en-US" sz="1800" b="1">
                <a:solidFill>
                  <a:srgbClr val="002855"/>
                </a:solidFill>
                <a:latin typeface="+mj-ea"/>
                <a:ea typeface="+mj-ea"/>
              </a:rPr>
              <a:t>データと情報の有効性を向上させるための </a:t>
            </a:r>
            <a:r>
              <a:rPr lang="en-US" altLang="ja-JP" sz="1800" b="1">
                <a:solidFill>
                  <a:srgbClr val="002855"/>
                </a:solidFill>
                <a:latin typeface="+mj-ea"/>
                <a:ea typeface="+mj-ea"/>
              </a:rPr>
              <a:t>DX </a:t>
            </a:r>
            <a:r>
              <a:rPr lang="ja-JP" altLang="en-US" sz="1800" b="1">
                <a:solidFill>
                  <a:srgbClr val="002855"/>
                </a:solidFill>
                <a:latin typeface="+mj-ea"/>
                <a:ea typeface="+mj-ea"/>
              </a:rPr>
              <a:t>ツールを開発する</a:t>
            </a:r>
          </a:p>
        </p:txBody>
      </p:sp>
      <p:grpSp>
        <p:nvGrpSpPr>
          <p:cNvPr id="66" name="群組 65">
            <a:extLst>
              <a:ext uri="{FF2B5EF4-FFF2-40B4-BE49-F238E27FC236}">
                <a16:creationId xmlns:a16="http://schemas.microsoft.com/office/drawing/2014/main" id="{1DF57053-1072-9E77-472D-66231946223B}"/>
              </a:ext>
            </a:extLst>
          </p:cNvPr>
          <p:cNvGrpSpPr/>
          <p:nvPr/>
        </p:nvGrpSpPr>
        <p:grpSpPr>
          <a:xfrm flipH="1">
            <a:off x="8383936" y="4591624"/>
            <a:ext cx="376038" cy="227153"/>
            <a:chOff x="1114871" y="4458058"/>
            <a:chExt cx="438183" cy="264693"/>
          </a:xfrm>
        </p:grpSpPr>
        <p:sp>
          <p:nvSpPr>
            <p:cNvPr id="68" name="等腰三角形 67">
              <a:extLst>
                <a:ext uri="{FF2B5EF4-FFF2-40B4-BE49-F238E27FC236}">
                  <a16:creationId xmlns:a16="http://schemas.microsoft.com/office/drawing/2014/main" id="{4220CB6A-C95C-A0D5-A3E4-C313C2C96B65}"/>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72" name="等腰三角形 71">
              <a:extLst>
                <a:ext uri="{FF2B5EF4-FFF2-40B4-BE49-F238E27FC236}">
                  <a16:creationId xmlns:a16="http://schemas.microsoft.com/office/drawing/2014/main" id="{88EAEC93-91D0-3655-36E0-BCA50FA54AB3}"/>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162" name="群組 161">
            <a:extLst>
              <a:ext uri="{FF2B5EF4-FFF2-40B4-BE49-F238E27FC236}">
                <a16:creationId xmlns:a16="http://schemas.microsoft.com/office/drawing/2014/main" id="{BEF15308-CD5F-46ED-A4CD-F4D0DE7F51F4}"/>
              </a:ext>
            </a:extLst>
          </p:cNvPr>
          <p:cNvGrpSpPr>
            <a:grpSpLocks/>
          </p:cNvGrpSpPr>
          <p:nvPr/>
        </p:nvGrpSpPr>
        <p:grpSpPr>
          <a:xfrm>
            <a:off x="23620" y="908706"/>
            <a:ext cx="9083238" cy="3438442"/>
            <a:chOff x="23620" y="908706"/>
            <a:chExt cx="9083238" cy="3438442"/>
          </a:xfrm>
        </p:grpSpPr>
        <p:pic>
          <p:nvPicPr>
            <p:cNvPr id="125" name="圖片 124">
              <a:extLst>
                <a:ext uri="{FF2B5EF4-FFF2-40B4-BE49-F238E27FC236}">
                  <a16:creationId xmlns:a16="http://schemas.microsoft.com/office/drawing/2014/main" id="{05ACCADA-A109-650D-8564-93040B152DDA}"/>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Lst>
            </a:blip>
            <a:stretch>
              <a:fillRect/>
            </a:stretch>
          </p:blipFill>
          <p:spPr>
            <a:xfrm>
              <a:off x="1626240" y="908706"/>
              <a:ext cx="5919729" cy="3438442"/>
            </a:xfrm>
            <a:prstGeom prst="rect">
              <a:avLst/>
            </a:prstGeom>
          </p:spPr>
        </p:pic>
        <p:grpSp>
          <p:nvGrpSpPr>
            <p:cNvPr id="161" name="群組 160">
              <a:extLst>
                <a:ext uri="{FF2B5EF4-FFF2-40B4-BE49-F238E27FC236}">
                  <a16:creationId xmlns:a16="http://schemas.microsoft.com/office/drawing/2014/main" id="{B4D842E5-95C0-322A-7DA5-771A10B8E622}"/>
                </a:ext>
              </a:extLst>
            </p:cNvPr>
            <p:cNvGrpSpPr>
              <a:grpSpLocks/>
            </p:cNvGrpSpPr>
            <p:nvPr/>
          </p:nvGrpSpPr>
          <p:grpSpPr>
            <a:xfrm>
              <a:off x="7054725" y="1489880"/>
              <a:ext cx="1685401" cy="707886"/>
              <a:chOff x="7054725" y="1489880"/>
              <a:chExt cx="1685401" cy="707886"/>
            </a:xfrm>
          </p:grpSpPr>
          <p:sp>
            <p:nvSpPr>
              <p:cNvPr id="150" name="平行四邊形 149">
                <a:extLst>
                  <a:ext uri="{FF2B5EF4-FFF2-40B4-BE49-F238E27FC236}">
                    <a16:creationId xmlns:a16="http://schemas.microsoft.com/office/drawing/2014/main" id="{C9F6FA78-4FBB-827F-B543-3E527168F2D7}"/>
                  </a:ext>
                </a:extLst>
              </p:cNvPr>
              <p:cNvSpPr>
                <a:spLocks/>
              </p:cNvSpPr>
              <p:nvPr/>
            </p:nvSpPr>
            <p:spPr>
              <a:xfrm>
                <a:off x="7198519" y="1689391"/>
                <a:ext cx="1088158"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TW" altLang="en-US" sz="800">
                  <a:solidFill>
                    <a:srgbClr val="404040"/>
                  </a:solidFill>
                </a:endParaRPr>
              </a:p>
            </p:txBody>
          </p:sp>
          <p:sp>
            <p:nvSpPr>
              <p:cNvPr id="2" name="平行四邊形 1">
                <a:extLst>
                  <a:ext uri="{FF2B5EF4-FFF2-40B4-BE49-F238E27FC236}">
                    <a16:creationId xmlns:a16="http://schemas.microsoft.com/office/drawing/2014/main" id="{816A8341-8E00-A65B-39EB-42D210C9FF83}"/>
                  </a:ext>
                </a:extLst>
              </p:cNvPr>
              <p:cNvSpPr>
                <a:spLocks/>
              </p:cNvSpPr>
              <p:nvPr/>
            </p:nvSpPr>
            <p:spPr>
              <a:xfrm>
                <a:off x="7054725" y="2015127"/>
                <a:ext cx="1648064"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98" name="TextBox 15">
                <a:extLst>
                  <a:ext uri="{FF2B5EF4-FFF2-40B4-BE49-F238E27FC236}">
                    <a16:creationId xmlns:a16="http://schemas.microsoft.com/office/drawing/2014/main" id="{9762100E-BEB3-433B-4486-6F95EDFE15C6}"/>
                  </a:ext>
                </a:extLst>
              </p:cNvPr>
              <p:cNvSpPr txBox="1">
                <a:spLocks/>
              </p:cNvSpPr>
              <p:nvPr/>
            </p:nvSpPr>
            <p:spPr>
              <a:xfrm>
                <a:off x="7273058" y="1489880"/>
                <a:ext cx="1467068" cy="707886"/>
              </a:xfrm>
              <a:prstGeom prst="rect">
                <a:avLst/>
              </a:prstGeom>
              <a:noFill/>
            </p:spPr>
            <p:txBody>
              <a:bodyPr wrap="none" rtlCol="0">
                <a:spAutoFit/>
              </a:bodyPr>
              <a:lstStyle/>
              <a:p>
                <a:r>
                  <a:rPr lang="zh-TW" altLang="en-US" sz="2000" b="1">
                    <a:solidFill>
                      <a:schemeClr val="bg1">
                        <a:lumMod val="65000"/>
                      </a:schemeClr>
                    </a:solidFill>
                    <a:latin typeface="+mj-ea"/>
                    <a:ea typeface="+mj-ea"/>
                  </a:rPr>
                  <a:t>生產中</a:t>
                </a:r>
                <a:endParaRPr lang="en-US" altLang="zh-TW" sz="2000" b="1">
                  <a:solidFill>
                    <a:schemeClr val="bg1">
                      <a:lumMod val="65000"/>
                    </a:schemeClr>
                  </a:solidFill>
                  <a:latin typeface="+mj-ea"/>
                  <a:ea typeface="+mj-ea"/>
                </a:endParaRPr>
              </a:p>
              <a:p>
                <a:r>
                  <a:rPr lang="ja-JP" altLang="en-US" sz="2000" b="1">
                    <a:solidFill>
                      <a:schemeClr val="bg1">
                        <a:lumMod val="65000"/>
                      </a:schemeClr>
                    </a:solidFill>
                    <a:latin typeface="+mj-ea"/>
                    <a:ea typeface="+mj-ea"/>
                  </a:rPr>
                  <a:t>割れの恐れ</a:t>
                </a:r>
              </a:p>
            </p:txBody>
          </p:sp>
        </p:grpSp>
        <p:grpSp>
          <p:nvGrpSpPr>
            <p:cNvPr id="158" name="群組 157">
              <a:extLst>
                <a:ext uri="{FF2B5EF4-FFF2-40B4-BE49-F238E27FC236}">
                  <a16:creationId xmlns:a16="http://schemas.microsoft.com/office/drawing/2014/main" id="{83C800E4-5F60-CD2E-EECC-DE07B8DCD542}"/>
                </a:ext>
              </a:extLst>
            </p:cNvPr>
            <p:cNvGrpSpPr>
              <a:grpSpLocks/>
            </p:cNvGrpSpPr>
            <p:nvPr/>
          </p:nvGrpSpPr>
          <p:grpSpPr>
            <a:xfrm>
              <a:off x="648572" y="3067992"/>
              <a:ext cx="2278578" cy="707886"/>
              <a:chOff x="758117" y="3177541"/>
              <a:chExt cx="2278578" cy="707886"/>
            </a:xfrm>
          </p:grpSpPr>
          <p:sp>
            <p:nvSpPr>
              <p:cNvPr id="151" name="平行四邊形 150">
                <a:extLst>
                  <a:ext uri="{FF2B5EF4-FFF2-40B4-BE49-F238E27FC236}">
                    <a16:creationId xmlns:a16="http://schemas.microsoft.com/office/drawing/2014/main" id="{CABD8422-33DD-9A86-6023-AAB70EF8787B}"/>
                  </a:ext>
                </a:extLst>
              </p:cNvPr>
              <p:cNvSpPr>
                <a:spLocks/>
              </p:cNvSpPr>
              <p:nvPr/>
            </p:nvSpPr>
            <p:spPr>
              <a:xfrm>
                <a:off x="758117" y="3227077"/>
                <a:ext cx="1401678"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52" name="平行四邊形 151">
                <a:extLst>
                  <a:ext uri="{FF2B5EF4-FFF2-40B4-BE49-F238E27FC236}">
                    <a16:creationId xmlns:a16="http://schemas.microsoft.com/office/drawing/2014/main" id="{80575717-3833-B11E-A92B-741BEFA6B387}"/>
                  </a:ext>
                </a:extLst>
              </p:cNvPr>
              <p:cNvSpPr>
                <a:spLocks/>
              </p:cNvSpPr>
              <p:nvPr/>
            </p:nvSpPr>
            <p:spPr>
              <a:xfrm>
                <a:off x="1124603" y="3542969"/>
                <a:ext cx="1401678"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24" name="TextBox 15">
                <a:extLst>
                  <a:ext uri="{FF2B5EF4-FFF2-40B4-BE49-F238E27FC236}">
                    <a16:creationId xmlns:a16="http://schemas.microsoft.com/office/drawing/2014/main" id="{F3C229D3-7202-3CDB-D28E-24BC9164F771}"/>
                  </a:ext>
                </a:extLst>
              </p:cNvPr>
              <p:cNvSpPr txBox="1">
                <a:spLocks/>
              </p:cNvSpPr>
              <p:nvPr/>
            </p:nvSpPr>
            <p:spPr>
              <a:xfrm>
                <a:off x="1005370" y="3177541"/>
                <a:ext cx="2031325" cy="707886"/>
              </a:xfrm>
              <a:prstGeom prst="rect">
                <a:avLst/>
              </a:prstGeom>
              <a:noFill/>
            </p:spPr>
            <p:txBody>
              <a:bodyPr wrap="none" rtlCol="0">
                <a:spAutoFit/>
              </a:bodyPr>
              <a:lstStyle/>
              <a:p>
                <a:r>
                  <a:rPr lang="ja-JP" altLang="en-US" sz="2000" b="1">
                    <a:latin typeface="+mj-ea"/>
                    <a:ea typeface="+mj-ea"/>
                  </a:rPr>
                  <a:t>欠点</a:t>
                </a:r>
                <a:r>
                  <a:rPr lang="zh-TW" altLang="en-US" sz="2000" b="1">
                    <a:latin typeface="+mj-ea"/>
                    <a:ea typeface="+mj-ea"/>
                  </a:rPr>
                  <a:t>情報</a:t>
                </a:r>
                <a:endParaRPr lang="en-US" altLang="zh-TW" sz="2000" b="1">
                  <a:latin typeface="+mj-ea"/>
                  <a:ea typeface="+mj-ea"/>
                </a:endParaRPr>
              </a:p>
              <a:p>
                <a:r>
                  <a:rPr lang="zh-TW" altLang="en-US" sz="2000" b="1">
                    <a:latin typeface="+mj-ea"/>
                    <a:ea typeface="+mj-ea"/>
                  </a:rPr>
                  <a:t>    </a:t>
                </a:r>
                <a:r>
                  <a:rPr lang="ja-JP" altLang="en-US" sz="2000" b="1">
                    <a:latin typeface="+mj-ea"/>
                    <a:ea typeface="+mj-ea"/>
                  </a:rPr>
                  <a:t>参考価値低い</a:t>
                </a:r>
              </a:p>
            </p:txBody>
          </p:sp>
        </p:grpSp>
        <p:grpSp>
          <p:nvGrpSpPr>
            <p:cNvPr id="156" name="群組 155">
              <a:extLst>
                <a:ext uri="{FF2B5EF4-FFF2-40B4-BE49-F238E27FC236}">
                  <a16:creationId xmlns:a16="http://schemas.microsoft.com/office/drawing/2014/main" id="{1410D08F-23B7-057A-E034-261C3827519D}"/>
                </a:ext>
              </a:extLst>
            </p:cNvPr>
            <p:cNvGrpSpPr>
              <a:grpSpLocks/>
            </p:cNvGrpSpPr>
            <p:nvPr/>
          </p:nvGrpSpPr>
          <p:grpSpPr>
            <a:xfrm>
              <a:off x="23620" y="1285264"/>
              <a:ext cx="2110150" cy="1015663"/>
              <a:chOff x="23620" y="1285264"/>
              <a:chExt cx="2110150" cy="1015663"/>
            </a:xfrm>
          </p:grpSpPr>
          <p:sp>
            <p:nvSpPr>
              <p:cNvPr id="154" name="平行四邊形 153">
                <a:extLst>
                  <a:ext uri="{FF2B5EF4-FFF2-40B4-BE49-F238E27FC236}">
                    <a16:creationId xmlns:a16="http://schemas.microsoft.com/office/drawing/2014/main" id="{C36A3A1D-E945-E5FF-F668-6154CB33B0D2}"/>
                  </a:ext>
                </a:extLst>
              </p:cNvPr>
              <p:cNvSpPr>
                <a:spLocks/>
              </p:cNvSpPr>
              <p:nvPr/>
            </p:nvSpPr>
            <p:spPr>
              <a:xfrm>
                <a:off x="648572" y="1507046"/>
                <a:ext cx="1485198"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55" name="平行四邊形 154">
                <a:extLst>
                  <a:ext uri="{FF2B5EF4-FFF2-40B4-BE49-F238E27FC236}">
                    <a16:creationId xmlns:a16="http://schemas.microsoft.com/office/drawing/2014/main" id="{4F6F732E-8559-F91C-D77E-C840CF89127A}"/>
                  </a:ext>
                </a:extLst>
              </p:cNvPr>
              <p:cNvSpPr>
                <a:spLocks/>
              </p:cNvSpPr>
              <p:nvPr/>
            </p:nvSpPr>
            <p:spPr>
              <a:xfrm>
                <a:off x="107590" y="1803253"/>
                <a:ext cx="1770128"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23" name="TextBox 15">
                <a:extLst>
                  <a:ext uri="{FF2B5EF4-FFF2-40B4-BE49-F238E27FC236}">
                    <a16:creationId xmlns:a16="http://schemas.microsoft.com/office/drawing/2014/main" id="{EE8A7B86-1F14-B890-889A-8F666E3E1FC7}"/>
                  </a:ext>
                </a:extLst>
              </p:cNvPr>
              <p:cNvSpPr txBox="1">
                <a:spLocks/>
              </p:cNvSpPr>
              <p:nvPr/>
            </p:nvSpPr>
            <p:spPr>
              <a:xfrm>
                <a:off x="23620" y="1285264"/>
                <a:ext cx="1980029" cy="1015663"/>
              </a:xfrm>
              <a:prstGeom prst="rect">
                <a:avLst/>
              </a:prstGeom>
              <a:noFill/>
            </p:spPr>
            <p:txBody>
              <a:bodyPr wrap="none" rtlCol="0">
                <a:spAutoFit/>
              </a:bodyPr>
              <a:lstStyle/>
              <a:p>
                <a:pPr algn="r"/>
                <a:r>
                  <a:rPr lang="zh-TW" altLang="en-US" sz="2000" b="1">
                    <a:latin typeface="+mj-ea"/>
                    <a:ea typeface="+mj-ea"/>
                  </a:rPr>
                  <a:t> 品質情報</a:t>
                </a:r>
                <a:endParaRPr lang="en-US" altLang="zh-TW" sz="2000" b="1">
                  <a:latin typeface="+mj-ea"/>
                  <a:ea typeface="+mj-ea"/>
                </a:endParaRPr>
              </a:p>
              <a:p>
                <a:pPr algn="r"/>
                <a:r>
                  <a:rPr lang="ja-JP" altLang="en-US" sz="2000" b="1">
                    <a:latin typeface="+mj-ea"/>
                    <a:ea typeface="+mj-ea"/>
                  </a:rPr>
                  <a:t>リアルタイムに</a:t>
                </a:r>
                <a:endParaRPr lang="en-US" altLang="ja-JP" sz="2000" b="1">
                  <a:latin typeface="+mj-ea"/>
                  <a:ea typeface="+mj-ea"/>
                </a:endParaRPr>
              </a:p>
              <a:p>
                <a:pPr algn="r"/>
                <a:r>
                  <a:rPr lang="ja-JP" altLang="en-US" sz="2000" b="1">
                    <a:latin typeface="+mj-ea"/>
                    <a:ea typeface="+mj-ea"/>
                  </a:rPr>
                  <a:t>把握できない</a:t>
                </a:r>
              </a:p>
            </p:txBody>
          </p:sp>
        </p:grpSp>
        <p:grpSp>
          <p:nvGrpSpPr>
            <p:cNvPr id="157" name="群組 156">
              <a:extLst>
                <a:ext uri="{FF2B5EF4-FFF2-40B4-BE49-F238E27FC236}">
                  <a16:creationId xmlns:a16="http://schemas.microsoft.com/office/drawing/2014/main" id="{058BF783-9150-1FB8-A432-DDC5643BA640}"/>
                </a:ext>
              </a:extLst>
            </p:cNvPr>
            <p:cNvGrpSpPr>
              <a:grpSpLocks/>
            </p:cNvGrpSpPr>
            <p:nvPr/>
          </p:nvGrpSpPr>
          <p:grpSpPr>
            <a:xfrm>
              <a:off x="6440056" y="3033471"/>
              <a:ext cx="2666802" cy="400110"/>
              <a:chOff x="6463803" y="3119044"/>
              <a:chExt cx="2666802" cy="400110"/>
            </a:xfrm>
          </p:grpSpPr>
          <p:sp>
            <p:nvSpPr>
              <p:cNvPr id="153" name="平行四邊形 152">
                <a:extLst>
                  <a:ext uri="{FF2B5EF4-FFF2-40B4-BE49-F238E27FC236}">
                    <a16:creationId xmlns:a16="http://schemas.microsoft.com/office/drawing/2014/main" id="{5D9A07A9-B94C-17E3-B003-1D855F9F0762}"/>
                  </a:ext>
                </a:extLst>
              </p:cNvPr>
              <p:cNvSpPr>
                <a:spLocks/>
              </p:cNvSpPr>
              <p:nvPr/>
            </p:nvSpPr>
            <p:spPr>
              <a:xfrm>
                <a:off x="6463803" y="3328625"/>
                <a:ext cx="2410322"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32" name="TextBox 15">
                <a:extLst>
                  <a:ext uri="{FF2B5EF4-FFF2-40B4-BE49-F238E27FC236}">
                    <a16:creationId xmlns:a16="http://schemas.microsoft.com/office/drawing/2014/main" id="{53B03C8D-3FA0-0998-340A-0FC39C9C1E83}"/>
                  </a:ext>
                </a:extLst>
              </p:cNvPr>
              <p:cNvSpPr txBox="1">
                <a:spLocks/>
              </p:cNvSpPr>
              <p:nvPr/>
            </p:nvSpPr>
            <p:spPr>
              <a:xfrm>
                <a:off x="6637615" y="3119044"/>
                <a:ext cx="2492990" cy="400110"/>
              </a:xfrm>
              <a:prstGeom prst="rect">
                <a:avLst/>
              </a:prstGeom>
              <a:noFill/>
            </p:spPr>
            <p:txBody>
              <a:bodyPr wrap="none" rtlCol="0">
                <a:spAutoFit/>
              </a:bodyPr>
              <a:lstStyle/>
              <a:p>
                <a:r>
                  <a:rPr lang="zh-TW" altLang="en-US" sz="2000" b="1">
                    <a:solidFill>
                      <a:schemeClr val="bg1">
                        <a:lumMod val="65000"/>
                      </a:schemeClr>
                    </a:solidFill>
                    <a:latin typeface="+mj-ea"/>
                    <a:ea typeface="+mj-ea"/>
                  </a:rPr>
                  <a:t>定量化</a:t>
                </a:r>
                <a:r>
                  <a:rPr lang="ja-JP" altLang="en-US" sz="2000" b="1">
                    <a:solidFill>
                      <a:schemeClr val="bg1">
                        <a:lumMod val="65000"/>
                      </a:schemeClr>
                    </a:solidFill>
                    <a:latin typeface="+mj-ea"/>
                    <a:ea typeface="+mj-ea"/>
                  </a:rPr>
                  <a:t>できない経験</a:t>
                </a:r>
              </a:p>
            </p:txBody>
          </p:sp>
        </p:grpSp>
      </p:grpSp>
      <p:sp>
        <p:nvSpPr>
          <p:cNvPr id="159" name="橢圓 158">
            <a:extLst>
              <a:ext uri="{FF2B5EF4-FFF2-40B4-BE49-F238E27FC236}">
                <a16:creationId xmlns:a16="http://schemas.microsoft.com/office/drawing/2014/main" id="{5774D509-68BE-C08D-2E2B-F15D75FCDA64}"/>
              </a:ext>
            </a:extLst>
          </p:cNvPr>
          <p:cNvSpPr>
            <a:spLocks noGrp="1" noRot="1" noMove="1" noResize="1" noEditPoints="1" noAdjustHandles="1" noChangeArrowheads="1" noChangeShapeType="1"/>
          </p:cNvSpPr>
          <p:nvPr/>
        </p:nvSpPr>
        <p:spPr>
          <a:xfrm>
            <a:off x="3628659" y="1716827"/>
            <a:ext cx="1885237" cy="1885237"/>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2600" b="1">
                <a:solidFill>
                  <a:schemeClr val="accent1">
                    <a:lumMod val="60000"/>
                    <a:lumOff val="40000"/>
                  </a:schemeClr>
                </a:solidFill>
                <a:effectLst>
                  <a:outerShdw blurRad="25400" dist="38100" dir="2700000" algn="tl" rotWithShape="0">
                    <a:prstClr val="black">
                      <a:alpha val="90000"/>
                    </a:prstClr>
                  </a:outerShdw>
                </a:effectLst>
                <a:latin typeface="+mj-ea"/>
                <a:ea typeface="+mj-ea"/>
              </a:rPr>
              <a:t>DX</a:t>
            </a:r>
            <a:r>
              <a:rPr kumimoji="1" lang="ja-JP" altLang="en-US" sz="2600" b="1">
                <a:solidFill>
                  <a:schemeClr val="accent1">
                    <a:lumMod val="60000"/>
                    <a:lumOff val="40000"/>
                  </a:schemeClr>
                </a:solidFill>
                <a:effectLst>
                  <a:outerShdw blurRad="25400" dist="38100" dir="2700000" algn="tl" rotWithShape="0">
                    <a:prstClr val="black">
                      <a:alpha val="90000"/>
                    </a:prstClr>
                  </a:outerShdw>
                </a:effectLst>
                <a:latin typeface="+mj-ea"/>
                <a:ea typeface="+mj-ea"/>
              </a:rPr>
              <a:t>ツールで</a:t>
            </a:r>
            <a:endParaRPr kumimoji="1" lang="en-US" altLang="ja-JP" sz="2600" b="1">
              <a:solidFill>
                <a:schemeClr val="accent1">
                  <a:lumMod val="60000"/>
                  <a:lumOff val="40000"/>
                </a:schemeClr>
              </a:solidFill>
              <a:effectLst>
                <a:outerShdw blurRad="25400" dist="38100" dir="2700000" algn="tl" rotWithShape="0">
                  <a:prstClr val="black">
                    <a:alpha val="90000"/>
                  </a:prstClr>
                </a:outerShdw>
              </a:effectLst>
              <a:latin typeface="+mj-ea"/>
              <a:ea typeface="+mj-ea"/>
            </a:endParaRPr>
          </a:p>
          <a:p>
            <a:pPr algn="ctr"/>
            <a:r>
              <a:rPr kumimoji="1" lang="ja-JP" altLang="en-US" sz="2600" b="1">
                <a:solidFill>
                  <a:schemeClr val="accent1">
                    <a:lumMod val="60000"/>
                    <a:lumOff val="40000"/>
                  </a:schemeClr>
                </a:solidFill>
                <a:effectLst>
                  <a:outerShdw blurRad="25400" dist="38100" dir="2700000" algn="tl" rotWithShape="0">
                    <a:prstClr val="black">
                      <a:alpha val="90000"/>
                    </a:prstClr>
                  </a:outerShdw>
                </a:effectLst>
                <a:latin typeface="+mj-ea"/>
                <a:ea typeface="+mj-ea"/>
              </a:rPr>
              <a:t>現場で困ってる事</a:t>
            </a:r>
            <a:endParaRPr kumimoji="1" lang="en-US" altLang="ja-JP" sz="2600" b="1">
              <a:solidFill>
                <a:schemeClr val="accent1">
                  <a:lumMod val="60000"/>
                  <a:lumOff val="40000"/>
                </a:schemeClr>
              </a:solidFill>
              <a:effectLst>
                <a:outerShdw blurRad="25400" dist="38100" dir="2700000" algn="tl" rotWithShape="0">
                  <a:prstClr val="black">
                    <a:alpha val="90000"/>
                  </a:prstClr>
                </a:outerShdw>
              </a:effectLst>
              <a:latin typeface="+mj-ea"/>
              <a:ea typeface="+mj-ea"/>
            </a:endParaRPr>
          </a:p>
          <a:p>
            <a:pPr algn="ctr"/>
            <a:r>
              <a:rPr kumimoji="1" lang="ja-JP" altLang="en-US" sz="2600" b="1">
                <a:solidFill>
                  <a:schemeClr val="accent1">
                    <a:lumMod val="60000"/>
                    <a:lumOff val="40000"/>
                  </a:schemeClr>
                </a:solidFill>
                <a:effectLst>
                  <a:outerShdw blurRad="25400" dist="38100" dir="2700000" algn="tl" rotWithShape="0">
                    <a:prstClr val="black">
                      <a:alpha val="90000"/>
                    </a:prstClr>
                  </a:outerShdw>
                </a:effectLst>
                <a:latin typeface="+mj-ea"/>
                <a:ea typeface="+mj-ea"/>
              </a:rPr>
              <a:t>を解決</a:t>
            </a:r>
            <a:endParaRPr kumimoji="1" lang="zh-TW" altLang="en-US" sz="2600" b="1">
              <a:solidFill>
                <a:schemeClr val="accent1">
                  <a:lumMod val="60000"/>
                  <a:lumOff val="40000"/>
                </a:schemeClr>
              </a:solidFill>
              <a:effectLst>
                <a:outerShdw blurRad="25400" dist="38100" dir="2700000" algn="tl" rotWithShape="0">
                  <a:prstClr val="black">
                    <a:alpha val="90000"/>
                  </a:prstClr>
                </a:outerShdw>
              </a:effectLst>
              <a:latin typeface="+mj-ea"/>
              <a:ea typeface="+mj-ea"/>
            </a:endParaRPr>
          </a:p>
        </p:txBody>
      </p:sp>
    </p:spTree>
    <p:extLst>
      <p:ext uri="{BB962C8B-B14F-4D97-AF65-F5344CB8AC3E}">
        <p14:creationId xmlns:p14="http://schemas.microsoft.com/office/powerpoint/2010/main" val="3341936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750"/>
                                  </p:stCondLst>
                                  <p:childTnLst>
                                    <p:set>
                                      <p:cBhvr>
                                        <p:cTn id="6" dur="1" fill="hold">
                                          <p:stCondLst>
                                            <p:cond delay="0"/>
                                          </p:stCondLst>
                                        </p:cTn>
                                        <p:tgtEl>
                                          <p:spTgt spid="162"/>
                                        </p:tgtEl>
                                        <p:attrNameLst>
                                          <p:attrName>style.visibility</p:attrName>
                                        </p:attrNameLst>
                                      </p:cBhvr>
                                      <p:to>
                                        <p:strVal val="visible"/>
                                      </p:to>
                                    </p:set>
                                    <p:animEffect transition="in" filter="fade">
                                      <p:cBhvr>
                                        <p:cTn id="7" dur="1000"/>
                                        <p:tgtEl>
                                          <p:spTgt spid="162"/>
                                        </p:tgtEl>
                                      </p:cBhvr>
                                    </p:animEffect>
                                  </p:childTnLst>
                                </p:cTn>
                              </p:par>
                              <p:par>
                                <p:cTn id="8" presetID="10" presetClass="entr" presetSubtype="0" fill="hold" grpId="0" nodeType="withEffect">
                                  <p:stCondLst>
                                    <p:cond delay="1500"/>
                                  </p:stCondLst>
                                  <p:childTnLst>
                                    <p:set>
                                      <p:cBhvr>
                                        <p:cTn id="9" dur="1" fill="hold">
                                          <p:stCondLst>
                                            <p:cond delay="0"/>
                                          </p:stCondLst>
                                        </p:cTn>
                                        <p:tgtEl>
                                          <p:spTgt spid="159"/>
                                        </p:tgtEl>
                                        <p:attrNameLst>
                                          <p:attrName>style.visibility</p:attrName>
                                        </p:attrNameLst>
                                      </p:cBhvr>
                                      <p:to>
                                        <p:strVal val="visible"/>
                                      </p:to>
                                    </p:set>
                                    <p:animEffect transition="in" filter="fade">
                                      <p:cBhvr>
                                        <p:cTn id="10" dur="75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タイトル 3">
            <a:extLst>
              <a:ext uri="{FF2B5EF4-FFF2-40B4-BE49-F238E27FC236}">
                <a16:creationId xmlns:a16="http://schemas.microsoft.com/office/drawing/2014/main" id="{A2AF97A8-C5EF-4952-DB90-BAF1A434C0E5}"/>
              </a:ext>
            </a:extLst>
          </p:cNvPr>
          <p:cNvSpPr txBox="1"/>
          <p:nvPr/>
        </p:nvSpPr>
        <p:spPr bwMode="auto">
          <a:xfrm>
            <a:off x="120860" y="207574"/>
            <a:ext cx="3262432"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ja-JP" altLang="en-US" sz="2400">
                <a:solidFill>
                  <a:schemeClr val="tx1"/>
                </a:solidFill>
                <a:latin typeface="+mj-ea"/>
                <a:ea typeface="+mj-ea"/>
              </a:rPr>
              <a:t>窯操作に必要なデータ</a:t>
            </a:r>
          </a:p>
        </p:txBody>
      </p:sp>
      <p:cxnSp>
        <p:nvCxnSpPr>
          <p:cNvPr id="49" name="直線接點 48">
            <a:extLst>
              <a:ext uri="{FF2B5EF4-FFF2-40B4-BE49-F238E27FC236}">
                <a16:creationId xmlns:a16="http://schemas.microsoft.com/office/drawing/2014/main" id="{F1FF2780-FDEA-E569-342A-498752A5A5BA}"/>
              </a:ext>
            </a:extLst>
          </p:cNvPr>
          <p:cNvCxnSpPr>
            <a:cxnSpLocks/>
          </p:cNvCxnSpPr>
          <p:nvPr/>
        </p:nvCxnSpPr>
        <p:spPr>
          <a:xfrm flipV="1">
            <a:off x="2198359" y="3665654"/>
            <a:ext cx="1325671" cy="643665"/>
          </a:xfrm>
          <a:prstGeom prst="line">
            <a:avLst/>
          </a:prstGeom>
          <a:ln w="19050" cap="rnd">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53" name="直線接點 52">
            <a:extLst>
              <a:ext uri="{FF2B5EF4-FFF2-40B4-BE49-F238E27FC236}">
                <a16:creationId xmlns:a16="http://schemas.microsoft.com/office/drawing/2014/main" id="{45219D9B-F2C4-DD0A-490F-B472C6F6EDCE}"/>
              </a:ext>
            </a:extLst>
          </p:cNvPr>
          <p:cNvCxnSpPr>
            <a:cxnSpLocks/>
          </p:cNvCxnSpPr>
          <p:nvPr/>
        </p:nvCxnSpPr>
        <p:spPr>
          <a:xfrm>
            <a:off x="1723142" y="2218622"/>
            <a:ext cx="1930810" cy="1114508"/>
          </a:xfrm>
          <a:prstGeom prst="line">
            <a:avLst/>
          </a:prstGeom>
          <a:ln w="19050" cap="rnd">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6ED3D561-9382-7A5E-341A-4D699168A470}"/>
              </a:ext>
            </a:extLst>
          </p:cNvPr>
          <p:cNvCxnSpPr>
            <a:cxnSpLocks/>
          </p:cNvCxnSpPr>
          <p:nvPr/>
        </p:nvCxnSpPr>
        <p:spPr>
          <a:xfrm>
            <a:off x="3738775" y="2421160"/>
            <a:ext cx="521263" cy="816026"/>
          </a:xfrm>
          <a:prstGeom prst="line">
            <a:avLst/>
          </a:prstGeom>
          <a:ln w="19050" cap="rnd">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61" name="直線接點 60">
            <a:extLst>
              <a:ext uri="{FF2B5EF4-FFF2-40B4-BE49-F238E27FC236}">
                <a16:creationId xmlns:a16="http://schemas.microsoft.com/office/drawing/2014/main" id="{88B6E44C-66AB-EA15-7708-A528FA58A784}"/>
              </a:ext>
            </a:extLst>
          </p:cNvPr>
          <p:cNvCxnSpPr>
            <a:cxnSpLocks/>
          </p:cNvCxnSpPr>
          <p:nvPr/>
        </p:nvCxnSpPr>
        <p:spPr>
          <a:xfrm flipH="1">
            <a:off x="5615196" y="1986604"/>
            <a:ext cx="1629712" cy="1418314"/>
          </a:xfrm>
          <a:prstGeom prst="line">
            <a:avLst/>
          </a:prstGeom>
          <a:ln w="19050" cap="rnd">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3A93EC0B-3122-E3F6-7595-DA9AFF4A4D3A}"/>
              </a:ext>
            </a:extLst>
          </p:cNvPr>
          <p:cNvCxnSpPr>
            <a:cxnSpLocks/>
          </p:cNvCxnSpPr>
          <p:nvPr/>
        </p:nvCxnSpPr>
        <p:spPr>
          <a:xfrm flipH="1">
            <a:off x="4654155" y="2039356"/>
            <a:ext cx="755327" cy="1176430"/>
          </a:xfrm>
          <a:prstGeom prst="line">
            <a:avLst/>
          </a:prstGeom>
          <a:ln w="19050" cap="rnd">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C1D9DB76-A812-5285-EA10-0EC660B44DA0}"/>
              </a:ext>
            </a:extLst>
          </p:cNvPr>
          <p:cNvCxnSpPr>
            <a:cxnSpLocks/>
          </p:cNvCxnSpPr>
          <p:nvPr/>
        </p:nvCxnSpPr>
        <p:spPr>
          <a:xfrm flipH="1" flipV="1">
            <a:off x="5606299" y="3723244"/>
            <a:ext cx="1638609" cy="406481"/>
          </a:xfrm>
          <a:prstGeom prst="line">
            <a:avLst/>
          </a:prstGeom>
          <a:ln w="19050" cap="rnd">
            <a:solidFill>
              <a:srgbClr val="0070C0"/>
            </a:solidFill>
            <a:prstDash val="sysDash"/>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A5B90741-BD8B-F335-048F-36C1EC95B441}"/>
              </a:ext>
            </a:extLst>
          </p:cNvPr>
          <p:cNvPicPr>
            <a:picLocks noChangeAspect="1"/>
          </p:cNvPicPr>
          <p:nvPr/>
        </p:nvPicPr>
        <p:blipFill rotWithShape="1">
          <a:blip r:embed="rId3"/>
          <a:srcRect l="1327" r="1288"/>
          <a:stretch/>
        </p:blipFill>
        <p:spPr>
          <a:xfrm>
            <a:off x="3349389" y="2966267"/>
            <a:ext cx="2467927" cy="1358188"/>
          </a:xfrm>
          <a:prstGeom prst="roundRect">
            <a:avLst>
              <a:gd name="adj" fmla="val 2496"/>
            </a:avLst>
          </a:prstGeom>
          <a:solidFill>
            <a:srgbClr val="FFFFFF">
              <a:shade val="85000"/>
            </a:srgbClr>
          </a:solidFill>
          <a:ln>
            <a:noFill/>
          </a:ln>
          <a:effectLst/>
        </p:spPr>
      </p:pic>
      <p:grpSp>
        <p:nvGrpSpPr>
          <p:cNvPr id="14" name="群組 13">
            <a:extLst>
              <a:ext uri="{FF2B5EF4-FFF2-40B4-BE49-F238E27FC236}">
                <a16:creationId xmlns:a16="http://schemas.microsoft.com/office/drawing/2014/main" id="{172E1467-972B-1886-E657-8B621EA25403}"/>
              </a:ext>
            </a:extLst>
          </p:cNvPr>
          <p:cNvGrpSpPr/>
          <p:nvPr/>
        </p:nvGrpSpPr>
        <p:grpSpPr>
          <a:xfrm>
            <a:off x="686576" y="1058604"/>
            <a:ext cx="1359618" cy="1422459"/>
            <a:chOff x="381085" y="1356937"/>
            <a:chExt cx="1359618" cy="1422459"/>
          </a:xfrm>
        </p:grpSpPr>
        <p:grpSp>
          <p:nvGrpSpPr>
            <p:cNvPr id="34" name="群組 33">
              <a:extLst>
                <a:ext uri="{FF2B5EF4-FFF2-40B4-BE49-F238E27FC236}">
                  <a16:creationId xmlns:a16="http://schemas.microsoft.com/office/drawing/2014/main" id="{65E8F9AE-2860-0618-414F-A511F9A6CD0F}"/>
                </a:ext>
              </a:extLst>
            </p:cNvPr>
            <p:cNvGrpSpPr/>
            <p:nvPr/>
          </p:nvGrpSpPr>
          <p:grpSpPr>
            <a:xfrm>
              <a:off x="549349" y="1356937"/>
              <a:ext cx="1191354" cy="1191354"/>
              <a:chOff x="1417765" y="1626781"/>
              <a:chExt cx="1260000" cy="1260000"/>
            </a:xfrm>
          </p:grpSpPr>
          <p:sp>
            <p:nvSpPr>
              <p:cNvPr id="32" name="橢圓 31">
                <a:extLst>
                  <a:ext uri="{FF2B5EF4-FFF2-40B4-BE49-F238E27FC236}">
                    <a16:creationId xmlns:a16="http://schemas.microsoft.com/office/drawing/2014/main" id="{FFE831E3-E237-6629-AF7B-48024A89F647}"/>
                  </a:ext>
                </a:extLst>
              </p:cNvPr>
              <p:cNvSpPr/>
              <p:nvPr/>
            </p:nvSpPr>
            <p:spPr>
              <a:xfrm>
                <a:off x="1417765" y="1626781"/>
                <a:ext cx="1260000" cy="1260000"/>
              </a:xfrm>
              <a:prstGeom prst="ellipse">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33" name="圖片 32">
                <a:extLst>
                  <a:ext uri="{FF2B5EF4-FFF2-40B4-BE49-F238E27FC236}">
                    <a16:creationId xmlns:a16="http://schemas.microsoft.com/office/drawing/2014/main" id="{AC4930F6-6DBC-C9BD-4A6D-2B74E29AECC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486411" y="1695427"/>
                <a:ext cx="1122708" cy="1122708"/>
              </a:xfrm>
              <a:prstGeom prst="ellipse">
                <a:avLst/>
              </a:prstGeom>
              <a:solidFill>
                <a:srgbClr val="FFFFFF">
                  <a:shade val="85000"/>
                </a:srgbClr>
              </a:solidFill>
              <a:ln>
                <a:noFill/>
              </a:ln>
              <a:effectLst/>
            </p:spPr>
          </p:pic>
        </p:grpSp>
        <p:sp>
          <p:nvSpPr>
            <p:cNvPr id="25" name="文字方塊 24">
              <a:extLst>
                <a:ext uri="{FF2B5EF4-FFF2-40B4-BE49-F238E27FC236}">
                  <a16:creationId xmlns:a16="http://schemas.microsoft.com/office/drawing/2014/main" id="{14989746-DFA4-FF86-9CFB-D329199C13E8}"/>
                </a:ext>
              </a:extLst>
            </p:cNvPr>
            <p:cNvSpPr txBox="1"/>
            <p:nvPr/>
          </p:nvSpPr>
          <p:spPr>
            <a:xfrm>
              <a:off x="381085" y="2471619"/>
              <a:ext cx="1082348" cy="30777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ja-JP"/>
              </a:defPPr>
              <a:lvl1pPr algn="ctr">
                <a:defRPr sz="1400">
                  <a:solidFill>
                    <a:schemeClr val="bg1"/>
                  </a:solidFill>
                  <a:latin typeface="jf open 粉圓 2.0" panose="020B0000000000000000" pitchFamily="34" charset="-120"/>
                  <a:ea typeface="jf open 粉圓 2.0" panose="020B0000000000000000" pitchFamily="34" charset="-12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TW" altLang="en-US" b="1">
                  <a:solidFill>
                    <a:schemeClr val="tx2">
                      <a:lumMod val="75000"/>
                    </a:schemeClr>
                  </a:solidFill>
                  <a:latin typeface="+mj-ea"/>
                  <a:ea typeface="+mj-ea"/>
                </a:rPr>
                <a:t>原料</a:t>
              </a:r>
              <a:r>
                <a:rPr lang="ja-JP" altLang="en-US" b="1">
                  <a:solidFill>
                    <a:schemeClr val="tx2">
                      <a:lumMod val="75000"/>
                    </a:schemeClr>
                  </a:solidFill>
                  <a:latin typeface="+mj-ea"/>
                  <a:ea typeface="+mj-ea"/>
                </a:rPr>
                <a:t>データ</a:t>
              </a:r>
              <a:endParaRPr lang="en-US" altLang="zh-TW" b="1">
                <a:solidFill>
                  <a:schemeClr val="tx2">
                    <a:lumMod val="75000"/>
                  </a:schemeClr>
                </a:solidFill>
                <a:latin typeface="+mj-ea"/>
                <a:ea typeface="+mj-ea"/>
              </a:endParaRPr>
            </a:p>
          </p:txBody>
        </p:sp>
      </p:grpSp>
      <p:grpSp>
        <p:nvGrpSpPr>
          <p:cNvPr id="13" name="群組 12">
            <a:extLst>
              <a:ext uri="{FF2B5EF4-FFF2-40B4-BE49-F238E27FC236}">
                <a16:creationId xmlns:a16="http://schemas.microsoft.com/office/drawing/2014/main" id="{D84C96AB-820F-A29D-4B51-CE207A94926E}"/>
              </a:ext>
            </a:extLst>
          </p:cNvPr>
          <p:cNvGrpSpPr/>
          <p:nvPr/>
        </p:nvGrpSpPr>
        <p:grpSpPr>
          <a:xfrm>
            <a:off x="2208265" y="1003455"/>
            <a:ext cx="2037095" cy="1400920"/>
            <a:chOff x="1789429" y="667340"/>
            <a:chExt cx="2037095" cy="1400920"/>
          </a:xfrm>
        </p:grpSpPr>
        <p:grpSp>
          <p:nvGrpSpPr>
            <p:cNvPr id="52" name="群組 51">
              <a:extLst>
                <a:ext uri="{FF2B5EF4-FFF2-40B4-BE49-F238E27FC236}">
                  <a16:creationId xmlns:a16="http://schemas.microsoft.com/office/drawing/2014/main" id="{BC41B573-8423-7CE3-8D50-D4005ED87A47}"/>
                </a:ext>
              </a:extLst>
            </p:cNvPr>
            <p:cNvGrpSpPr/>
            <p:nvPr/>
          </p:nvGrpSpPr>
          <p:grpSpPr>
            <a:xfrm>
              <a:off x="2635170" y="876906"/>
              <a:ext cx="1191354" cy="1191354"/>
              <a:chOff x="2463499" y="920094"/>
              <a:chExt cx="1191354" cy="1191354"/>
            </a:xfrm>
          </p:grpSpPr>
          <p:sp>
            <p:nvSpPr>
              <p:cNvPr id="35" name="橢圓 34">
                <a:extLst>
                  <a:ext uri="{FF2B5EF4-FFF2-40B4-BE49-F238E27FC236}">
                    <a16:creationId xmlns:a16="http://schemas.microsoft.com/office/drawing/2014/main" id="{7BAF0F12-EF4B-5884-27C1-D9FEF6736044}"/>
                  </a:ext>
                </a:extLst>
              </p:cNvPr>
              <p:cNvSpPr/>
              <p:nvPr/>
            </p:nvSpPr>
            <p:spPr>
              <a:xfrm>
                <a:off x="2463499" y="920094"/>
                <a:ext cx="1191354" cy="1191354"/>
              </a:xfrm>
              <a:prstGeom prst="ellipse">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51" name="圖片 50">
                <a:extLst>
                  <a:ext uri="{FF2B5EF4-FFF2-40B4-BE49-F238E27FC236}">
                    <a16:creationId xmlns:a16="http://schemas.microsoft.com/office/drawing/2014/main" id="{13057A75-9584-8600-7A78-169D0BD1E87D}"/>
                  </a:ext>
                </a:extLst>
              </p:cNvPr>
              <p:cNvPicPr>
                <a:picLocks noChangeAspect="1"/>
              </p:cNvPicPr>
              <p:nvPr/>
            </p:nvPicPr>
            <p:blipFill>
              <a:blip r:embed="rId5"/>
              <a:srcRect l="16978" t="4869" r="21304" b="2779"/>
              <a:stretch>
                <a:fillRect/>
              </a:stretch>
            </p:blipFill>
            <p:spPr>
              <a:xfrm>
                <a:off x="2519176" y="975771"/>
                <a:ext cx="1080000" cy="1080000"/>
              </a:xfrm>
              <a:custGeom>
                <a:avLst/>
                <a:gdLst>
                  <a:gd name="connsiteX0" fmla="*/ 540000 w 1080000"/>
                  <a:gd name="connsiteY0" fmla="*/ 0 h 1080000"/>
                  <a:gd name="connsiteX1" fmla="*/ 1080000 w 1080000"/>
                  <a:gd name="connsiteY1" fmla="*/ 540000 h 1080000"/>
                  <a:gd name="connsiteX2" fmla="*/ 540000 w 1080000"/>
                  <a:gd name="connsiteY2" fmla="*/ 1080000 h 1080000"/>
                  <a:gd name="connsiteX3" fmla="*/ 0 w 1080000"/>
                  <a:gd name="connsiteY3" fmla="*/ 540000 h 1080000"/>
                  <a:gd name="connsiteX4" fmla="*/ 540000 w 1080000"/>
                  <a:gd name="connsiteY4" fmla="*/ 0 h 108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000" h="1080000">
                    <a:moveTo>
                      <a:pt x="540000" y="0"/>
                    </a:moveTo>
                    <a:cubicBezTo>
                      <a:pt x="838234" y="0"/>
                      <a:pt x="1080000" y="241766"/>
                      <a:pt x="1080000" y="540000"/>
                    </a:cubicBezTo>
                    <a:cubicBezTo>
                      <a:pt x="1080000" y="838234"/>
                      <a:pt x="838234" y="1080000"/>
                      <a:pt x="540000" y="1080000"/>
                    </a:cubicBezTo>
                    <a:cubicBezTo>
                      <a:pt x="241766" y="1080000"/>
                      <a:pt x="0" y="838234"/>
                      <a:pt x="0" y="540000"/>
                    </a:cubicBezTo>
                    <a:cubicBezTo>
                      <a:pt x="0" y="241766"/>
                      <a:pt x="241766" y="0"/>
                      <a:pt x="540000" y="0"/>
                    </a:cubicBezTo>
                    <a:close/>
                  </a:path>
                </a:pathLst>
              </a:custGeom>
            </p:spPr>
          </p:pic>
        </p:grpSp>
        <p:sp>
          <p:nvSpPr>
            <p:cNvPr id="26" name="文字方塊 25">
              <a:extLst>
                <a:ext uri="{FF2B5EF4-FFF2-40B4-BE49-F238E27FC236}">
                  <a16:creationId xmlns:a16="http://schemas.microsoft.com/office/drawing/2014/main" id="{4076AD37-26D3-646A-16DC-F59EA7FC6A60}"/>
                </a:ext>
              </a:extLst>
            </p:cNvPr>
            <p:cNvSpPr txBox="1"/>
            <p:nvPr/>
          </p:nvSpPr>
          <p:spPr>
            <a:xfrm>
              <a:off x="1789429" y="667340"/>
              <a:ext cx="1620957" cy="30777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ja-JP"/>
              </a:defPPr>
              <a:lvl1pPr algn="ctr">
                <a:defRPr sz="1400">
                  <a:solidFill>
                    <a:schemeClr val="bg1"/>
                  </a:solidFill>
                  <a:latin typeface="jf open 粉圓 2.0" panose="020B0000000000000000" pitchFamily="34" charset="-120"/>
                  <a:ea typeface="jf open 粉圓 2.0" panose="020B0000000000000000" pitchFamily="34" charset="-12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b="1">
                  <a:solidFill>
                    <a:schemeClr val="tx2">
                      <a:lumMod val="75000"/>
                    </a:schemeClr>
                  </a:solidFill>
                  <a:latin typeface="+mj-ea"/>
                  <a:ea typeface="+mj-ea"/>
                </a:rPr>
                <a:t>溶解</a:t>
              </a:r>
              <a:r>
                <a:rPr lang="zh-TW" altLang="en-US" b="1">
                  <a:solidFill>
                    <a:schemeClr val="tx2">
                      <a:lumMod val="75000"/>
                    </a:schemeClr>
                  </a:solidFill>
                  <a:latin typeface="+mj-ea"/>
                  <a:ea typeface="+mj-ea"/>
                </a:rPr>
                <a:t>、</a:t>
              </a:r>
              <a:r>
                <a:rPr lang="zh-TW" altLang="en-US" sz="1400" b="1">
                  <a:solidFill>
                    <a:schemeClr val="tx2">
                      <a:lumMod val="75000"/>
                    </a:schemeClr>
                  </a:solidFill>
                  <a:latin typeface="+mj-ea"/>
                  <a:ea typeface="+mj-ea"/>
                </a:rPr>
                <a:t>清澄</a:t>
              </a:r>
              <a:r>
                <a:rPr lang="ja-JP" altLang="en-US" sz="1400" b="1">
                  <a:solidFill>
                    <a:schemeClr val="tx2">
                      <a:lumMod val="75000"/>
                    </a:schemeClr>
                  </a:solidFill>
                  <a:latin typeface="+mj-ea"/>
                  <a:ea typeface="+mj-ea"/>
                </a:rPr>
                <a:t>データ</a:t>
              </a:r>
              <a:endParaRPr lang="en-US" altLang="zh-TW" b="1">
                <a:solidFill>
                  <a:schemeClr val="tx2">
                    <a:lumMod val="75000"/>
                  </a:schemeClr>
                </a:solidFill>
                <a:latin typeface="+mj-ea"/>
                <a:ea typeface="+mj-ea"/>
              </a:endParaRPr>
            </a:p>
          </p:txBody>
        </p:sp>
      </p:grpSp>
      <p:grpSp>
        <p:nvGrpSpPr>
          <p:cNvPr id="15" name="群組 14">
            <a:extLst>
              <a:ext uri="{FF2B5EF4-FFF2-40B4-BE49-F238E27FC236}">
                <a16:creationId xmlns:a16="http://schemas.microsoft.com/office/drawing/2014/main" id="{D594607D-4AC2-4060-881C-C5113122A186}"/>
              </a:ext>
            </a:extLst>
          </p:cNvPr>
          <p:cNvGrpSpPr/>
          <p:nvPr/>
        </p:nvGrpSpPr>
        <p:grpSpPr>
          <a:xfrm>
            <a:off x="933911" y="3163063"/>
            <a:ext cx="1572118" cy="1419677"/>
            <a:chOff x="419135" y="3042684"/>
            <a:chExt cx="1572118" cy="1419677"/>
          </a:xfrm>
        </p:grpSpPr>
        <p:grpSp>
          <p:nvGrpSpPr>
            <p:cNvPr id="56" name="群組 55">
              <a:extLst>
                <a:ext uri="{FF2B5EF4-FFF2-40B4-BE49-F238E27FC236}">
                  <a16:creationId xmlns:a16="http://schemas.microsoft.com/office/drawing/2014/main" id="{05878E67-8523-5B09-0D38-16B19C193907}"/>
                </a:ext>
              </a:extLst>
            </p:cNvPr>
            <p:cNvGrpSpPr/>
            <p:nvPr/>
          </p:nvGrpSpPr>
          <p:grpSpPr>
            <a:xfrm>
              <a:off x="799899" y="3042684"/>
              <a:ext cx="1191354" cy="1191354"/>
              <a:chOff x="1027789" y="2870662"/>
              <a:chExt cx="1191354" cy="1191354"/>
            </a:xfrm>
          </p:grpSpPr>
          <p:sp>
            <p:nvSpPr>
              <p:cNvPr id="36" name="橢圓 35">
                <a:extLst>
                  <a:ext uri="{FF2B5EF4-FFF2-40B4-BE49-F238E27FC236}">
                    <a16:creationId xmlns:a16="http://schemas.microsoft.com/office/drawing/2014/main" id="{E11F5D37-4A39-3438-A839-D8166054D065}"/>
                  </a:ext>
                </a:extLst>
              </p:cNvPr>
              <p:cNvSpPr/>
              <p:nvPr/>
            </p:nvSpPr>
            <p:spPr>
              <a:xfrm>
                <a:off x="1027789" y="2870662"/>
                <a:ext cx="1191354" cy="1191354"/>
              </a:xfrm>
              <a:prstGeom prst="ellipse">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55" name="圖片 54">
                <a:extLst>
                  <a:ext uri="{FF2B5EF4-FFF2-40B4-BE49-F238E27FC236}">
                    <a16:creationId xmlns:a16="http://schemas.microsoft.com/office/drawing/2014/main" id="{6458E4C3-0077-5316-0552-737FC9F620E5}"/>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9458" t="681" r="30524" b="1020"/>
              <a:stretch/>
            </p:blipFill>
            <p:spPr>
              <a:xfrm>
                <a:off x="1082878" y="2926339"/>
                <a:ext cx="1080000" cy="1080000"/>
              </a:xfrm>
              <a:custGeom>
                <a:avLst/>
                <a:gdLst>
                  <a:gd name="connsiteX0" fmla="*/ 540000 w 1080000"/>
                  <a:gd name="connsiteY0" fmla="*/ 0 h 1080000"/>
                  <a:gd name="connsiteX1" fmla="*/ 1080000 w 1080000"/>
                  <a:gd name="connsiteY1" fmla="*/ 540000 h 1080000"/>
                  <a:gd name="connsiteX2" fmla="*/ 540000 w 1080000"/>
                  <a:gd name="connsiteY2" fmla="*/ 1080000 h 1080000"/>
                  <a:gd name="connsiteX3" fmla="*/ 0 w 1080000"/>
                  <a:gd name="connsiteY3" fmla="*/ 540000 h 1080000"/>
                  <a:gd name="connsiteX4" fmla="*/ 540000 w 1080000"/>
                  <a:gd name="connsiteY4" fmla="*/ 0 h 108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000" h="1080000">
                    <a:moveTo>
                      <a:pt x="540000" y="0"/>
                    </a:moveTo>
                    <a:cubicBezTo>
                      <a:pt x="838234" y="0"/>
                      <a:pt x="1080000" y="241766"/>
                      <a:pt x="1080000" y="540000"/>
                    </a:cubicBezTo>
                    <a:cubicBezTo>
                      <a:pt x="1080000" y="838234"/>
                      <a:pt x="838234" y="1080000"/>
                      <a:pt x="540000" y="1080000"/>
                    </a:cubicBezTo>
                    <a:cubicBezTo>
                      <a:pt x="241766" y="1080000"/>
                      <a:pt x="0" y="838234"/>
                      <a:pt x="0" y="540000"/>
                    </a:cubicBezTo>
                    <a:cubicBezTo>
                      <a:pt x="0" y="241766"/>
                      <a:pt x="241766" y="0"/>
                      <a:pt x="540000" y="0"/>
                    </a:cubicBezTo>
                    <a:close/>
                  </a:path>
                </a:pathLst>
              </a:custGeom>
            </p:spPr>
          </p:pic>
        </p:grpSp>
        <p:sp>
          <p:nvSpPr>
            <p:cNvPr id="23" name="矩形 22">
              <a:extLst>
                <a:ext uri="{FF2B5EF4-FFF2-40B4-BE49-F238E27FC236}">
                  <a16:creationId xmlns:a16="http://schemas.microsoft.com/office/drawing/2014/main" id="{054A951C-BCEF-19DE-C15A-2976DAAEF9C5}"/>
                </a:ext>
              </a:extLst>
            </p:cNvPr>
            <p:cNvSpPr/>
            <p:nvPr/>
          </p:nvSpPr>
          <p:spPr>
            <a:xfrm>
              <a:off x="419135" y="4154584"/>
              <a:ext cx="1082348" cy="30777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1400" b="1">
                  <a:solidFill>
                    <a:schemeClr val="tx2">
                      <a:lumMod val="75000"/>
                    </a:schemeClr>
                  </a:solidFill>
                  <a:latin typeface="+mj-ea"/>
                  <a:ea typeface="+mj-ea"/>
                </a:rPr>
                <a:t>成形テータ</a:t>
              </a:r>
              <a:endParaRPr kumimoji="1" lang="zh-TW" altLang="en-US" sz="1400" b="1">
                <a:solidFill>
                  <a:schemeClr val="tx2">
                    <a:lumMod val="75000"/>
                  </a:schemeClr>
                </a:solidFill>
                <a:latin typeface="+mj-ea"/>
                <a:ea typeface="+mj-ea"/>
              </a:endParaRPr>
            </a:p>
          </p:txBody>
        </p:sp>
      </p:grpSp>
      <p:grpSp>
        <p:nvGrpSpPr>
          <p:cNvPr id="18" name="群組 17">
            <a:extLst>
              <a:ext uri="{FF2B5EF4-FFF2-40B4-BE49-F238E27FC236}">
                <a16:creationId xmlns:a16="http://schemas.microsoft.com/office/drawing/2014/main" id="{7CF5643E-607D-CDEA-3C33-0273F5563789}"/>
              </a:ext>
            </a:extLst>
          </p:cNvPr>
          <p:cNvGrpSpPr/>
          <p:nvPr/>
        </p:nvGrpSpPr>
        <p:grpSpPr>
          <a:xfrm>
            <a:off x="4975820" y="865637"/>
            <a:ext cx="1308960" cy="1428744"/>
            <a:chOff x="6863724" y="3221067"/>
            <a:chExt cx="1308960" cy="1428744"/>
          </a:xfrm>
        </p:grpSpPr>
        <p:grpSp>
          <p:nvGrpSpPr>
            <p:cNvPr id="60" name="群組 59">
              <a:extLst>
                <a:ext uri="{FF2B5EF4-FFF2-40B4-BE49-F238E27FC236}">
                  <a16:creationId xmlns:a16="http://schemas.microsoft.com/office/drawing/2014/main" id="{336C3734-CB6B-F3E3-E1F6-4CC00DAFB1E4}"/>
                </a:ext>
              </a:extLst>
            </p:cNvPr>
            <p:cNvGrpSpPr/>
            <p:nvPr/>
          </p:nvGrpSpPr>
          <p:grpSpPr>
            <a:xfrm>
              <a:off x="6863724" y="3221067"/>
              <a:ext cx="1191354" cy="1191354"/>
              <a:chOff x="7179360" y="2937287"/>
              <a:chExt cx="1191354" cy="1191354"/>
            </a:xfrm>
          </p:grpSpPr>
          <p:sp>
            <p:nvSpPr>
              <p:cNvPr id="37" name="橢圓 36">
                <a:extLst>
                  <a:ext uri="{FF2B5EF4-FFF2-40B4-BE49-F238E27FC236}">
                    <a16:creationId xmlns:a16="http://schemas.microsoft.com/office/drawing/2014/main" id="{6412B7E4-D0E8-24DA-4256-B60ABA2B8B0C}"/>
                  </a:ext>
                </a:extLst>
              </p:cNvPr>
              <p:cNvSpPr/>
              <p:nvPr/>
            </p:nvSpPr>
            <p:spPr>
              <a:xfrm>
                <a:off x="7179360" y="2937287"/>
                <a:ext cx="1191354" cy="1191354"/>
              </a:xfrm>
              <a:prstGeom prst="ellipse">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59" name="圖片 58">
                <a:extLst>
                  <a:ext uri="{FF2B5EF4-FFF2-40B4-BE49-F238E27FC236}">
                    <a16:creationId xmlns:a16="http://schemas.microsoft.com/office/drawing/2014/main" id="{105CEE35-B6AC-4D9D-9B79-1D75E9A4E4CF}"/>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19404" t="8190" r="14848" b="1157"/>
              <a:stretch/>
            </p:blipFill>
            <p:spPr>
              <a:xfrm flipH="1">
                <a:off x="7235037" y="2989300"/>
                <a:ext cx="1080000" cy="1080000"/>
              </a:xfrm>
              <a:custGeom>
                <a:avLst/>
                <a:gdLst>
                  <a:gd name="connsiteX0" fmla="*/ 540000 w 1080000"/>
                  <a:gd name="connsiteY0" fmla="*/ 0 h 1080000"/>
                  <a:gd name="connsiteX1" fmla="*/ 0 w 1080000"/>
                  <a:gd name="connsiteY1" fmla="*/ 540000 h 1080000"/>
                  <a:gd name="connsiteX2" fmla="*/ 540000 w 1080000"/>
                  <a:gd name="connsiteY2" fmla="*/ 1080000 h 1080000"/>
                  <a:gd name="connsiteX3" fmla="*/ 1080000 w 1080000"/>
                  <a:gd name="connsiteY3" fmla="*/ 540000 h 1080000"/>
                  <a:gd name="connsiteX4" fmla="*/ 540000 w 1080000"/>
                  <a:gd name="connsiteY4" fmla="*/ 0 h 108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000" h="1080000">
                    <a:moveTo>
                      <a:pt x="540000" y="0"/>
                    </a:moveTo>
                    <a:cubicBezTo>
                      <a:pt x="241766" y="0"/>
                      <a:pt x="0" y="241766"/>
                      <a:pt x="0" y="540000"/>
                    </a:cubicBezTo>
                    <a:cubicBezTo>
                      <a:pt x="0" y="838234"/>
                      <a:pt x="241766" y="1080000"/>
                      <a:pt x="540000" y="1080000"/>
                    </a:cubicBezTo>
                    <a:cubicBezTo>
                      <a:pt x="838234" y="1080000"/>
                      <a:pt x="1080000" y="838234"/>
                      <a:pt x="1080000" y="540000"/>
                    </a:cubicBezTo>
                    <a:cubicBezTo>
                      <a:pt x="1080000" y="241766"/>
                      <a:pt x="838234" y="0"/>
                      <a:pt x="540000" y="0"/>
                    </a:cubicBezTo>
                    <a:close/>
                  </a:path>
                </a:pathLst>
              </a:custGeom>
            </p:spPr>
          </p:pic>
        </p:grpSp>
        <p:sp>
          <p:nvSpPr>
            <p:cNvPr id="22" name="矩形 21">
              <a:extLst>
                <a:ext uri="{FF2B5EF4-FFF2-40B4-BE49-F238E27FC236}">
                  <a16:creationId xmlns:a16="http://schemas.microsoft.com/office/drawing/2014/main" id="{7ECD45BE-D0B0-1757-2499-50E1B4F38145}"/>
                </a:ext>
              </a:extLst>
            </p:cNvPr>
            <p:cNvSpPr/>
            <p:nvPr/>
          </p:nvSpPr>
          <p:spPr>
            <a:xfrm>
              <a:off x="7090336" y="4342034"/>
              <a:ext cx="1082348" cy="30777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1400" b="1">
                  <a:solidFill>
                    <a:schemeClr val="tx2">
                      <a:lumMod val="75000"/>
                    </a:schemeClr>
                  </a:solidFill>
                  <a:latin typeface="+mj-ea"/>
                  <a:ea typeface="+mj-ea"/>
                </a:rPr>
                <a:t>徐冷</a:t>
              </a:r>
              <a:r>
                <a:rPr lang="ja-JP" altLang="en-US" sz="1400" b="1">
                  <a:solidFill>
                    <a:schemeClr val="tx2">
                      <a:lumMod val="75000"/>
                    </a:schemeClr>
                  </a:solidFill>
                  <a:latin typeface="+mj-ea"/>
                  <a:ea typeface="+mj-ea"/>
                </a:rPr>
                <a:t>データ</a:t>
              </a:r>
              <a:endParaRPr kumimoji="1" lang="zh-TW" altLang="en-US" sz="1400" b="1">
                <a:solidFill>
                  <a:schemeClr val="tx2">
                    <a:lumMod val="75000"/>
                  </a:schemeClr>
                </a:solidFill>
                <a:latin typeface="+mj-ea"/>
                <a:ea typeface="+mj-ea"/>
              </a:endParaRPr>
            </a:p>
          </p:txBody>
        </p:sp>
      </p:grpSp>
      <p:grpSp>
        <p:nvGrpSpPr>
          <p:cNvPr id="17" name="群組 16">
            <a:extLst>
              <a:ext uri="{FF2B5EF4-FFF2-40B4-BE49-F238E27FC236}">
                <a16:creationId xmlns:a16="http://schemas.microsoft.com/office/drawing/2014/main" id="{7E99416F-D605-AFEC-30B9-50D7E869E612}"/>
              </a:ext>
            </a:extLst>
          </p:cNvPr>
          <p:cNvGrpSpPr/>
          <p:nvPr/>
        </p:nvGrpSpPr>
        <p:grpSpPr>
          <a:xfrm>
            <a:off x="6970360" y="1058072"/>
            <a:ext cx="1441420" cy="1428287"/>
            <a:chOff x="7484459" y="1825010"/>
            <a:chExt cx="1441420" cy="1428287"/>
          </a:xfrm>
        </p:grpSpPr>
        <p:grpSp>
          <p:nvGrpSpPr>
            <p:cNvPr id="8" name="群組 7">
              <a:extLst>
                <a:ext uri="{FF2B5EF4-FFF2-40B4-BE49-F238E27FC236}">
                  <a16:creationId xmlns:a16="http://schemas.microsoft.com/office/drawing/2014/main" id="{F9B405A6-AFB8-B99D-844B-6B75A7BFE93B}"/>
                </a:ext>
              </a:extLst>
            </p:cNvPr>
            <p:cNvGrpSpPr/>
            <p:nvPr/>
          </p:nvGrpSpPr>
          <p:grpSpPr>
            <a:xfrm>
              <a:off x="7566764" y="1825010"/>
              <a:ext cx="1191354" cy="1191354"/>
              <a:chOff x="7566764" y="1825010"/>
              <a:chExt cx="1191354" cy="1191354"/>
            </a:xfrm>
          </p:grpSpPr>
          <p:sp>
            <p:nvSpPr>
              <p:cNvPr id="40" name="橢圓 39">
                <a:extLst>
                  <a:ext uri="{FF2B5EF4-FFF2-40B4-BE49-F238E27FC236}">
                    <a16:creationId xmlns:a16="http://schemas.microsoft.com/office/drawing/2014/main" id="{F803CA98-1E19-232E-5D4D-4A049863C36E}"/>
                  </a:ext>
                </a:extLst>
              </p:cNvPr>
              <p:cNvSpPr/>
              <p:nvPr/>
            </p:nvSpPr>
            <p:spPr>
              <a:xfrm>
                <a:off x="7566764" y="1825010"/>
                <a:ext cx="1191354" cy="1191354"/>
              </a:xfrm>
              <a:prstGeom prst="ellipse">
                <a:avLst/>
              </a:prstGeom>
              <a:solidFill>
                <a:schemeClr val="tx2">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7" name="圖片 6">
                <a:extLst>
                  <a:ext uri="{FF2B5EF4-FFF2-40B4-BE49-F238E27FC236}">
                    <a16:creationId xmlns:a16="http://schemas.microsoft.com/office/drawing/2014/main" id="{D7A8F98F-C161-BC95-665C-1047AF4EF8FA}"/>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l="30134" t="2299" r="20895" b="7048"/>
              <a:stretch/>
            </p:blipFill>
            <p:spPr>
              <a:xfrm>
                <a:off x="7622441" y="1880687"/>
                <a:ext cx="1080000" cy="1080000"/>
              </a:xfrm>
              <a:custGeom>
                <a:avLst/>
                <a:gdLst>
                  <a:gd name="connsiteX0" fmla="*/ 540000 w 1080000"/>
                  <a:gd name="connsiteY0" fmla="*/ 0 h 1080000"/>
                  <a:gd name="connsiteX1" fmla="*/ 1080000 w 1080000"/>
                  <a:gd name="connsiteY1" fmla="*/ 540000 h 1080000"/>
                  <a:gd name="connsiteX2" fmla="*/ 540000 w 1080000"/>
                  <a:gd name="connsiteY2" fmla="*/ 1080000 h 1080000"/>
                  <a:gd name="connsiteX3" fmla="*/ 0 w 1080000"/>
                  <a:gd name="connsiteY3" fmla="*/ 540000 h 1080000"/>
                  <a:gd name="connsiteX4" fmla="*/ 540000 w 1080000"/>
                  <a:gd name="connsiteY4" fmla="*/ 0 h 108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000" h="1080000">
                    <a:moveTo>
                      <a:pt x="540000" y="0"/>
                    </a:moveTo>
                    <a:cubicBezTo>
                      <a:pt x="838234" y="0"/>
                      <a:pt x="1080000" y="241766"/>
                      <a:pt x="1080000" y="540000"/>
                    </a:cubicBezTo>
                    <a:cubicBezTo>
                      <a:pt x="1080000" y="838234"/>
                      <a:pt x="838234" y="1080000"/>
                      <a:pt x="540000" y="1080000"/>
                    </a:cubicBezTo>
                    <a:cubicBezTo>
                      <a:pt x="241766" y="1080000"/>
                      <a:pt x="0" y="838234"/>
                      <a:pt x="0" y="540000"/>
                    </a:cubicBezTo>
                    <a:cubicBezTo>
                      <a:pt x="0" y="241766"/>
                      <a:pt x="241766" y="0"/>
                      <a:pt x="540000" y="0"/>
                    </a:cubicBezTo>
                    <a:close/>
                  </a:path>
                </a:pathLst>
              </a:custGeom>
            </p:spPr>
          </p:pic>
        </p:grpSp>
        <p:sp>
          <p:nvSpPr>
            <p:cNvPr id="24" name="矩形 23">
              <a:extLst>
                <a:ext uri="{FF2B5EF4-FFF2-40B4-BE49-F238E27FC236}">
                  <a16:creationId xmlns:a16="http://schemas.microsoft.com/office/drawing/2014/main" id="{27DCF7F6-EE2E-64E9-A311-176F1A443D2C}"/>
                </a:ext>
              </a:extLst>
            </p:cNvPr>
            <p:cNvSpPr/>
            <p:nvPr/>
          </p:nvSpPr>
          <p:spPr>
            <a:xfrm>
              <a:off x="7484459" y="2945520"/>
              <a:ext cx="1441420" cy="30777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kumimoji="1" lang="zh-TW" altLang="en-US" sz="1400" b="1">
                  <a:solidFill>
                    <a:schemeClr val="tx2">
                      <a:lumMod val="75000"/>
                    </a:schemeClr>
                  </a:solidFill>
                  <a:latin typeface="+mj-ea"/>
                  <a:ea typeface="+mj-ea"/>
                </a:rPr>
                <a:t>品質精查</a:t>
              </a:r>
              <a:r>
                <a:rPr kumimoji="1" lang="ja-JP" altLang="en-US" sz="1400" b="1">
                  <a:solidFill>
                    <a:schemeClr val="tx2">
                      <a:lumMod val="75000"/>
                    </a:schemeClr>
                  </a:solidFill>
                  <a:latin typeface="+mj-ea"/>
                  <a:ea typeface="+mj-ea"/>
                </a:rPr>
                <a:t>データ</a:t>
              </a:r>
              <a:endParaRPr kumimoji="1" lang="zh-TW" altLang="en-US" sz="1400" b="1">
                <a:solidFill>
                  <a:schemeClr val="tx2">
                    <a:lumMod val="75000"/>
                  </a:schemeClr>
                </a:solidFill>
                <a:latin typeface="+mj-ea"/>
                <a:ea typeface="+mj-ea"/>
              </a:endParaRPr>
            </a:p>
          </p:txBody>
        </p:sp>
      </p:grpSp>
      <p:grpSp>
        <p:nvGrpSpPr>
          <p:cNvPr id="16" name="群組 15">
            <a:extLst>
              <a:ext uri="{FF2B5EF4-FFF2-40B4-BE49-F238E27FC236}">
                <a16:creationId xmlns:a16="http://schemas.microsoft.com/office/drawing/2014/main" id="{4B12FAF5-3A26-9019-E466-5798D5FDAB97}"/>
              </a:ext>
            </a:extLst>
          </p:cNvPr>
          <p:cNvGrpSpPr/>
          <p:nvPr/>
        </p:nvGrpSpPr>
        <p:grpSpPr>
          <a:xfrm>
            <a:off x="6124656" y="3181491"/>
            <a:ext cx="2126825" cy="1303207"/>
            <a:chOff x="4345165" y="1248213"/>
            <a:chExt cx="2126825" cy="1303207"/>
          </a:xfrm>
        </p:grpSpPr>
        <p:grpSp>
          <p:nvGrpSpPr>
            <p:cNvPr id="12" name="群組 11">
              <a:extLst>
                <a:ext uri="{FF2B5EF4-FFF2-40B4-BE49-F238E27FC236}">
                  <a16:creationId xmlns:a16="http://schemas.microsoft.com/office/drawing/2014/main" id="{ECB74F6A-97C5-5972-DD4D-F89DB4B5295E}"/>
                </a:ext>
              </a:extLst>
            </p:cNvPr>
            <p:cNvGrpSpPr/>
            <p:nvPr/>
          </p:nvGrpSpPr>
          <p:grpSpPr>
            <a:xfrm>
              <a:off x="5280636" y="1248213"/>
              <a:ext cx="1191354" cy="1191354"/>
              <a:chOff x="6418792" y="844603"/>
              <a:chExt cx="1191354" cy="1191354"/>
            </a:xfrm>
          </p:grpSpPr>
          <p:sp>
            <p:nvSpPr>
              <p:cNvPr id="74" name="橢圓 73">
                <a:extLst>
                  <a:ext uri="{FF2B5EF4-FFF2-40B4-BE49-F238E27FC236}">
                    <a16:creationId xmlns:a16="http://schemas.microsoft.com/office/drawing/2014/main" id="{707D455B-A444-F9B4-B340-2D50B487DB95}"/>
                  </a:ext>
                </a:extLst>
              </p:cNvPr>
              <p:cNvSpPr/>
              <p:nvPr/>
            </p:nvSpPr>
            <p:spPr>
              <a:xfrm>
                <a:off x="6418792" y="844603"/>
                <a:ext cx="1191354" cy="1191354"/>
              </a:xfrm>
              <a:prstGeom prst="ellipse">
                <a:avLst/>
              </a:prstGeom>
              <a:solidFill>
                <a:schemeClr val="tx2">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11" name="圖片 10">
                <a:extLst>
                  <a:ext uri="{FF2B5EF4-FFF2-40B4-BE49-F238E27FC236}">
                    <a16:creationId xmlns:a16="http://schemas.microsoft.com/office/drawing/2014/main" id="{6CFA391A-5889-C0A9-E03C-8ACE71351D52}"/>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l="23122" t="163" r="17654" b="359"/>
              <a:stretch/>
            </p:blipFill>
            <p:spPr>
              <a:xfrm>
                <a:off x="6474469" y="902259"/>
                <a:ext cx="1080000" cy="1080000"/>
              </a:xfrm>
              <a:custGeom>
                <a:avLst/>
                <a:gdLst>
                  <a:gd name="connsiteX0" fmla="*/ 540000 w 1080000"/>
                  <a:gd name="connsiteY0" fmla="*/ 0 h 1080000"/>
                  <a:gd name="connsiteX1" fmla="*/ 1080000 w 1080000"/>
                  <a:gd name="connsiteY1" fmla="*/ 540000 h 1080000"/>
                  <a:gd name="connsiteX2" fmla="*/ 540000 w 1080000"/>
                  <a:gd name="connsiteY2" fmla="*/ 1080000 h 1080000"/>
                  <a:gd name="connsiteX3" fmla="*/ 0 w 1080000"/>
                  <a:gd name="connsiteY3" fmla="*/ 540000 h 1080000"/>
                  <a:gd name="connsiteX4" fmla="*/ 540000 w 1080000"/>
                  <a:gd name="connsiteY4" fmla="*/ 0 h 108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000" h="1080000">
                    <a:moveTo>
                      <a:pt x="540000" y="0"/>
                    </a:moveTo>
                    <a:cubicBezTo>
                      <a:pt x="838234" y="0"/>
                      <a:pt x="1080000" y="241766"/>
                      <a:pt x="1080000" y="540000"/>
                    </a:cubicBezTo>
                    <a:cubicBezTo>
                      <a:pt x="1080000" y="838234"/>
                      <a:pt x="838234" y="1080000"/>
                      <a:pt x="540000" y="1080000"/>
                    </a:cubicBezTo>
                    <a:cubicBezTo>
                      <a:pt x="241766" y="1080000"/>
                      <a:pt x="0" y="838234"/>
                      <a:pt x="0" y="540000"/>
                    </a:cubicBezTo>
                    <a:cubicBezTo>
                      <a:pt x="0" y="241766"/>
                      <a:pt x="241766" y="0"/>
                      <a:pt x="540000" y="0"/>
                    </a:cubicBezTo>
                    <a:close/>
                  </a:path>
                </a:pathLst>
              </a:custGeom>
            </p:spPr>
          </p:pic>
        </p:grpSp>
        <p:sp>
          <p:nvSpPr>
            <p:cNvPr id="21" name="矩形 20">
              <a:extLst>
                <a:ext uri="{FF2B5EF4-FFF2-40B4-BE49-F238E27FC236}">
                  <a16:creationId xmlns:a16="http://schemas.microsoft.com/office/drawing/2014/main" id="{76AA558A-B866-F0A9-78E3-525F16CDDED5}"/>
                </a:ext>
              </a:extLst>
            </p:cNvPr>
            <p:cNvSpPr/>
            <p:nvPr/>
          </p:nvSpPr>
          <p:spPr>
            <a:xfrm>
              <a:off x="4345165" y="2243643"/>
              <a:ext cx="1441420" cy="30777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1400" b="1">
                  <a:solidFill>
                    <a:schemeClr val="tx2">
                      <a:lumMod val="75000"/>
                    </a:schemeClr>
                  </a:solidFill>
                  <a:latin typeface="+mj-ea"/>
                  <a:ea typeface="+mj-ea"/>
                </a:rPr>
                <a:t>素板捆包</a:t>
              </a:r>
              <a:r>
                <a:rPr lang="ja-JP" altLang="en-US" sz="1400" b="1">
                  <a:solidFill>
                    <a:schemeClr val="tx2">
                      <a:lumMod val="75000"/>
                    </a:schemeClr>
                  </a:solidFill>
                  <a:latin typeface="+mj-ea"/>
                  <a:ea typeface="+mj-ea"/>
                </a:rPr>
                <a:t>データ</a:t>
              </a:r>
              <a:endParaRPr kumimoji="1" lang="zh-TW" altLang="en-US" sz="1400" b="1">
                <a:solidFill>
                  <a:schemeClr val="tx2">
                    <a:lumMod val="75000"/>
                  </a:schemeClr>
                </a:solidFill>
                <a:latin typeface="+mj-ea"/>
                <a:ea typeface="+mj-ea"/>
              </a:endParaRPr>
            </a:p>
          </p:txBody>
        </p:sp>
      </p:grpSp>
      <p:sp>
        <p:nvSpPr>
          <p:cNvPr id="75" name="文字方塊 74">
            <a:extLst>
              <a:ext uri="{FF2B5EF4-FFF2-40B4-BE49-F238E27FC236}">
                <a16:creationId xmlns:a16="http://schemas.microsoft.com/office/drawing/2014/main" id="{92B2E75B-18EC-31DE-6905-5646B87754FB}"/>
              </a:ext>
            </a:extLst>
          </p:cNvPr>
          <p:cNvSpPr txBox="1"/>
          <p:nvPr/>
        </p:nvSpPr>
        <p:spPr>
          <a:xfrm>
            <a:off x="3460834" y="4523128"/>
            <a:ext cx="2236510" cy="400110"/>
          </a:xfrm>
          <a:prstGeom prst="rect">
            <a:avLst/>
          </a:prstGeom>
          <a:noFill/>
        </p:spPr>
        <p:txBody>
          <a:bodyPr wrap="none">
            <a:spAutoFit/>
          </a:bodyPr>
          <a:lstStyle/>
          <a:p>
            <a:pPr algn="ctr"/>
            <a:r>
              <a:rPr lang="ja-JP" altLang="en-US" sz="2000" b="1">
                <a:solidFill>
                  <a:srgbClr val="002855"/>
                </a:solidFill>
                <a:latin typeface="+mj-ea"/>
                <a:ea typeface="+mj-ea"/>
                <a:cs typeface="Meiryo" charset="-128"/>
              </a:rPr>
              <a:t>実時間データ分析</a:t>
            </a:r>
            <a:endParaRPr kumimoji="1" lang="en-US" altLang="ja-JP" sz="2000" b="1">
              <a:solidFill>
                <a:srgbClr val="002855"/>
              </a:solidFill>
              <a:latin typeface="+mj-ea"/>
              <a:ea typeface="+mj-ea"/>
              <a:cs typeface="Meiryo" charset="-128"/>
            </a:endParaRPr>
          </a:p>
        </p:txBody>
      </p:sp>
      <p:grpSp>
        <p:nvGrpSpPr>
          <p:cNvPr id="76" name="群組 75">
            <a:extLst>
              <a:ext uri="{FF2B5EF4-FFF2-40B4-BE49-F238E27FC236}">
                <a16:creationId xmlns:a16="http://schemas.microsoft.com/office/drawing/2014/main" id="{51E86037-AE23-E59E-7E7A-75BF172F9581}"/>
              </a:ext>
            </a:extLst>
          </p:cNvPr>
          <p:cNvGrpSpPr/>
          <p:nvPr/>
        </p:nvGrpSpPr>
        <p:grpSpPr>
          <a:xfrm>
            <a:off x="2861194" y="4598205"/>
            <a:ext cx="376038" cy="227153"/>
            <a:chOff x="1114871" y="4458058"/>
            <a:chExt cx="438183" cy="264693"/>
          </a:xfrm>
        </p:grpSpPr>
        <p:sp>
          <p:nvSpPr>
            <p:cNvPr id="77" name="等腰三角形 76">
              <a:extLst>
                <a:ext uri="{FF2B5EF4-FFF2-40B4-BE49-F238E27FC236}">
                  <a16:creationId xmlns:a16="http://schemas.microsoft.com/office/drawing/2014/main" id="{0C08838E-DB1A-1349-9D08-3B3D63A01559}"/>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78" name="等腰三角形 77">
              <a:extLst>
                <a:ext uri="{FF2B5EF4-FFF2-40B4-BE49-F238E27FC236}">
                  <a16:creationId xmlns:a16="http://schemas.microsoft.com/office/drawing/2014/main" id="{B100C5CB-51F7-4600-A0F5-AEF5B1641EC5}"/>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79" name="群組 78">
            <a:extLst>
              <a:ext uri="{FF2B5EF4-FFF2-40B4-BE49-F238E27FC236}">
                <a16:creationId xmlns:a16="http://schemas.microsoft.com/office/drawing/2014/main" id="{83B1B7AB-BE0C-6A59-2BDE-341FE004656C}"/>
              </a:ext>
            </a:extLst>
          </p:cNvPr>
          <p:cNvGrpSpPr/>
          <p:nvPr/>
        </p:nvGrpSpPr>
        <p:grpSpPr>
          <a:xfrm flipH="1">
            <a:off x="5920946" y="4598205"/>
            <a:ext cx="376038" cy="227153"/>
            <a:chOff x="1114871" y="4458058"/>
            <a:chExt cx="438183" cy="264693"/>
          </a:xfrm>
        </p:grpSpPr>
        <p:sp>
          <p:nvSpPr>
            <p:cNvPr id="80" name="等腰三角形 79">
              <a:extLst>
                <a:ext uri="{FF2B5EF4-FFF2-40B4-BE49-F238E27FC236}">
                  <a16:creationId xmlns:a16="http://schemas.microsoft.com/office/drawing/2014/main" id="{FF354CBD-DEA7-782F-02F8-9D04C049474D}"/>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81" name="等腰三角形 80">
              <a:extLst>
                <a:ext uri="{FF2B5EF4-FFF2-40B4-BE49-F238E27FC236}">
                  <a16:creationId xmlns:a16="http://schemas.microsoft.com/office/drawing/2014/main" id="{E1BF764C-03A4-41C3-C85F-715DBF6FD409}"/>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38" name="群組 37">
            <a:extLst>
              <a:ext uri="{FF2B5EF4-FFF2-40B4-BE49-F238E27FC236}">
                <a16:creationId xmlns:a16="http://schemas.microsoft.com/office/drawing/2014/main" id="{DCE0E68C-5D5E-A50F-0169-D226290AD355}"/>
              </a:ext>
            </a:extLst>
          </p:cNvPr>
          <p:cNvGrpSpPr/>
          <p:nvPr/>
        </p:nvGrpSpPr>
        <p:grpSpPr>
          <a:xfrm>
            <a:off x="3448355" y="2993786"/>
            <a:ext cx="767627" cy="1148969"/>
            <a:chOff x="3448355" y="2993786"/>
            <a:chExt cx="767627" cy="1148969"/>
          </a:xfrm>
        </p:grpSpPr>
        <p:grpSp>
          <p:nvGrpSpPr>
            <p:cNvPr id="19" name="群組 18">
              <a:extLst>
                <a:ext uri="{FF2B5EF4-FFF2-40B4-BE49-F238E27FC236}">
                  <a16:creationId xmlns:a16="http://schemas.microsoft.com/office/drawing/2014/main" id="{8F2EB6D3-E726-4009-E62E-4D5D59FB8A94}"/>
                </a:ext>
              </a:extLst>
            </p:cNvPr>
            <p:cNvGrpSpPr/>
            <p:nvPr/>
          </p:nvGrpSpPr>
          <p:grpSpPr>
            <a:xfrm>
              <a:off x="3448355" y="3042598"/>
              <a:ext cx="767627" cy="1100157"/>
              <a:chOff x="306006" y="2233868"/>
              <a:chExt cx="870778" cy="1247992"/>
            </a:xfrm>
          </p:grpSpPr>
          <p:sp>
            <p:nvSpPr>
              <p:cNvPr id="9" name="矩形: 圓角 8">
                <a:extLst>
                  <a:ext uri="{FF2B5EF4-FFF2-40B4-BE49-F238E27FC236}">
                    <a16:creationId xmlns:a16="http://schemas.microsoft.com/office/drawing/2014/main" id="{1D0F5013-C8B2-C9D5-2E3C-89C368F5CE08}"/>
                  </a:ext>
                </a:extLst>
              </p:cNvPr>
              <p:cNvSpPr/>
              <p:nvPr/>
            </p:nvSpPr>
            <p:spPr>
              <a:xfrm>
                <a:off x="347661" y="2233868"/>
                <a:ext cx="784072" cy="1171049"/>
              </a:xfrm>
              <a:prstGeom prst="roundRect">
                <a:avLst>
                  <a:gd name="adj" fmla="val 5997"/>
                </a:avLst>
              </a:prstGeom>
              <a:solidFill>
                <a:srgbClr val="FFFFFF">
                  <a:alpha val="85098"/>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zh-TW" altLang="en-US" sz="800">
                  <a:solidFill>
                    <a:srgbClr val="FF6600"/>
                  </a:solidFill>
                </a:endParaRPr>
              </a:p>
            </p:txBody>
          </p:sp>
          <p:pic>
            <p:nvPicPr>
              <p:cNvPr id="6" name="圖片 5">
                <a:extLst>
                  <a:ext uri="{FF2B5EF4-FFF2-40B4-BE49-F238E27FC236}">
                    <a16:creationId xmlns:a16="http://schemas.microsoft.com/office/drawing/2014/main" id="{B400911B-2C09-EEDF-F270-2DEE0F97F45A}"/>
                  </a:ext>
                </a:extLst>
              </p:cNvPr>
              <p:cNvPicPr>
                <a:picLocks noChangeAspect="1"/>
              </p:cNvPicPr>
              <p:nvPr/>
            </p:nvPicPr>
            <p:blipFill>
              <a:blip r:embed="rId10"/>
              <a:stretch>
                <a:fillRect/>
              </a:stretch>
            </p:blipFill>
            <p:spPr>
              <a:xfrm>
                <a:off x="306006" y="2512769"/>
                <a:ext cx="870778" cy="969091"/>
              </a:xfrm>
              <a:prstGeom prst="rect">
                <a:avLst/>
              </a:prstGeom>
            </p:spPr>
          </p:pic>
        </p:grpSp>
        <p:sp>
          <p:nvSpPr>
            <p:cNvPr id="31" name="矩形 30">
              <a:extLst>
                <a:ext uri="{FF2B5EF4-FFF2-40B4-BE49-F238E27FC236}">
                  <a16:creationId xmlns:a16="http://schemas.microsoft.com/office/drawing/2014/main" id="{F049F2FA-456D-86F3-826D-9088C4C559E3}"/>
                </a:ext>
              </a:extLst>
            </p:cNvPr>
            <p:cNvSpPr/>
            <p:nvPr/>
          </p:nvSpPr>
          <p:spPr>
            <a:xfrm>
              <a:off x="3495743" y="2993786"/>
              <a:ext cx="669863"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kumimoji="1" lang="en-US" altLang="zh-TW" sz="1600">
                  <a:solidFill>
                    <a:srgbClr val="FF6600"/>
                  </a:solidFill>
                </a:rPr>
                <a:t>HOT</a:t>
              </a:r>
              <a:endParaRPr kumimoji="1" lang="zh-TW" altLang="en-US" sz="1600">
                <a:solidFill>
                  <a:srgbClr val="FF6600"/>
                </a:solidFill>
              </a:endParaRPr>
            </a:p>
          </p:txBody>
        </p:sp>
      </p:grpSp>
      <p:grpSp>
        <p:nvGrpSpPr>
          <p:cNvPr id="54" name="群組 53">
            <a:extLst>
              <a:ext uri="{FF2B5EF4-FFF2-40B4-BE49-F238E27FC236}">
                <a16:creationId xmlns:a16="http://schemas.microsoft.com/office/drawing/2014/main" id="{2139E1DD-1CF1-EAF6-8A9B-7DC2E5E5B72C}"/>
              </a:ext>
            </a:extLst>
          </p:cNvPr>
          <p:cNvGrpSpPr/>
          <p:nvPr/>
        </p:nvGrpSpPr>
        <p:grpSpPr>
          <a:xfrm>
            <a:off x="4972638" y="2993786"/>
            <a:ext cx="813043" cy="1081142"/>
            <a:chOff x="4972638" y="2993786"/>
            <a:chExt cx="813043" cy="1081142"/>
          </a:xfrm>
        </p:grpSpPr>
        <p:grpSp>
          <p:nvGrpSpPr>
            <p:cNvPr id="39" name="群組 38">
              <a:extLst>
                <a:ext uri="{FF2B5EF4-FFF2-40B4-BE49-F238E27FC236}">
                  <a16:creationId xmlns:a16="http://schemas.microsoft.com/office/drawing/2014/main" id="{11B00078-0116-015F-670E-834F7694B705}"/>
                </a:ext>
              </a:extLst>
            </p:cNvPr>
            <p:cNvGrpSpPr/>
            <p:nvPr/>
          </p:nvGrpSpPr>
          <p:grpSpPr>
            <a:xfrm>
              <a:off x="4972638" y="2993786"/>
              <a:ext cx="813043" cy="1081142"/>
              <a:chOff x="3424153" y="2993786"/>
              <a:chExt cx="813043" cy="1081142"/>
            </a:xfrm>
          </p:grpSpPr>
          <p:sp>
            <p:nvSpPr>
              <p:cNvPr id="43" name="矩形: 圓角 42">
                <a:extLst>
                  <a:ext uri="{FF2B5EF4-FFF2-40B4-BE49-F238E27FC236}">
                    <a16:creationId xmlns:a16="http://schemas.microsoft.com/office/drawing/2014/main" id="{CAC0437A-B8D6-8D61-19D8-A78B4D7B153E}"/>
                  </a:ext>
                </a:extLst>
              </p:cNvPr>
              <p:cNvSpPr/>
              <p:nvPr/>
            </p:nvSpPr>
            <p:spPr>
              <a:xfrm>
                <a:off x="3485075" y="3042599"/>
                <a:ext cx="691192" cy="1032329"/>
              </a:xfrm>
              <a:prstGeom prst="roundRect">
                <a:avLst>
                  <a:gd name="adj" fmla="val 5997"/>
                </a:avLst>
              </a:prstGeom>
              <a:solidFill>
                <a:srgbClr val="FFFFFF">
                  <a:alpha val="85098"/>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zh-TW" altLang="en-US" sz="800">
                  <a:solidFill>
                    <a:srgbClr val="FF6600"/>
                  </a:solidFill>
                </a:endParaRPr>
              </a:p>
            </p:txBody>
          </p:sp>
          <p:sp>
            <p:nvSpPr>
              <p:cNvPr id="42" name="矩形 41">
                <a:extLst>
                  <a:ext uri="{FF2B5EF4-FFF2-40B4-BE49-F238E27FC236}">
                    <a16:creationId xmlns:a16="http://schemas.microsoft.com/office/drawing/2014/main" id="{1E236E00-60C9-7E6A-B2E7-FB072C16F3DC}"/>
                  </a:ext>
                </a:extLst>
              </p:cNvPr>
              <p:cNvSpPr/>
              <p:nvPr/>
            </p:nvSpPr>
            <p:spPr>
              <a:xfrm>
                <a:off x="3424153" y="2993786"/>
                <a:ext cx="813043"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kumimoji="1" lang="en-US" altLang="zh-TW" sz="1600">
                    <a:solidFill>
                      <a:srgbClr val="0000FF"/>
                    </a:solidFill>
                  </a:rPr>
                  <a:t>COLD</a:t>
                </a:r>
                <a:endParaRPr kumimoji="1" lang="zh-TW" altLang="en-US" sz="1600">
                  <a:solidFill>
                    <a:srgbClr val="0000FF"/>
                  </a:solidFill>
                </a:endParaRPr>
              </a:p>
            </p:txBody>
          </p:sp>
        </p:grpSp>
        <p:pic>
          <p:nvPicPr>
            <p:cNvPr id="50" name="圖片 49">
              <a:extLst>
                <a:ext uri="{FF2B5EF4-FFF2-40B4-BE49-F238E27FC236}">
                  <a16:creationId xmlns:a16="http://schemas.microsoft.com/office/drawing/2014/main" id="{12720D9B-7352-FC62-35E7-7092975A8EEE}"/>
                </a:ext>
              </a:extLst>
            </p:cNvPr>
            <p:cNvPicPr>
              <a:picLocks noChangeAspect="1"/>
            </p:cNvPicPr>
            <p:nvPr/>
          </p:nvPicPr>
          <p:blipFill>
            <a:blip r:embed="rId11">
              <a:extLst>
                <a:ext uri="{BEBA8EAE-BF5A-486C-A8C5-ECC9F3942E4B}">
                  <a14:imgProps xmlns:a14="http://schemas.microsoft.com/office/drawing/2010/main">
                    <a14:imgLayer r:embed="rId12">
                      <a14:imgEffect>
                        <a14:saturation sat="400000"/>
                      </a14:imgEffect>
                      <a14:imgEffect>
                        <a14:brightnessContrast bright="-20000" contrast="40000"/>
                      </a14:imgEffect>
                    </a14:imgLayer>
                  </a14:imgProps>
                </a:ext>
              </a:extLst>
            </a:blip>
            <a:stretch>
              <a:fillRect/>
            </a:stretch>
          </p:blipFill>
          <p:spPr>
            <a:xfrm>
              <a:off x="5067515" y="3288461"/>
              <a:ext cx="638022" cy="739390"/>
            </a:xfrm>
            <a:prstGeom prst="rect">
              <a:avLst/>
            </a:prstGeom>
          </p:spPr>
        </p:pic>
      </p:grpSp>
    </p:spTree>
    <p:extLst>
      <p:ext uri="{BB962C8B-B14F-4D97-AF65-F5344CB8AC3E}">
        <p14:creationId xmlns:p14="http://schemas.microsoft.com/office/powerpoint/2010/main" val="1140929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 name="圖片 134">
            <a:extLst>
              <a:ext uri="{FF2B5EF4-FFF2-40B4-BE49-F238E27FC236}">
                <a16:creationId xmlns:a16="http://schemas.microsoft.com/office/drawing/2014/main" id="{BF4968E0-4128-976A-D11C-705488B2DD78}"/>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saturation sat="400000"/>
                    </a14:imgEffect>
                  </a14:imgLayer>
                </a14:imgProps>
              </a:ext>
            </a:extLst>
          </a:blip>
          <a:stretch>
            <a:fillRect/>
          </a:stretch>
        </p:blipFill>
        <p:spPr>
          <a:xfrm>
            <a:off x="5597298" y="1940215"/>
            <a:ext cx="1831211" cy="1383719"/>
          </a:xfrm>
          <a:prstGeom prst="rect">
            <a:avLst/>
          </a:prstGeom>
        </p:spPr>
      </p:pic>
      <p:sp>
        <p:nvSpPr>
          <p:cNvPr id="107" name="矩形: 圓角 106">
            <a:extLst>
              <a:ext uri="{FF2B5EF4-FFF2-40B4-BE49-F238E27FC236}">
                <a16:creationId xmlns:a16="http://schemas.microsoft.com/office/drawing/2014/main" id="{C25CF399-34F9-9413-8B56-1BF9A6037ABE}"/>
              </a:ext>
            </a:extLst>
          </p:cNvPr>
          <p:cNvSpPr/>
          <p:nvPr/>
        </p:nvSpPr>
        <p:spPr>
          <a:xfrm>
            <a:off x="5326681" y="1022350"/>
            <a:ext cx="3693109" cy="904348"/>
          </a:xfrm>
          <a:prstGeom prst="roundRect">
            <a:avLst>
              <a:gd name="adj" fmla="val 3893"/>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endParaRPr kumimoji="1" lang="zh-TW" altLang="en-US" sz="1100">
              <a:solidFill>
                <a:srgbClr val="404040"/>
              </a:solidFill>
            </a:endParaRPr>
          </a:p>
        </p:txBody>
      </p:sp>
      <p:grpSp>
        <p:nvGrpSpPr>
          <p:cNvPr id="114" name="群組 113">
            <a:extLst>
              <a:ext uri="{FF2B5EF4-FFF2-40B4-BE49-F238E27FC236}">
                <a16:creationId xmlns:a16="http://schemas.microsoft.com/office/drawing/2014/main" id="{22B8524E-C549-5A99-82C6-8AD9C875096A}"/>
              </a:ext>
            </a:extLst>
          </p:cNvPr>
          <p:cNvGrpSpPr/>
          <p:nvPr/>
        </p:nvGrpSpPr>
        <p:grpSpPr>
          <a:xfrm>
            <a:off x="682313" y="1022350"/>
            <a:ext cx="2804070" cy="3371056"/>
            <a:chOff x="424861" y="1022350"/>
            <a:chExt cx="2804070" cy="3371056"/>
          </a:xfrm>
        </p:grpSpPr>
        <p:grpSp>
          <p:nvGrpSpPr>
            <p:cNvPr id="99" name="群組 98">
              <a:extLst>
                <a:ext uri="{FF2B5EF4-FFF2-40B4-BE49-F238E27FC236}">
                  <a16:creationId xmlns:a16="http://schemas.microsoft.com/office/drawing/2014/main" id="{20317BE6-207A-CAEF-FCCA-AC493C689647}"/>
                </a:ext>
              </a:extLst>
            </p:cNvPr>
            <p:cNvGrpSpPr/>
            <p:nvPr/>
          </p:nvGrpSpPr>
          <p:grpSpPr>
            <a:xfrm>
              <a:off x="424861" y="1022350"/>
              <a:ext cx="2804070" cy="3371056"/>
              <a:chOff x="424861" y="1022350"/>
              <a:chExt cx="2804070" cy="3371056"/>
            </a:xfrm>
          </p:grpSpPr>
          <p:sp>
            <p:nvSpPr>
              <p:cNvPr id="42" name="矩形: 圓角 41">
                <a:extLst>
                  <a:ext uri="{FF2B5EF4-FFF2-40B4-BE49-F238E27FC236}">
                    <a16:creationId xmlns:a16="http://schemas.microsoft.com/office/drawing/2014/main" id="{9F9DC8CE-2CF3-FAFE-52D2-874316C7C3EA}"/>
                  </a:ext>
                </a:extLst>
              </p:cNvPr>
              <p:cNvSpPr/>
              <p:nvPr/>
            </p:nvSpPr>
            <p:spPr>
              <a:xfrm>
                <a:off x="424861" y="1022350"/>
                <a:ext cx="2773784" cy="3219450"/>
              </a:xfrm>
              <a:prstGeom prst="roundRect">
                <a:avLst>
                  <a:gd name="adj" fmla="val 3893"/>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endParaRPr kumimoji="1" lang="zh-TW" altLang="en-US" sz="1100">
                  <a:solidFill>
                    <a:srgbClr val="404040"/>
                  </a:solidFill>
                </a:endParaRPr>
              </a:p>
            </p:txBody>
          </p:sp>
          <p:sp>
            <p:nvSpPr>
              <p:cNvPr id="43" name="矩形 42">
                <a:extLst>
                  <a:ext uri="{FF2B5EF4-FFF2-40B4-BE49-F238E27FC236}">
                    <a16:creationId xmlns:a16="http://schemas.microsoft.com/office/drawing/2014/main" id="{A58D08A3-672E-424C-07A2-BC6D2C856201}"/>
                  </a:ext>
                </a:extLst>
              </p:cNvPr>
              <p:cNvSpPr/>
              <p:nvPr/>
            </p:nvSpPr>
            <p:spPr>
              <a:xfrm>
                <a:off x="778705" y="1045620"/>
                <a:ext cx="1982401" cy="292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1300">
                    <a:solidFill>
                      <a:schemeClr val="tx1"/>
                    </a:solidFill>
                  </a:rPr>
                  <a:t>本社</a:t>
                </a:r>
                <a:r>
                  <a:rPr kumimoji="1" lang="en-US" altLang="zh-TW" sz="1300">
                    <a:solidFill>
                      <a:schemeClr val="tx1"/>
                    </a:solidFill>
                  </a:rPr>
                  <a:t>Data Station</a:t>
                </a:r>
                <a:r>
                  <a:rPr kumimoji="1" lang="ja-JP" altLang="en-US" sz="1300">
                    <a:solidFill>
                      <a:schemeClr val="tx1"/>
                    </a:solidFill>
                  </a:rPr>
                  <a:t>開発</a:t>
                </a:r>
                <a:endParaRPr kumimoji="1" lang="zh-TW" altLang="en-US" sz="1300">
                  <a:solidFill>
                    <a:schemeClr val="tx1"/>
                  </a:solidFill>
                </a:endParaRPr>
              </a:p>
            </p:txBody>
          </p:sp>
          <p:sp>
            <p:nvSpPr>
              <p:cNvPr id="45" name="矩形: 圓角 44">
                <a:extLst>
                  <a:ext uri="{FF2B5EF4-FFF2-40B4-BE49-F238E27FC236}">
                    <a16:creationId xmlns:a16="http://schemas.microsoft.com/office/drawing/2014/main" id="{013EE008-8355-6122-7500-74F8C28E6CC6}"/>
                  </a:ext>
                </a:extLst>
              </p:cNvPr>
              <p:cNvSpPr/>
              <p:nvPr/>
            </p:nvSpPr>
            <p:spPr>
              <a:xfrm>
                <a:off x="656452" y="1331846"/>
                <a:ext cx="2346098" cy="1446623"/>
              </a:xfrm>
              <a:prstGeom prst="roundRect">
                <a:avLst>
                  <a:gd name="adj" fmla="val 2926"/>
                </a:avLst>
              </a:prstGeom>
              <a:solidFill>
                <a:schemeClr val="tx2">
                  <a:lumMod val="20000"/>
                  <a:lumOff val="80000"/>
                </a:schemeClr>
              </a:solidFill>
              <a:ln>
                <a:noFill/>
              </a:ln>
              <a:effectLst>
                <a:outerShdw blurRad="25400" dist="38100" dir="2700000" algn="tl" rotWithShape="0">
                  <a:prstClr val="black">
                    <a:alpha val="6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oAutofit/>
              </a:bodyPr>
              <a:lstStyle/>
              <a:p>
                <a:r>
                  <a:rPr kumimoji="1" lang="en-US" altLang="ja-JP" sz="1050" b="1">
                    <a:solidFill>
                      <a:srgbClr val="404040"/>
                    </a:solidFill>
                    <a:latin typeface="微軟正黑體" panose="020B0604030504040204" pitchFamily="34" charset="-120"/>
                    <a:ea typeface="微軟正黑體" panose="020B0604030504040204" pitchFamily="34" charset="-120"/>
                  </a:rPr>
                  <a:t>Data Station</a:t>
                </a:r>
                <a:r>
                  <a:rPr kumimoji="1" lang="ja-JP" altLang="en-US" sz="1050" b="1">
                    <a:solidFill>
                      <a:srgbClr val="404040"/>
                    </a:solidFill>
                    <a:latin typeface="微軟正黑體" panose="020B0604030504040204" pitchFamily="34" charset="-120"/>
                    <a:ea typeface="微軟正黑體" panose="020B0604030504040204" pitchFamily="34" charset="-120"/>
                  </a:rPr>
                  <a:t>は</a:t>
                </a:r>
                <a:r>
                  <a:rPr kumimoji="1" lang="en-US" altLang="ja-JP" sz="1050" b="1">
                    <a:solidFill>
                      <a:srgbClr val="404040"/>
                    </a:solidFill>
                    <a:latin typeface="微軟正黑體" panose="020B0604030504040204" pitchFamily="34" charset="-120"/>
                    <a:ea typeface="微軟正黑體" panose="020B0604030504040204" pitchFamily="34" charset="-120"/>
                  </a:rPr>
                  <a:t>HOT</a:t>
                </a:r>
                <a:r>
                  <a:rPr kumimoji="1" lang="ja-JP" altLang="en-US" sz="1050" b="1">
                    <a:solidFill>
                      <a:srgbClr val="404040"/>
                    </a:solidFill>
                    <a:latin typeface="微軟正黑體" panose="020B0604030504040204" pitchFamily="34" charset="-120"/>
                    <a:ea typeface="微軟正黑體" panose="020B0604030504040204" pitchFamily="34" charset="-120"/>
                  </a:rPr>
                  <a:t>関連データと</a:t>
                </a:r>
                <a:endParaRPr kumimoji="1" lang="en-US" altLang="ja-JP" sz="1050" b="1">
                  <a:solidFill>
                    <a:srgbClr val="404040"/>
                  </a:solidFill>
                  <a:latin typeface="微軟正黑體" panose="020B0604030504040204" pitchFamily="34" charset="-120"/>
                  <a:ea typeface="微軟正黑體" panose="020B0604030504040204" pitchFamily="34" charset="-120"/>
                </a:endParaRPr>
              </a:p>
              <a:p>
                <a:r>
                  <a:rPr kumimoji="1" lang="ja-JP" altLang="en-US" sz="1050" b="1">
                    <a:solidFill>
                      <a:srgbClr val="404040"/>
                    </a:solidFill>
                    <a:latin typeface="微軟正黑體" panose="020B0604030504040204" pitchFamily="34" charset="-120"/>
                    <a:ea typeface="微軟正黑體" panose="020B0604030504040204" pitchFamily="34" charset="-120"/>
                  </a:rPr>
                  <a:t>検査機の判定結果を統合しグラフ化</a:t>
                </a:r>
                <a:endParaRPr kumimoji="1" lang="en-US" altLang="ja-JP" sz="1050" b="1">
                  <a:solidFill>
                    <a:srgbClr val="404040"/>
                  </a:solidFill>
                  <a:latin typeface="微軟正黑體" panose="020B0604030504040204" pitchFamily="34" charset="-120"/>
                  <a:ea typeface="微軟正黑體" panose="020B0604030504040204" pitchFamily="34" charset="-120"/>
                </a:endParaRPr>
              </a:p>
              <a:p>
                <a:r>
                  <a:rPr kumimoji="1" lang="ja-JP" altLang="en-US" sz="1050" b="1">
                    <a:solidFill>
                      <a:srgbClr val="404040"/>
                    </a:solidFill>
                    <a:latin typeface="微軟正黑體" panose="020B0604030504040204" pitchFamily="34" charset="-120"/>
                    <a:ea typeface="微軟正黑體" panose="020B0604030504040204" pitchFamily="34" charset="-120"/>
                  </a:rPr>
                  <a:t>にする物です。</a:t>
                </a:r>
                <a:endParaRPr kumimoji="1" lang="en-US" altLang="ja-JP" sz="1050" b="1">
                  <a:solidFill>
                    <a:srgbClr val="404040"/>
                  </a:solidFill>
                  <a:latin typeface="微軟正黑體" panose="020B0604030504040204" pitchFamily="34" charset="-120"/>
                  <a:ea typeface="微軟正黑體" panose="020B0604030504040204" pitchFamily="34" charset="-120"/>
                </a:endParaRPr>
              </a:p>
              <a:p>
                <a:r>
                  <a:rPr kumimoji="1" lang="ja-JP" altLang="en-US" sz="1050" b="1">
                    <a:solidFill>
                      <a:srgbClr val="404040"/>
                    </a:solidFill>
                    <a:latin typeface="微軟正黑體" panose="020B0604030504040204" pitchFamily="34" charset="-120"/>
                    <a:ea typeface="微軟正黑體" panose="020B0604030504040204" pitchFamily="34" charset="-120"/>
                  </a:rPr>
                  <a:t>今検査機に分類されるのは欠点種類</a:t>
                </a:r>
                <a:endParaRPr kumimoji="1" lang="en-US" altLang="ja-JP" sz="1050" b="1">
                  <a:solidFill>
                    <a:srgbClr val="404040"/>
                  </a:solidFill>
                  <a:latin typeface="微軟正黑體" panose="020B0604030504040204" pitchFamily="34" charset="-120"/>
                  <a:ea typeface="微軟正黑體" panose="020B0604030504040204" pitchFamily="34" charset="-120"/>
                </a:endParaRPr>
              </a:p>
              <a:p>
                <a:r>
                  <a:rPr kumimoji="1" lang="ja-JP" altLang="en-US" sz="1050" b="1">
                    <a:solidFill>
                      <a:srgbClr val="404040"/>
                    </a:solidFill>
                    <a:latin typeface="微軟正黑體" panose="020B0604030504040204" pitchFamily="34" charset="-120"/>
                    <a:ea typeface="微軟正黑體" panose="020B0604030504040204" pitchFamily="34" charset="-120"/>
                  </a:rPr>
                  <a:t>だけで発生場所による分類はできず</a:t>
                </a:r>
                <a:endParaRPr kumimoji="1" lang="en-US" altLang="ja-JP" sz="1050" b="1">
                  <a:solidFill>
                    <a:srgbClr val="404040"/>
                  </a:solidFill>
                  <a:latin typeface="微軟正黑體" panose="020B0604030504040204" pitchFamily="34" charset="-120"/>
                  <a:ea typeface="微軟正黑體" panose="020B0604030504040204" pitchFamily="34" charset="-120"/>
                </a:endParaRPr>
              </a:p>
              <a:p>
                <a:r>
                  <a:rPr kumimoji="1" lang="ja-JP" altLang="en-US" sz="1050" b="1">
                    <a:solidFill>
                      <a:srgbClr val="404040"/>
                    </a:solidFill>
                    <a:latin typeface="微軟正黑體" panose="020B0604030504040204" pitchFamily="34" charset="-120"/>
                    <a:ea typeface="微軟正黑體" panose="020B0604030504040204" pitchFamily="34" charset="-120"/>
                  </a:rPr>
                  <a:t>そこで、</a:t>
                </a:r>
                <a:r>
                  <a:rPr kumimoji="1" lang="en-US" altLang="ja-JP" sz="1050" b="1">
                    <a:solidFill>
                      <a:srgbClr val="404040"/>
                    </a:solidFill>
                    <a:latin typeface="微軟正黑體" panose="020B0604030504040204" pitchFamily="34" charset="-120"/>
                    <a:ea typeface="微軟正黑體" panose="020B0604030504040204" pitchFamily="34" charset="-120"/>
                  </a:rPr>
                  <a:t>HOT</a:t>
                </a:r>
                <a:r>
                  <a:rPr kumimoji="1" lang="ja-JP" altLang="en-US" sz="1050" b="1">
                    <a:solidFill>
                      <a:srgbClr val="404040"/>
                    </a:solidFill>
                    <a:latin typeface="微軟正黑體" panose="020B0604030504040204" pitchFamily="34" charset="-120"/>
                    <a:ea typeface="微軟正黑體" panose="020B0604030504040204" pitchFamily="34" charset="-120"/>
                  </a:rPr>
                  <a:t>のスタッフ達は</a:t>
                </a:r>
                <a:endParaRPr kumimoji="1" lang="en-US" altLang="ja-JP" sz="1050" b="1">
                  <a:solidFill>
                    <a:srgbClr val="404040"/>
                  </a:solidFill>
                  <a:latin typeface="微軟正黑體" panose="020B0604030504040204" pitchFamily="34" charset="-120"/>
                  <a:ea typeface="微軟正黑體" panose="020B0604030504040204" pitchFamily="34" charset="-120"/>
                </a:endParaRPr>
              </a:p>
              <a:p>
                <a:r>
                  <a:rPr kumimoji="1" lang="ja-JP" altLang="en-US" sz="1050" b="1">
                    <a:solidFill>
                      <a:srgbClr val="404040"/>
                    </a:solidFill>
                    <a:latin typeface="微軟正黑體" panose="020B0604030504040204" pitchFamily="34" charset="-120"/>
                    <a:ea typeface="微軟正黑體" panose="020B0604030504040204" pitchFamily="34" charset="-120"/>
                  </a:rPr>
                  <a:t>「欠点モードのグラフ」の要望を</a:t>
                </a:r>
                <a:endParaRPr kumimoji="1" lang="en-US" altLang="ja-JP" sz="1050" b="1">
                  <a:solidFill>
                    <a:srgbClr val="404040"/>
                  </a:solidFill>
                  <a:latin typeface="微軟正黑體" panose="020B0604030504040204" pitchFamily="34" charset="-120"/>
                  <a:ea typeface="微軟正黑體" panose="020B0604030504040204" pitchFamily="34" charset="-120"/>
                </a:endParaRPr>
              </a:p>
              <a:p>
                <a:r>
                  <a:rPr kumimoji="1" lang="ja-JP" altLang="en-US" sz="1050" b="1">
                    <a:solidFill>
                      <a:srgbClr val="404040"/>
                    </a:solidFill>
                    <a:latin typeface="微軟正黑體" panose="020B0604030504040204" pitchFamily="34" charset="-120"/>
                    <a:ea typeface="微軟正黑體" panose="020B0604030504040204" pitchFamily="34" charset="-120"/>
                  </a:rPr>
                  <a:t>提出しました。</a:t>
                </a:r>
                <a:endParaRPr kumimoji="1" lang="zh-TW" altLang="en-US" sz="1050" b="1">
                  <a:solidFill>
                    <a:srgbClr val="404040"/>
                  </a:solidFill>
                  <a:latin typeface="微軟正黑體" panose="020B0604030504040204" pitchFamily="34" charset="-120"/>
                  <a:ea typeface="微軟正黑體" panose="020B0604030504040204" pitchFamily="34" charset="-120"/>
                </a:endParaRPr>
              </a:p>
            </p:txBody>
          </p:sp>
          <p:grpSp>
            <p:nvGrpSpPr>
              <p:cNvPr id="46" name="群組 45">
                <a:extLst>
                  <a:ext uri="{FF2B5EF4-FFF2-40B4-BE49-F238E27FC236}">
                    <a16:creationId xmlns:a16="http://schemas.microsoft.com/office/drawing/2014/main" id="{657ABAF5-2CF7-1641-B2D6-D18B72DE9E46}"/>
                  </a:ext>
                </a:extLst>
              </p:cNvPr>
              <p:cNvGrpSpPr/>
              <p:nvPr/>
            </p:nvGrpSpPr>
            <p:grpSpPr>
              <a:xfrm>
                <a:off x="510185" y="2913816"/>
                <a:ext cx="911137" cy="1271824"/>
                <a:chOff x="1087307" y="2316163"/>
                <a:chExt cx="1920875" cy="2681287"/>
              </a:xfrm>
              <a:effectLst>
                <a:outerShdw blurRad="25400" dist="38100" dir="3000000" algn="tl" rotWithShape="0">
                  <a:prstClr val="black">
                    <a:alpha val="70000"/>
                  </a:prstClr>
                </a:outerShdw>
              </a:effectLst>
            </p:grpSpPr>
            <p:sp>
              <p:nvSpPr>
                <p:cNvPr id="47" name="Freeform 33">
                  <a:extLst>
                    <a:ext uri="{FF2B5EF4-FFF2-40B4-BE49-F238E27FC236}">
                      <a16:creationId xmlns:a16="http://schemas.microsoft.com/office/drawing/2014/main" id="{3D0A4CC1-0529-6641-081A-16AAC87CF7A0}"/>
                    </a:ext>
                  </a:extLst>
                </p:cNvPr>
                <p:cNvSpPr>
                  <a:spLocks/>
                </p:cNvSpPr>
                <p:nvPr/>
              </p:nvSpPr>
              <p:spPr bwMode="auto">
                <a:xfrm>
                  <a:off x="1284157" y="4519613"/>
                  <a:ext cx="1012825" cy="374650"/>
                </a:xfrm>
                <a:custGeom>
                  <a:avLst/>
                  <a:gdLst>
                    <a:gd name="T0" fmla="*/ 0 w 356"/>
                    <a:gd name="T1" fmla="*/ 94 h 132"/>
                    <a:gd name="T2" fmla="*/ 85 w 356"/>
                    <a:gd name="T3" fmla="*/ 106 h 132"/>
                    <a:gd name="T4" fmla="*/ 187 w 356"/>
                    <a:gd name="T5" fmla="*/ 77 h 132"/>
                    <a:gd name="T6" fmla="*/ 249 w 356"/>
                    <a:gd name="T7" fmla="*/ 58 h 132"/>
                    <a:gd name="T8" fmla="*/ 315 w 356"/>
                    <a:gd name="T9" fmla="*/ 14 h 132"/>
                    <a:gd name="T10" fmla="*/ 348 w 356"/>
                    <a:gd name="T11" fmla="*/ 2 h 132"/>
                    <a:gd name="T12" fmla="*/ 356 w 356"/>
                    <a:gd name="T13" fmla="*/ 0 h 132"/>
                  </a:gdLst>
                  <a:ahLst/>
                  <a:cxnLst>
                    <a:cxn ang="0">
                      <a:pos x="T0" y="T1"/>
                    </a:cxn>
                    <a:cxn ang="0">
                      <a:pos x="T2" y="T3"/>
                    </a:cxn>
                    <a:cxn ang="0">
                      <a:pos x="T4" y="T5"/>
                    </a:cxn>
                    <a:cxn ang="0">
                      <a:pos x="T6" y="T7"/>
                    </a:cxn>
                    <a:cxn ang="0">
                      <a:pos x="T8" y="T9"/>
                    </a:cxn>
                    <a:cxn ang="0">
                      <a:pos x="T10" y="T11"/>
                    </a:cxn>
                    <a:cxn ang="0">
                      <a:pos x="T12" y="T13"/>
                    </a:cxn>
                  </a:cxnLst>
                  <a:rect l="0" t="0" r="r" b="b"/>
                  <a:pathLst>
                    <a:path w="356" h="132">
                      <a:moveTo>
                        <a:pt x="0" y="94"/>
                      </a:moveTo>
                      <a:cubicBezTo>
                        <a:pt x="6" y="101"/>
                        <a:pt x="26" y="132"/>
                        <a:pt x="85" y="106"/>
                      </a:cubicBezTo>
                      <a:cubicBezTo>
                        <a:pt x="106" y="97"/>
                        <a:pt x="176" y="80"/>
                        <a:pt x="187" y="77"/>
                      </a:cubicBezTo>
                      <a:cubicBezTo>
                        <a:pt x="198" y="75"/>
                        <a:pt x="223" y="61"/>
                        <a:pt x="249" y="58"/>
                      </a:cubicBezTo>
                      <a:cubicBezTo>
                        <a:pt x="276" y="54"/>
                        <a:pt x="293" y="22"/>
                        <a:pt x="315" y="14"/>
                      </a:cubicBezTo>
                      <a:cubicBezTo>
                        <a:pt x="337" y="5"/>
                        <a:pt x="333" y="1"/>
                        <a:pt x="348" y="2"/>
                      </a:cubicBezTo>
                      <a:cubicBezTo>
                        <a:pt x="351" y="2"/>
                        <a:pt x="354" y="0"/>
                        <a:pt x="356" y="0"/>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8" name="Freeform 34">
                  <a:extLst>
                    <a:ext uri="{FF2B5EF4-FFF2-40B4-BE49-F238E27FC236}">
                      <a16:creationId xmlns:a16="http://schemas.microsoft.com/office/drawing/2014/main" id="{F5B338ED-72A5-7132-3673-001FB2ACF0F6}"/>
                    </a:ext>
                  </a:extLst>
                </p:cNvPr>
                <p:cNvSpPr>
                  <a:spLocks/>
                </p:cNvSpPr>
                <p:nvPr/>
              </p:nvSpPr>
              <p:spPr bwMode="auto">
                <a:xfrm>
                  <a:off x="2843082" y="3198813"/>
                  <a:ext cx="57150" cy="90487"/>
                </a:xfrm>
                <a:custGeom>
                  <a:avLst/>
                  <a:gdLst>
                    <a:gd name="T0" fmla="*/ 0 w 20"/>
                    <a:gd name="T1" fmla="*/ 0 h 32"/>
                    <a:gd name="T2" fmla="*/ 7 w 20"/>
                    <a:gd name="T3" fmla="*/ 8 h 32"/>
                    <a:gd name="T4" fmla="*/ 14 w 20"/>
                    <a:gd name="T5" fmla="*/ 24 h 32"/>
                    <a:gd name="T6" fmla="*/ 20 w 20"/>
                    <a:gd name="T7" fmla="*/ 32 h 32"/>
                  </a:gdLst>
                  <a:ahLst/>
                  <a:cxnLst>
                    <a:cxn ang="0">
                      <a:pos x="T0" y="T1"/>
                    </a:cxn>
                    <a:cxn ang="0">
                      <a:pos x="T2" y="T3"/>
                    </a:cxn>
                    <a:cxn ang="0">
                      <a:pos x="T4" y="T5"/>
                    </a:cxn>
                    <a:cxn ang="0">
                      <a:pos x="T6" y="T7"/>
                    </a:cxn>
                  </a:cxnLst>
                  <a:rect l="0" t="0" r="r" b="b"/>
                  <a:pathLst>
                    <a:path w="20" h="32">
                      <a:moveTo>
                        <a:pt x="0" y="0"/>
                      </a:moveTo>
                      <a:cubicBezTo>
                        <a:pt x="2" y="2"/>
                        <a:pt x="7" y="8"/>
                        <a:pt x="7" y="8"/>
                      </a:cubicBezTo>
                      <a:cubicBezTo>
                        <a:pt x="14" y="24"/>
                        <a:pt x="14" y="24"/>
                        <a:pt x="14" y="24"/>
                      </a:cubicBezTo>
                      <a:cubicBezTo>
                        <a:pt x="20" y="32"/>
                        <a:pt x="20" y="32"/>
                        <a:pt x="20" y="32"/>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9" name="Freeform 35">
                  <a:extLst>
                    <a:ext uri="{FF2B5EF4-FFF2-40B4-BE49-F238E27FC236}">
                      <a16:creationId xmlns:a16="http://schemas.microsoft.com/office/drawing/2014/main" id="{B145524B-CCC4-CEB5-2B73-FEADB3BE79F6}"/>
                    </a:ext>
                  </a:extLst>
                </p:cNvPr>
                <p:cNvSpPr>
                  <a:spLocks/>
                </p:cNvSpPr>
                <p:nvPr/>
              </p:nvSpPr>
              <p:spPr bwMode="auto">
                <a:xfrm>
                  <a:off x="2687507" y="3298825"/>
                  <a:ext cx="201613" cy="69850"/>
                </a:xfrm>
                <a:custGeom>
                  <a:avLst/>
                  <a:gdLst>
                    <a:gd name="T0" fmla="*/ 0 w 127"/>
                    <a:gd name="T1" fmla="*/ 0 h 44"/>
                    <a:gd name="T2" fmla="*/ 17 w 127"/>
                    <a:gd name="T3" fmla="*/ 24 h 44"/>
                    <a:gd name="T4" fmla="*/ 33 w 127"/>
                    <a:gd name="T5" fmla="*/ 26 h 44"/>
                    <a:gd name="T6" fmla="*/ 57 w 127"/>
                    <a:gd name="T7" fmla="*/ 40 h 44"/>
                    <a:gd name="T8" fmla="*/ 87 w 127"/>
                    <a:gd name="T9" fmla="*/ 17 h 44"/>
                    <a:gd name="T10" fmla="*/ 109 w 127"/>
                    <a:gd name="T11" fmla="*/ 21 h 44"/>
                    <a:gd name="T12" fmla="*/ 127 w 127"/>
                    <a:gd name="T13" fmla="*/ 15 h 44"/>
                  </a:gdLst>
                  <a:ahLst/>
                  <a:cxnLst>
                    <a:cxn ang="0">
                      <a:pos x="T0" y="T1"/>
                    </a:cxn>
                    <a:cxn ang="0">
                      <a:pos x="T2" y="T3"/>
                    </a:cxn>
                    <a:cxn ang="0">
                      <a:pos x="T4" y="T5"/>
                    </a:cxn>
                    <a:cxn ang="0">
                      <a:pos x="T6" y="T7"/>
                    </a:cxn>
                    <a:cxn ang="0">
                      <a:pos x="T8" y="T9"/>
                    </a:cxn>
                    <a:cxn ang="0">
                      <a:pos x="T10" y="T11"/>
                    </a:cxn>
                    <a:cxn ang="0">
                      <a:pos x="T12" y="T13"/>
                    </a:cxn>
                  </a:cxnLst>
                  <a:rect l="0" t="0" r="r" b="b"/>
                  <a:pathLst>
                    <a:path w="127" h="44">
                      <a:moveTo>
                        <a:pt x="0" y="0"/>
                      </a:moveTo>
                      <a:cubicBezTo>
                        <a:pt x="0" y="0"/>
                        <a:pt x="10" y="24"/>
                        <a:pt x="17" y="24"/>
                      </a:cubicBezTo>
                      <a:cubicBezTo>
                        <a:pt x="22" y="24"/>
                        <a:pt x="33" y="19"/>
                        <a:pt x="33" y="26"/>
                      </a:cubicBezTo>
                      <a:cubicBezTo>
                        <a:pt x="33" y="33"/>
                        <a:pt x="46" y="44"/>
                        <a:pt x="57" y="40"/>
                      </a:cubicBezTo>
                      <a:cubicBezTo>
                        <a:pt x="68" y="39"/>
                        <a:pt x="84" y="17"/>
                        <a:pt x="87" y="17"/>
                      </a:cubicBezTo>
                      <a:cubicBezTo>
                        <a:pt x="93" y="17"/>
                        <a:pt x="105" y="21"/>
                        <a:pt x="109" y="21"/>
                      </a:cubicBezTo>
                      <a:cubicBezTo>
                        <a:pt x="113" y="21"/>
                        <a:pt x="127" y="15"/>
                        <a:pt x="127" y="15"/>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0" name="Freeform 36">
                  <a:extLst>
                    <a:ext uri="{FF2B5EF4-FFF2-40B4-BE49-F238E27FC236}">
                      <a16:creationId xmlns:a16="http://schemas.microsoft.com/office/drawing/2014/main" id="{D3D1DC58-26A9-3B15-DDCA-A4339C809404}"/>
                    </a:ext>
                  </a:extLst>
                </p:cNvPr>
                <p:cNvSpPr>
                  <a:spLocks/>
                </p:cNvSpPr>
                <p:nvPr/>
              </p:nvSpPr>
              <p:spPr bwMode="auto">
                <a:xfrm>
                  <a:off x="2685920" y="3217863"/>
                  <a:ext cx="60325" cy="96837"/>
                </a:xfrm>
                <a:custGeom>
                  <a:avLst/>
                  <a:gdLst>
                    <a:gd name="T0" fmla="*/ 21 w 21"/>
                    <a:gd name="T1" fmla="*/ 0 h 34"/>
                    <a:gd name="T2" fmla="*/ 3 w 21"/>
                    <a:gd name="T3" fmla="*/ 16 h 34"/>
                    <a:gd name="T4" fmla="*/ 1 w 21"/>
                    <a:gd name="T5" fmla="*/ 28 h 34"/>
                    <a:gd name="T6" fmla="*/ 1 w 21"/>
                    <a:gd name="T7" fmla="*/ 34 h 34"/>
                  </a:gdLst>
                  <a:ahLst/>
                  <a:cxnLst>
                    <a:cxn ang="0">
                      <a:pos x="T0" y="T1"/>
                    </a:cxn>
                    <a:cxn ang="0">
                      <a:pos x="T2" y="T3"/>
                    </a:cxn>
                    <a:cxn ang="0">
                      <a:pos x="T4" y="T5"/>
                    </a:cxn>
                    <a:cxn ang="0">
                      <a:pos x="T6" y="T7"/>
                    </a:cxn>
                  </a:cxnLst>
                  <a:rect l="0" t="0" r="r" b="b"/>
                  <a:pathLst>
                    <a:path w="21" h="34">
                      <a:moveTo>
                        <a:pt x="21" y="0"/>
                      </a:moveTo>
                      <a:cubicBezTo>
                        <a:pt x="17" y="4"/>
                        <a:pt x="3" y="16"/>
                        <a:pt x="3" y="16"/>
                      </a:cubicBezTo>
                      <a:cubicBezTo>
                        <a:pt x="3" y="16"/>
                        <a:pt x="0" y="26"/>
                        <a:pt x="1" y="28"/>
                      </a:cubicBezTo>
                      <a:cubicBezTo>
                        <a:pt x="2" y="30"/>
                        <a:pt x="2" y="32"/>
                        <a:pt x="1" y="34"/>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1" name="Freeform 37">
                  <a:extLst>
                    <a:ext uri="{FF2B5EF4-FFF2-40B4-BE49-F238E27FC236}">
                      <a16:creationId xmlns:a16="http://schemas.microsoft.com/office/drawing/2014/main" id="{5F196CA9-D4B6-74EB-78BB-B9DDA5983675}"/>
                    </a:ext>
                  </a:extLst>
                </p:cNvPr>
                <p:cNvSpPr>
                  <a:spLocks/>
                </p:cNvSpPr>
                <p:nvPr/>
              </p:nvSpPr>
              <p:spPr bwMode="auto">
                <a:xfrm>
                  <a:off x="2236657" y="3802063"/>
                  <a:ext cx="171450" cy="660400"/>
                </a:xfrm>
                <a:custGeom>
                  <a:avLst/>
                  <a:gdLst>
                    <a:gd name="T0" fmla="*/ 2 w 60"/>
                    <a:gd name="T1" fmla="*/ 0 h 232"/>
                    <a:gd name="T2" fmla="*/ 10 w 60"/>
                    <a:gd name="T3" fmla="*/ 36 h 232"/>
                    <a:gd name="T4" fmla="*/ 14 w 60"/>
                    <a:gd name="T5" fmla="*/ 54 h 232"/>
                    <a:gd name="T6" fmla="*/ 12 w 60"/>
                    <a:gd name="T7" fmla="*/ 85 h 232"/>
                    <a:gd name="T8" fmla="*/ 5 w 60"/>
                    <a:gd name="T9" fmla="*/ 109 h 232"/>
                    <a:gd name="T10" fmla="*/ 2 w 60"/>
                    <a:gd name="T11" fmla="*/ 128 h 232"/>
                    <a:gd name="T12" fmla="*/ 21 w 60"/>
                    <a:gd name="T13" fmla="*/ 146 h 232"/>
                    <a:gd name="T14" fmla="*/ 36 w 60"/>
                    <a:gd name="T15" fmla="*/ 171 h 232"/>
                    <a:gd name="T16" fmla="*/ 44 w 60"/>
                    <a:gd name="T17" fmla="*/ 212 h 232"/>
                    <a:gd name="T18" fmla="*/ 60 w 60"/>
                    <a:gd name="T19"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232">
                      <a:moveTo>
                        <a:pt x="2" y="0"/>
                      </a:moveTo>
                      <a:cubicBezTo>
                        <a:pt x="2" y="0"/>
                        <a:pt x="8" y="32"/>
                        <a:pt x="10" y="36"/>
                      </a:cubicBezTo>
                      <a:cubicBezTo>
                        <a:pt x="11" y="39"/>
                        <a:pt x="15" y="48"/>
                        <a:pt x="14" y="54"/>
                      </a:cubicBezTo>
                      <a:cubicBezTo>
                        <a:pt x="13" y="59"/>
                        <a:pt x="13" y="82"/>
                        <a:pt x="12" y="85"/>
                      </a:cubicBezTo>
                      <a:cubicBezTo>
                        <a:pt x="11" y="89"/>
                        <a:pt x="6" y="106"/>
                        <a:pt x="5" y="109"/>
                      </a:cubicBezTo>
                      <a:cubicBezTo>
                        <a:pt x="4" y="113"/>
                        <a:pt x="0" y="127"/>
                        <a:pt x="2" y="128"/>
                      </a:cubicBezTo>
                      <a:cubicBezTo>
                        <a:pt x="3" y="129"/>
                        <a:pt x="20" y="142"/>
                        <a:pt x="21" y="146"/>
                      </a:cubicBezTo>
                      <a:cubicBezTo>
                        <a:pt x="22" y="150"/>
                        <a:pt x="34" y="160"/>
                        <a:pt x="36" y="171"/>
                      </a:cubicBezTo>
                      <a:cubicBezTo>
                        <a:pt x="37" y="183"/>
                        <a:pt x="41" y="208"/>
                        <a:pt x="44" y="212"/>
                      </a:cubicBezTo>
                      <a:cubicBezTo>
                        <a:pt x="48" y="218"/>
                        <a:pt x="60" y="232"/>
                        <a:pt x="60" y="232"/>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2" name="Freeform 38">
                  <a:extLst>
                    <a:ext uri="{FF2B5EF4-FFF2-40B4-BE49-F238E27FC236}">
                      <a16:creationId xmlns:a16="http://schemas.microsoft.com/office/drawing/2014/main" id="{211A8611-199C-C658-E427-A61A0F34CB4F}"/>
                    </a:ext>
                  </a:extLst>
                </p:cNvPr>
                <p:cNvSpPr>
                  <a:spLocks/>
                </p:cNvSpPr>
                <p:nvPr/>
              </p:nvSpPr>
              <p:spPr bwMode="auto">
                <a:xfrm>
                  <a:off x="1519107" y="3932238"/>
                  <a:ext cx="79375" cy="477837"/>
                </a:xfrm>
                <a:custGeom>
                  <a:avLst/>
                  <a:gdLst>
                    <a:gd name="T0" fmla="*/ 50 w 50"/>
                    <a:gd name="T1" fmla="*/ 301 h 301"/>
                    <a:gd name="T2" fmla="*/ 41 w 50"/>
                    <a:gd name="T3" fmla="*/ 282 h 301"/>
                    <a:gd name="T4" fmla="*/ 43 w 50"/>
                    <a:gd name="T5" fmla="*/ 221 h 301"/>
                    <a:gd name="T6" fmla="*/ 20 w 50"/>
                    <a:gd name="T7" fmla="*/ 70 h 301"/>
                    <a:gd name="T8" fmla="*/ 2 w 50"/>
                    <a:gd name="T9" fmla="*/ 0 h 301"/>
                  </a:gdLst>
                  <a:ahLst/>
                  <a:cxnLst>
                    <a:cxn ang="0">
                      <a:pos x="T0" y="T1"/>
                    </a:cxn>
                    <a:cxn ang="0">
                      <a:pos x="T2" y="T3"/>
                    </a:cxn>
                    <a:cxn ang="0">
                      <a:pos x="T4" y="T5"/>
                    </a:cxn>
                    <a:cxn ang="0">
                      <a:pos x="T6" y="T7"/>
                    </a:cxn>
                    <a:cxn ang="0">
                      <a:pos x="T8" y="T9"/>
                    </a:cxn>
                  </a:cxnLst>
                  <a:rect l="0" t="0" r="r" b="b"/>
                  <a:pathLst>
                    <a:path w="50" h="301">
                      <a:moveTo>
                        <a:pt x="50" y="301"/>
                      </a:moveTo>
                      <a:cubicBezTo>
                        <a:pt x="50" y="299"/>
                        <a:pt x="41" y="291"/>
                        <a:pt x="41" y="282"/>
                      </a:cubicBezTo>
                      <a:cubicBezTo>
                        <a:pt x="40" y="251"/>
                        <a:pt x="45" y="251"/>
                        <a:pt x="43" y="221"/>
                      </a:cubicBezTo>
                      <a:cubicBezTo>
                        <a:pt x="41" y="163"/>
                        <a:pt x="27" y="84"/>
                        <a:pt x="20" y="70"/>
                      </a:cubicBezTo>
                      <a:cubicBezTo>
                        <a:pt x="14" y="56"/>
                        <a:pt x="0" y="23"/>
                        <a:pt x="2" y="0"/>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3" name="Freeform 39">
                  <a:extLst>
                    <a:ext uri="{FF2B5EF4-FFF2-40B4-BE49-F238E27FC236}">
                      <a16:creationId xmlns:a16="http://schemas.microsoft.com/office/drawing/2014/main" id="{C6513164-C3B0-6CBE-882A-DFE2CFD43984}"/>
                    </a:ext>
                  </a:extLst>
                </p:cNvPr>
                <p:cNvSpPr>
                  <a:spLocks/>
                </p:cNvSpPr>
                <p:nvPr/>
              </p:nvSpPr>
              <p:spPr bwMode="auto">
                <a:xfrm>
                  <a:off x="1592132" y="4233863"/>
                  <a:ext cx="741363" cy="176212"/>
                </a:xfrm>
                <a:custGeom>
                  <a:avLst/>
                  <a:gdLst>
                    <a:gd name="T0" fmla="*/ 467 w 467"/>
                    <a:gd name="T1" fmla="*/ 22 h 111"/>
                    <a:gd name="T2" fmla="*/ 445 w 467"/>
                    <a:gd name="T3" fmla="*/ 7 h 111"/>
                    <a:gd name="T4" fmla="*/ 402 w 467"/>
                    <a:gd name="T5" fmla="*/ 4 h 111"/>
                    <a:gd name="T6" fmla="*/ 372 w 467"/>
                    <a:gd name="T7" fmla="*/ 5 h 111"/>
                    <a:gd name="T8" fmla="*/ 365 w 467"/>
                    <a:gd name="T9" fmla="*/ 0 h 111"/>
                    <a:gd name="T10" fmla="*/ 286 w 467"/>
                    <a:gd name="T11" fmla="*/ 36 h 111"/>
                    <a:gd name="T12" fmla="*/ 216 w 467"/>
                    <a:gd name="T13" fmla="*/ 54 h 111"/>
                    <a:gd name="T14" fmla="*/ 29 w 467"/>
                    <a:gd name="T15" fmla="*/ 104 h 111"/>
                    <a:gd name="T16" fmla="*/ 0 w 467"/>
                    <a:gd name="T17" fmla="*/ 10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11">
                      <a:moveTo>
                        <a:pt x="467" y="22"/>
                      </a:moveTo>
                      <a:cubicBezTo>
                        <a:pt x="467" y="22"/>
                        <a:pt x="451" y="11"/>
                        <a:pt x="445" y="7"/>
                      </a:cubicBezTo>
                      <a:cubicBezTo>
                        <a:pt x="438" y="4"/>
                        <a:pt x="402" y="4"/>
                        <a:pt x="402" y="4"/>
                      </a:cubicBezTo>
                      <a:cubicBezTo>
                        <a:pt x="372" y="5"/>
                        <a:pt x="372" y="5"/>
                        <a:pt x="372" y="5"/>
                      </a:cubicBezTo>
                      <a:cubicBezTo>
                        <a:pt x="372" y="5"/>
                        <a:pt x="367" y="0"/>
                        <a:pt x="365" y="0"/>
                      </a:cubicBezTo>
                      <a:cubicBezTo>
                        <a:pt x="361" y="2"/>
                        <a:pt x="306" y="27"/>
                        <a:pt x="286" y="36"/>
                      </a:cubicBezTo>
                      <a:cubicBezTo>
                        <a:pt x="266" y="45"/>
                        <a:pt x="248" y="45"/>
                        <a:pt x="216" y="54"/>
                      </a:cubicBezTo>
                      <a:cubicBezTo>
                        <a:pt x="184" y="63"/>
                        <a:pt x="56" y="111"/>
                        <a:pt x="29" y="104"/>
                      </a:cubicBezTo>
                      <a:cubicBezTo>
                        <a:pt x="10" y="99"/>
                        <a:pt x="4" y="108"/>
                        <a:pt x="0" y="101"/>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4" name="Freeform 43">
                  <a:extLst>
                    <a:ext uri="{FF2B5EF4-FFF2-40B4-BE49-F238E27FC236}">
                      <a16:creationId xmlns:a16="http://schemas.microsoft.com/office/drawing/2014/main" id="{E226470D-8DE7-5937-3EC1-795472A8926C}"/>
                    </a:ext>
                  </a:extLst>
                </p:cNvPr>
                <p:cNvSpPr>
                  <a:spLocks/>
                </p:cNvSpPr>
                <p:nvPr/>
              </p:nvSpPr>
              <p:spPr bwMode="auto">
                <a:xfrm>
                  <a:off x="1087307" y="2549525"/>
                  <a:ext cx="444500" cy="2447925"/>
                </a:xfrm>
                <a:custGeom>
                  <a:avLst/>
                  <a:gdLst>
                    <a:gd name="T0" fmla="*/ 111 w 280"/>
                    <a:gd name="T1" fmla="*/ 0 h 1542"/>
                    <a:gd name="T2" fmla="*/ 108 w 280"/>
                    <a:gd name="T3" fmla="*/ 143 h 1542"/>
                    <a:gd name="T4" fmla="*/ 197 w 280"/>
                    <a:gd name="T5" fmla="*/ 271 h 1542"/>
                    <a:gd name="T6" fmla="*/ 266 w 280"/>
                    <a:gd name="T7" fmla="*/ 351 h 1542"/>
                    <a:gd name="T8" fmla="*/ 280 w 280"/>
                    <a:gd name="T9" fmla="*/ 364 h 1542"/>
                    <a:gd name="T10" fmla="*/ 280 w 280"/>
                    <a:gd name="T11" fmla="*/ 382 h 1542"/>
                    <a:gd name="T12" fmla="*/ 258 w 280"/>
                    <a:gd name="T13" fmla="*/ 423 h 1542"/>
                    <a:gd name="T14" fmla="*/ 135 w 280"/>
                    <a:gd name="T15" fmla="*/ 491 h 1542"/>
                    <a:gd name="T16" fmla="*/ 16 w 280"/>
                    <a:gd name="T17" fmla="*/ 622 h 1542"/>
                    <a:gd name="T18" fmla="*/ 0 w 280"/>
                    <a:gd name="T19" fmla="*/ 811 h 1542"/>
                    <a:gd name="T20" fmla="*/ 52 w 280"/>
                    <a:gd name="T21" fmla="*/ 1178 h 1542"/>
                    <a:gd name="T22" fmla="*/ 111 w 280"/>
                    <a:gd name="T23" fmla="*/ 1384 h 1542"/>
                    <a:gd name="T24" fmla="*/ 126 w 280"/>
                    <a:gd name="T25" fmla="*/ 1453 h 1542"/>
                    <a:gd name="T26" fmla="*/ 120 w 280"/>
                    <a:gd name="T27" fmla="*/ 1542 h 1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0" h="1542">
                      <a:moveTo>
                        <a:pt x="111" y="0"/>
                      </a:moveTo>
                      <a:cubicBezTo>
                        <a:pt x="97" y="23"/>
                        <a:pt x="92" y="59"/>
                        <a:pt x="108" y="143"/>
                      </a:cubicBezTo>
                      <a:cubicBezTo>
                        <a:pt x="122" y="230"/>
                        <a:pt x="185" y="258"/>
                        <a:pt x="197" y="271"/>
                      </a:cubicBezTo>
                      <a:cubicBezTo>
                        <a:pt x="210" y="282"/>
                        <a:pt x="257" y="348"/>
                        <a:pt x="266" y="351"/>
                      </a:cubicBezTo>
                      <a:cubicBezTo>
                        <a:pt x="275" y="353"/>
                        <a:pt x="280" y="364"/>
                        <a:pt x="280" y="364"/>
                      </a:cubicBezTo>
                      <a:cubicBezTo>
                        <a:pt x="280" y="382"/>
                        <a:pt x="280" y="382"/>
                        <a:pt x="280" y="382"/>
                      </a:cubicBezTo>
                      <a:cubicBezTo>
                        <a:pt x="280" y="395"/>
                        <a:pt x="271" y="418"/>
                        <a:pt x="258" y="423"/>
                      </a:cubicBezTo>
                      <a:cubicBezTo>
                        <a:pt x="237" y="432"/>
                        <a:pt x="151" y="481"/>
                        <a:pt x="135" y="491"/>
                      </a:cubicBezTo>
                      <a:cubicBezTo>
                        <a:pt x="79" y="525"/>
                        <a:pt x="22" y="543"/>
                        <a:pt x="16" y="622"/>
                      </a:cubicBezTo>
                      <a:cubicBezTo>
                        <a:pt x="5" y="685"/>
                        <a:pt x="0" y="748"/>
                        <a:pt x="0" y="811"/>
                      </a:cubicBezTo>
                      <a:cubicBezTo>
                        <a:pt x="5" y="938"/>
                        <a:pt x="16" y="1058"/>
                        <a:pt x="52" y="1178"/>
                      </a:cubicBezTo>
                      <a:cubicBezTo>
                        <a:pt x="68" y="1232"/>
                        <a:pt x="83" y="1331"/>
                        <a:pt x="111" y="1384"/>
                      </a:cubicBezTo>
                      <a:cubicBezTo>
                        <a:pt x="131" y="1420"/>
                        <a:pt x="136" y="1431"/>
                        <a:pt x="126" y="1453"/>
                      </a:cubicBezTo>
                      <a:cubicBezTo>
                        <a:pt x="117" y="1515"/>
                        <a:pt x="124" y="1542"/>
                        <a:pt x="120" y="1542"/>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5" name="Freeform 44">
                  <a:extLst>
                    <a:ext uri="{FF2B5EF4-FFF2-40B4-BE49-F238E27FC236}">
                      <a16:creationId xmlns:a16="http://schemas.microsoft.com/office/drawing/2014/main" id="{CDAA2650-5215-58B2-7557-8DC71CF23F62}"/>
                    </a:ext>
                  </a:extLst>
                </p:cNvPr>
                <p:cNvSpPr>
                  <a:spLocks/>
                </p:cNvSpPr>
                <p:nvPr/>
              </p:nvSpPr>
              <p:spPr bwMode="auto">
                <a:xfrm>
                  <a:off x="1263520" y="2316163"/>
                  <a:ext cx="617537" cy="233362"/>
                </a:xfrm>
                <a:custGeom>
                  <a:avLst/>
                  <a:gdLst>
                    <a:gd name="T0" fmla="*/ 211 w 217"/>
                    <a:gd name="T1" fmla="*/ 29 h 82"/>
                    <a:gd name="T2" fmla="*/ 209 w 217"/>
                    <a:gd name="T3" fmla="*/ 26 h 82"/>
                    <a:gd name="T4" fmla="*/ 216 w 217"/>
                    <a:gd name="T5" fmla="*/ 25 h 82"/>
                    <a:gd name="T6" fmla="*/ 188 w 217"/>
                    <a:gd name="T7" fmla="*/ 6 h 82"/>
                    <a:gd name="T8" fmla="*/ 138 w 217"/>
                    <a:gd name="T9" fmla="*/ 2 h 82"/>
                    <a:gd name="T10" fmla="*/ 64 w 217"/>
                    <a:gd name="T11" fmla="*/ 23 h 82"/>
                    <a:gd name="T12" fmla="*/ 9 w 217"/>
                    <a:gd name="T13" fmla="*/ 69 h 82"/>
                    <a:gd name="T14" fmla="*/ 0 w 217"/>
                    <a:gd name="T15" fmla="*/ 82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82">
                      <a:moveTo>
                        <a:pt x="211" y="29"/>
                      </a:moveTo>
                      <a:cubicBezTo>
                        <a:pt x="210" y="27"/>
                        <a:pt x="208" y="26"/>
                        <a:pt x="209" y="26"/>
                      </a:cubicBezTo>
                      <a:cubicBezTo>
                        <a:pt x="210" y="27"/>
                        <a:pt x="217" y="28"/>
                        <a:pt x="216" y="25"/>
                      </a:cubicBezTo>
                      <a:cubicBezTo>
                        <a:pt x="214" y="22"/>
                        <a:pt x="194" y="9"/>
                        <a:pt x="188" y="6"/>
                      </a:cubicBezTo>
                      <a:cubicBezTo>
                        <a:pt x="183" y="4"/>
                        <a:pt x="146" y="0"/>
                        <a:pt x="138" y="2"/>
                      </a:cubicBezTo>
                      <a:cubicBezTo>
                        <a:pt x="129" y="3"/>
                        <a:pt x="90" y="16"/>
                        <a:pt x="64" y="23"/>
                      </a:cubicBezTo>
                      <a:cubicBezTo>
                        <a:pt x="45" y="28"/>
                        <a:pt x="22" y="52"/>
                        <a:pt x="9" y="69"/>
                      </a:cubicBezTo>
                      <a:cubicBezTo>
                        <a:pt x="5" y="74"/>
                        <a:pt x="1" y="79"/>
                        <a:pt x="0" y="82"/>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6" name="Freeform 45">
                  <a:extLst>
                    <a:ext uri="{FF2B5EF4-FFF2-40B4-BE49-F238E27FC236}">
                      <a16:creationId xmlns:a16="http://schemas.microsoft.com/office/drawing/2014/main" id="{550BCBE2-48E2-521D-F798-5C8B21A7D01E}"/>
                    </a:ext>
                  </a:extLst>
                </p:cNvPr>
                <p:cNvSpPr>
                  <a:spLocks/>
                </p:cNvSpPr>
                <p:nvPr/>
              </p:nvSpPr>
              <p:spPr bwMode="auto">
                <a:xfrm>
                  <a:off x="1852483" y="2376765"/>
                  <a:ext cx="657225" cy="1443038"/>
                </a:xfrm>
                <a:custGeom>
                  <a:avLst/>
                  <a:gdLst>
                    <a:gd name="T0" fmla="*/ 414 w 414"/>
                    <a:gd name="T1" fmla="*/ 905 h 909"/>
                    <a:gd name="T2" fmla="*/ 414 w 414"/>
                    <a:gd name="T3" fmla="*/ 909 h 909"/>
                    <a:gd name="T4" fmla="*/ 396 w 414"/>
                    <a:gd name="T5" fmla="*/ 871 h 909"/>
                    <a:gd name="T6" fmla="*/ 371 w 414"/>
                    <a:gd name="T7" fmla="*/ 776 h 909"/>
                    <a:gd name="T8" fmla="*/ 292 w 414"/>
                    <a:gd name="T9" fmla="*/ 671 h 909"/>
                    <a:gd name="T10" fmla="*/ 197 w 414"/>
                    <a:gd name="T11" fmla="*/ 622 h 909"/>
                    <a:gd name="T12" fmla="*/ 82 w 414"/>
                    <a:gd name="T13" fmla="*/ 574 h 909"/>
                    <a:gd name="T14" fmla="*/ 64 w 414"/>
                    <a:gd name="T15" fmla="*/ 500 h 909"/>
                    <a:gd name="T16" fmla="*/ 72 w 414"/>
                    <a:gd name="T17" fmla="*/ 454 h 909"/>
                    <a:gd name="T18" fmla="*/ 100 w 414"/>
                    <a:gd name="T19" fmla="*/ 421 h 909"/>
                    <a:gd name="T20" fmla="*/ 177 w 414"/>
                    <a:gd name="T21" fmla="*/ 389 h 909"/>
                    <a:gd name="T22" fmla="*/ 202 w 414"/>
                    <a:gd name="T23" fmla="*/ 355 h 909"/>
                    <a:gd name="T24" fmla="*/ 188 w 414"/>
                    <a:gd name="T25" fmla="*/ 323 h 909"/>
                    <a:gd name="T26" fmla="*/ 190 w 414"/>
                    <a:gd name="T27" fmla="*/ 303 h 909"/>
                    <a:gd name="T28" fmla="*/ 186 w 414"/>
                    <a:gd name="T29" fmla="*/ 278 h 909"/>
                    <a:gd name="T30" fmla="*/ 174 w 414"/>
                    <a:gd name="T31" fmla="*/ 283 h 909"/>
                    <a:gd name="T32" fmla="*/ 183 w 414"/>
                    <a:gd name="T33" fmla="*/ 262 h 909"/>
                    <a:gd name="T34" fmla="*/ 159 w 414"/>
                    <a:gd name="T35" fmla="*/ 221 h 909"/>
                    <a:gd name="T36" fmla="*/ 170 w 414"/>
                    <a:gd name="T37" fmla="*/ 188 h 909"/>
                    <a:gd name="T38" fmla="*/ 156 w 414"/>
                    <a:gd name="T39" fmla="*/ 163 h 909"/>
                    <a:gd name="T40" fmla="*/ 88 w 414"/>
                    <a:gd name="T41" fmla="*/ 129 h 909"/>
                    <a:gd name="T42" fmla="*/ 82 w 414"/>
                    <a:gd name="T43" fmla="*/ 113 h 909"/>
                    <a:gd name="T44" fmla="*/ 82 w 414"/>
                    <a:gd name="T45" fmla="*/ 84 h 909"/>
                    <a:gd name="T46" fmla="*/ 23 w 414"/>
                    <a:gd name="T47" fmla="*/ 23 h 909"/>
                    <a:gd name="T48" fmla="*/ 0 w 414"/>
                    <a:gd name="T49" fmla="*/ 0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4" h="909">
                      <a:moveTo>
                        <a:pt x="414" y="905"/>
                      </a:moveTo>
                      <a:cubicBezTo>
                        <a:pt x="414" y="907"/>
                        <a:pt x="414" y="909"/>
                        <a:pt x="414" y="909"/>
                      </a:cubicBezTo>
                      <a:cubicBezTo>
                        <a:pt x="410" y="902"/>
                        <a:pt x="398" y="879"/>
                        <a:pt x="396" y="871"/>
                      </a:cubicBezTo>
                      <a:cubicBezTo>
                        <a:pt x="394" y="864"/>
                        <a:pt x="376" y="785"/>
                        <a:pt x="371" y="776"/>
                      </a:cubicBezTo>
                      <a:cubicBezTo>
                        <a:pt x="366" y="767"/>
                        <a:pt x="297" y="680"/>
                        <a:pt x="292" y="671"/>
                      </a:cubicBezTo>
                      <a:cubicBezTo>
                        <a:pt x="287" y="662"/>
                        <a:pt x="208" y="626"/>
                        <a:pt x="197" y="622"/>
                      </a:cubicBezTo>
                      <a:cubicBezTo>
                        <a:pt x="188" y="619"/>
                        <a:pt x="84" y="577"/>
                        <a:pt x="82" y="574"/>
                      </a:cubicBezTo>
                      <a:cubicBezTo>
                        <a:pt x="79" y="568"/>
                        <a:pt x="68" y="506"/>
                        <a:pt x="64" y="500"/>
                      </a:cubicBezTo>
                      <a:cubicBezTo>
                        <a:pt x="63" y="497"/>
                        <a:pt x="64" y="484"/>
                        <a:pt x="72" y="454"/>
                      </a:cubicBezTo>
                      <a:cubicBezTo>
                        <a:pt x="79" y="423"/>
                        <a:pt x="91" y="425"/>
                        <a:pt x="100" y="421"/>
                      </a:cubicBezTo>
                      <a:cubicBezTo>
                        <a:pt x="127" y="409"/>
                        <a:pt x="168" y="394"/>
                        <a:pt x="177" y="389"/>
                      </a:cubicBezTo>
                      <a:cubicBezTo>
                        <a:pt x="193" y="378"/>
                        <a:pt x="199" y="364"/>
                        <a:pt x="202" y="355"/>
                      </a:cubicBezTo>
                      <a:cubicBezTo>
                        <a:pt x="204" y="346"/>
                        <a:pt x="190" y="326"/>
                        <a:pt x="188" y="323"/>
                      </a:cubicBezTo>
                      <a:cubicBezTo>
                        <a:pt x="188" y="319"/>
                        <a:pt x="190" y="308"/>
                        <a:pt x="190" y="303"/>
                      </a:cubicBezTo>
                      <a:cubicBezTo>
                        <a:pt x="190" y="299"/>
                        <a:pt x="186" y="278"/>
                        <a:pt x="186" y="278"/>
                      </a:cubicBezTo>
                      <a:cubicBezTo>
                        <a:pt x="174" y="283"/>
                        <a:pt x="174" y="283"/>
                        <a:pt x="174" y="283"/>
                      </a:cubicBezTo>
                      <a:cubicBezTo>
                        <a:pt x="174" y="283"/>
                        <a:pt x="183" y="267"/>
                        <a:pt x="183" y="262"/>
                      </a:cubicBezTo>
                      <a:cubicBezTo>
                        <a:pt x="183" y="256"/>
                        <a:pt x="163" y="224"/>
                        <a:pt x="159" y="221"/>
                      </a:cubicBezTo>
                      <a:cubicBezTo>
                        <a:pt x="156" y="217"/>
                        <a:pt x="161" y="206"/>
                        <a:pt x="170" y="188"/>
                      </a:cubicBezTo>
                      <a:cubicBezTo>
                        <a:pt x="179" y="170"/>
                        <a:pt x="161" y="165"/>
                        <a:pt x="156" y="163"/>
                      </a:cubicBezTo>
                      <a:cubicBezTo>
                        <a:pt x="152" y="161"/>
                        <a:pt x="88" y="129"/>
                        <a:pt x="88" y="129"/>
                      </a:cubicBezTo>
                      <a:cubicBezTo>
                        <a:pt x="88" y="129"/>
                        <a:pt x="89" y="118"/>
                        <a:pt x="82" y="113"/>
                      </a:cubicBezTo>
                      <a:cubicBezTo>
                        <a:pt x="77" y="109"/>
                        <a:pt x="82" y="90"/>
                        <a:pt x="82" y="84"/>
                      </a:cubicBezTo>
                      <a:cubicBezTo>
                        <a:pt x="82" y="79"/>
                        <a:pt x="23" y="23"/>
                        <a:pt x="23" y="23"/>
                      </a:cubicBezTo>
                      <a:cubicBezTo>
                        <a:pt x="23" y="23"/>
                        <a:pt x="7" y="5"/>
                        <a:pt x="0" y="0"/>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7" name="Freeform 46">
                  <a:extLst>
                    <a:ext uri="{FF2B5EF4-FFF2-40B4-BE49-F238E27FC236}">
                      <a16:creationId xmlns:a16="http://schemas.microsoft.com/office/drawing/2014/main" id="{EA6E701C-A469-68A6-24E6-ED05AACE468A}"/>
                    </a:ext>
                  </a:extLst>
                </p:cNvPr>
                <p:cNvSpPr>
                  <a:spLocks/>
                </p:cNvSpPr>
                <p:nvPr/>
              </p:nvSpPr>
              <p:spPr bwMode="auto">
                <a:xfrm>
                  <a:off x="2509707" y="3135313"/>
                  <a:ext cx="250825" cy="685800"/>
                </a:xfrm>
                <a:custGeom>
                  <a:avLst/>
                  <a:gdLst>
                    <a:gd name="T0" fmla="*/ 151 w 158"/>
                    <a:gd name="T1" fmla="*/ 48 h 432"/>
                    <a:gd name="T2" fmla="*/ 142 w 158"/>
                    <a:gd name="T3" fmla="*/ 59 h 432"/>
                    <a:gd name="T4" fmla="*/ 154 w 158"/>
                    <a:gd name="T5" fmla="*/ 39 h 432"/>
                    <a:gd name="T6" fmla="*/ 153 w 158"/>
                    <a:gd name="T7" fmla="*/ 16 h 432"/>
                    <a:gd name="T8" fmla="*/ 135 w 158"/>
                    <a:gd name="T9" fmla="*/ 0 h 432"/>
                    <a:gd name="T10" fmla="*/ 88 w 158"/>
                    <a:gd name="T11" fmla="*/ 65 h 432"/>
                    <a:gd name="T12" fmla="*/ 56 w 158"/>
                    <a:gd name="T13" fmla="*/ 95 h 432"/>
                    <a:gd name="T14" fmla="*/ 45 w 158"/>
                    <a:gd name="T15" fmla="*/ 156 h 432"/>
                    <a:gd name="T16" fmla="*/ 48 w 158"/>
                    <a:gd name="T17" fmla="*/ 192 h 432"/>
                    <a:gd name="T18" fmla="*/ 47 w 158"/>
                    <a:gd name="T19" fmla="*/ 222 h 432"/>
                    <a:gd name="T20" fmla="*/ 48 w 158"/>
                    <a:gd name="T21" fmla="*/ 281 h 432"/>
                    <a:gd name="T22" fmla="*/ 38 w 158"/>
                    <a:gd name="T23" fmla="*/ 285 h 432"/>
                    <a:gd name="T24" fmla="*/ 18 w 158"/>
                    <a:gd name="T25" fmla="*/ 369 h 432"/>
                    <a:gd name="T26" fmla="*/ 0 w 158"/>
                    <a:gd name="T27"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432">
                      <a:moveTo>
                        <a:pt x="151" y="48"/>
                      </a:moveTo>
                      <a:cubicBezTo>
                        <a:pt x="150" y="50"/>
                        <a:pt x="142" y="60"/>
                        <a:pt x="142" y="59"/>
                      </a:cubicBezTo>
                      <a:cubicBezTo>
                        <a:pt x="142" y="58"/>
                        <a:pt x="152" y="46"/>
                        <a:pt x="154" y="39"/>
                      </a:cubicBezTo>
                      <a:cubicBezTo>
                        <a:pt x="158" y="32"/>
                        <a:pt x="153" y="16"/>
                        <a:pt x="153" y="16"/>
                      </a:cubicBezTo>
                      <a:cubicBezTo>
                        <a:pt x="153" y="16"/>
                        <a:pt x="144" y="2"/>
                        <a:pt x="135" y="0"/>
                      </a:cubicBezTo>
                      <a:cubicBezTo>
                        <a:pt x="127" y="0"/>
                        <a:pt x="92" y="61"/>
                        <a:pt x="88" y="65"/>
                      </a:cubicBezTo>
                      <a:cubicBezTo>
                        <a:pt x="84" y="70"/>
                        <a:pt x="61" y="88"/>
                        <a:pt x="56" y="95"/>
                      </a:cubicBezTo>
                      <a:cubicBezTo>
                        <a:pt x="48" y="102"/>
                        <a:pt x="48" y="142"/>
                        <a:pt x="45" y="156"/>
                      </a:cubicBezTo>
                      <a:cubicBezTo>
                        <a:pt x="41" y="168"/>
                        <a:pt x="47" y="185"/>
                        <a:pt x="48" y="192"/>
                      </a:cubicBezTo>
                      <a:cubicBezTo>
                        <a:pt x="50" y="197"/>
                        <a:pt x="47" y="215"/>
                        <a:pt x="47" y="222"/>
                      </a:cubicBezTo>
                      <a:cubicBezTo>
                        <a:pt x="47" y="229"/>
                        <a:pt x="48" y="281"/>
                        <a:pt x="48" y="281"/>
                      </a:cubicBezTo>
                      <a:cubicBezTo>
                        <a:pt x="48" y="281"/>
                        <a:pt x="38" y="281"/>
                        <a:pt x="38" y="285"/>
                      </a:cubicBezTo>
                      <a:cubicBezTo>
                        <a:pt x="36" y="289"/>
                        <a:pt x="20" y="355"/>
                        <a:pt x="18" y="369"/>
                      </a:cubicBezTo>
                      <a:cubicBezTo>
                        <a:pt x="16" y="380"/>
                        <a:pt x="4" y="416"/>
                        <a:pt x="0" y="432"/>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8" name="Freeform 47">
                  <a:extLst>
                    <a:ext uri="{FF2B5EF4-FFF2-40B4-BE49-F238E27FC236}">
                      <a16:creationId xmlns:a16="http://schemas.microsoft.com/office/drawing/2014/main" id="{A6130200-C9BA-2B8E-5E1A-878EA73582CC}"/>
                    </a:ext>
                  </a:extLst>
                </p:cNvPr>
                <p:cNvSpPr>
                  <a:spLocks/>
                </p:cNvSpPr>
                <p:nvPr/>
              </p:nvSpPr>
              <p:spPr bwMode="auto">
                <a:xfrm>
                  <a:off x="2749420" y="3065463"/>
                  <a:ext cx="255587" cy="147637"/>
                </a:xfrm>
                <a:custGeom>
                  <a:avLst/>
                  <a:gdLst>
                    <a:gd name="T0" fmla="*/ 90 w 90"/>
                    <a:gd name="T1" fmla="*/ 4 h 52"/>
                    <a:gd name="T2" fmla="*/ 84 w 90"/>
                    <a:gd name="T3" fmla="*/ 1 h 52"/>
                    <a:gd name="T4" fmla="*/ 64 w 90"/>
                    <a:gd name="T5" fmla="*/ 12 h 52"/>
                    <a:gd name="T6" fmla="*/ 48 w 90"/>
                    <a:gd name="T7" fmla="*/ 32 h 52"/>
                    <a:gd name="T8" fmla="*/ 36 w 90"/>
                    <a:gd name="T9" fmla="*/ 44 h 52"/>
                    <a:gd name="T10" fmla="*/ 29 w 90"/>
                    <a:gd name="T11" fmla="*/ 45 h 52"/>
                    <a:gd name="T12" fmla="*/ 7 w 90"/>
                    <a:gd name="T13" fmla="*/ 47 h 52"/>
                    <a:gd name="T14" fmla="*/ 0 w 90"/>
                    <a:gd name="T15" fmla="*/ 52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52">
                      <a:moveTo>
                        <a:pt x="90" y="4"/>
                      </a:moveTo>
                      <a:cubicBezTo>
                        <a:pt x="89" y="2"/>
                        <a:pt x="86" y="2"/>
                        <a:pt x="84" y="1"/>
                      </a:cubicBezTo>
                      <a:cubicBezTo>
                        <a:pt x="80" y="0"/>
                        <a:pt x="68" y="9"/>
                        <a:pt x="64" y="12"/>
                      </a:cubicBezTo>
                      <a:cubicBezTo>
                        <a:pt x="60" y="15"/>
                        <a:pt x="53" y="26"/>
                        <a:pt x="48" y="32"/>
                      </a:cubicBezTo>
                      <a:cubicBezTo>
                        <a:pt x="42" y="38"/>
                        <a:pt x="36" y="44"/>
                        <a:pt x="36" y="44"/>
                      </a:cubicBezTo>
                      <a:cubicBezTo>
                        <a:pt x="36" y="44"/>
                        <a:pt x="33" y="47"/>
                        <a:pt x="29" y="45"/>
                      </a:cubicBezTo>
                      <a:cubicBezTo>
                        <a:pt x="24" y="43"/>
                        <a:pt x="13" y="45"/>
                        <a:pt x="7" y="47"/>
                      </a:cubicBezTo>
                      <a:cubicBezTo>
                        <a:pt x="5" y="47"/>
                        <a:pt x="2" y="49"/>
                        <a:pt x="0" y="52"/>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9" name="Freeform 48">
                  <a:extLst>
                    <a:ext uri="{FF2B5EF4-FFF2-40B4-BE49-F238E27FC236}">
                      <a16:creationId xmlns:a16="http://schemas.microsoft.com/office/drawing/2014/main" id="{8513A6D8-B3CD-5E0B-ADF9-7CAABCAFB51B}"/>
                    </a:ext>
                  </a:extLst>
                </p:cNvPr>
                <p:cNvSpPr>
                  <a:spLocks/>
                </p:cNvSpPr>
                <p:nvPr/>
              </p:nvSpPr>
              <p:spPr bwMode="auto">
                <a:xfrm>
                  <a:off x="2892295" y="3067050"/>
                  <a:ext cx="115887" cy="207963"/>
                </a:xfrm>
                <a:custGeom>
                  <a:avLst/>
                  <a:gdLst>
                    <a:gd name="T0" fmla="*/ 0 w 73"/>
                    <a:gd name="T1" fmla="*/ 131 h 131"/>
                    <a:gd name="T2" fmla="*/ 0 w 73"/>
                    <a:gd name="T3" fmla="*/ 122 h 131"/>
                    <a:gd name="T4" fmla="*/ 11 w 73"/>
                    <a:gd name="T5" fmla="*/ 97 h 131"/>
                    <a:gd name="T6" fmla="*/ 32 w 73"/>
                    <a:gd name="T7" fmla="*/ 61 h 131"/>
                    <a:gd name="T8" fmla="*/ 69 w 73"/>
                    <a:gd name="T9" fmla="*/ 17 h 131"/>
                    <a:gd name="T10" fmla="*/ 67 w 73"/>
                    <a:gd name="T11" fmla="*/ 0 h 131"/>
                  </a:gdLst>
                  <a:ahLst/>
                  <a:cxnLst>
                    <a:cxn ang="0">
                      <a:pos x="T0" y="T1"/>
                    </a:cxn>
                    <a:cxn ang="0">
                      <a:pos x="T2" y="T3"/>
                    </a:cxn>
                    <a:cxn ang="0">
                      <a:pos x="T4" y="T5"/>
                    </a:cxn>
                    <a:cxn ang="0">
                      <a:pos x="T6" y="T7"/>
                    </a:cxn>
                    <a:cxn ang="0">
                      <a:pos x="T8" y="T9"/>
                    </a:cxn>
                    <a:cxn ang="0">
                      <a:pos x="T10" y="T11"/>
                    </a:cxn>
                  </a:cxnLst>
                  <a:rect l="0" t="0" r="r" b="b"/>
                  <a:pathLst>
                    <a:path w="73" h="131">
                      <a:moveTo>
                        <a:pt x="0" y="131"/>
                      </a:moveTo>
                      <a:cubicBezTo>
                        <a:pt x="0" y="127"/>
                        <a:pt x="0" y="124"/>
                        <a:pt x="0" y="122"/>
                      </a:cubicBezTo>
                      <a:cubicBezTo>
                        <a:pt x="0" y="120"/>
                        <a:pt x="9" y="99"/>
                        <a:pt x="11" y="97"/>
                      </a:cubicBezTo>
                      <a:cubicBezTo>
                        <a:pt x="12" y="94"/>
                        <a:pt x="30" y="67"/>
                        <a:pt x="32" y="61"/>
                      </a:cubicBezTo>
                      <a:cubicBezTo>
                        <a:pt x="34" y="56"/>
                        <a:pt x="61" y="29"/>
                        <a:pt x="69" y="17"/>
                      </a:cubicBezTo>
                      <a:cubicBezTo>
                        <a:pt x="73" y="11"/>
                        <a:pt x="69" y="2"/>
                        <a:pt x="67" y="0"/>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0" name="Freeform 49">
                  <a:extLst>
                    <a:ext uri="{FF2B5EF4-FFF2-40B4-BE49-F238E27FC236}">
                      <a16:creationId xmlns:a16="http://schemas.microsoft.com/office/drawing/2014/main" id="{85FAC8E9-A287-C62B-FBCB-D398F77F6CF7}"/>
                    </a:ext>
                  </a:extLst>
                </p:cNvPr>
                <p:cNvSpPr>
                  <a:spLocks/>
                </p:cNvSpPr>
                <p:nvPr/>
              </p:nvSpPr>
              <p:spPr bwMode="auto">
                <a:xfrm>
                  <a:off x="2601782" y="3275013"/>
                  <a:ext cx="355600" cy="1216025"/>
                </a:xfrm>
                <a:custGeom>
                  <a:avLst/>
                  <a:gdLst>
                    <a:gd name="T0" fmla="*/ 0 w 125"/>
                    <a:gd name="T1" fmla="*/ 427 h 427"/>
                    <a:gd name="T2" fmla="*/ 28 w 125"/>
                    <a:gd name="T3" fmla="*/ 392 h 427"/>
                    <a:gd name="T4" fmla="*/ 50 w 125"/>
                    <a:gd name="T5" fmla="*/ 319 h 427"/>
                    <a:gd name="T6" fmla="*/ 56 w 125"/>
                    <a:gd name="T7" fmla="*/ 263 h 427"/>
                    <a:gd name="T8" fmla="*/ 57 w 125"/>
                    <a:gd name="T9" fmla="*/ 232 h 427"/>
                    <a:gd name="T10" fmla="*/ 59 w 125"/>
                    <a:gd name="T11" fmla="*/ 226 h 427"/>
                    <a:gd name="T12" fmla="*/ 55 w 125"/>
                    <a:gd name="T13" fmla="*/ 213 h 427"/>
                    <a:gd name="T14" fmla="*/ 71 w 125"/>
                    <a:gd name="T15" fmla="*/ 161 h 427"/>
                    <a:gd name="T16" fmla="*/ 77 w 125"/>
                    <a:gd name="T17" fmla="*/ 131 h 427"/>
                    <a:gd name="T18" fmla="*/ 64 w 125"/>
                    <a:gd name="T19" fmla="*/ 123 h 427"/>
                    <a:gd name="T20" fmla="*/ 69 w 125"/>
                    <a:gd name="T21" fmla="*/ 111 h 427"/>
                    <a:gd name="T22" fmla="*/ 73 w 125"/>
                    <a:gd name="T23" fmla="*/ 87 h 427"/>
                    <a:gd name="T24" fmla="*/ 104 w 125"/>
                    <a:gd name="T25" fmla="*/ 65 h 427"/>
                    <a:gd name="T26" fmla="*/ 123 w 125"/>
                    <a:gd name="T27" fmla="*/ 36 h 427"/>
                    <a:gd name="T28" fmla="*/ 105 w 125"/>
                    <a:gd name="T29" fmla="*/ 5 h 427"/>
                    <a:gd name="T30" fmla="*/ 102 w 125"/>
                    <a:gd name="T31"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 h="427">
                      <a:moveTo>
                        <a:pt x="0" y="427"/>
                      </a:moveTo>
                      <a:cubicBezTo>
                        <a:pt x="15" y="421"/>
                        <a:pt x="26" y="396"/>
                        <a:pt x="28" y="392"/>
                      </a:cubicBezTo>
                      <a:cubicBezTo>
                        <a:pt x="33" y="379"/>
                        <a:pt x="47" y="332"/>
                        <a:pt x="50" y="319"/>
                      </a:cubicBezTo>
                      <a:cubicBezTo>
                        <a:pt x="52" y="312"/>
                        <a:pt x="55" y="267"/>
                        <a:pt x="56" y="263"/>
                      </a:cubicBezTo>
                      <a:cubicBezTo>
                        <a:pt x="56" y="258"/>
                        <a:pt x="57" y="232"/>
                        <a:pt x="57" y="232"/>
                      </a:cubicBezTo>
                      <a:cubicBezTo>
                        <a:pt x="59" y="226"/>
                        <a:pt x="59" y="226"/>
                        <a:pt x="59" y="226"/>
                      </a:cubicBezTo>
                      <a:cubicBezTo>
                        <a:pt x="59" y="226"/>
                        <a:pt x="55" y="215"/>
                        <a:pt x="55" y="213"/>
                      </a:cubicBezTo>
                      <a:cubicBezTo>
                        <a:pt x="55" y="211"/>
                        <a:pt x="69" y="166"/>
                        <a:pt x="71" y="161"/>
                      </a:cubicBezTo>
                      <a:cubicBezTo>
                        <a:pt x="72" y="155"/>
                        <a:pt x="78" y="133"/>
                        <a:pt x="77" y="131"/>
                      </a:cubicBezTo>
                      <a:cubicBezTo>
                        <a:pt x="76" y="129"/>
                        <a:pt x="64" y="123"/>
                        <a:pt x="64" y="123"/>
                      </a:cubicBezTo>
                      <a:cubicBezTo>
                        <a:pt x="64" y="123"/>
                        <a:pt x="67" y="115"/>
                        <a:pt x="69" y="111"/>
                      </a:cubicBezTo>
                      <a:cubicBezTo>
                        <a:pt x="70" y="107"/>
                        <a:pt x="70" y="90"/>
                        <a:pt x="73" y="87"/>
                      </a:cubicBezTo>
                      <a:cubicBezTo>
                        <a:pt x="77" y="84"/>
                        <a:pt x="95" y="71"/>
                        <a:pt x="104" y="65"/>
                      </a:cubicBezTo>
                      <a:cubicBezTo>
                        <a:pt x="113" y="58"/>
                        <a:pt x="122" y="42"/>
                        <a:pt x="123" y="36"/>
                      </a:cubicBezTo>
                      <a:cubicBezTo>
                        <a:pt x="125" y="30"/>
                        <a:pt x="107" y="7"/>
                        <a:pt x="105" y="5"/>
                      </a:cubicBezTo>
                      <a:cubicBezTo>
                        <a:pt x="103" y="4"/>
                        <a:pt x="103" y="2"/>
                        <a:pt x="102" y="0"/>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1" name="Freeform 50">
                  <a:extLst>
                    <a:ext uri="{FF2B5EF4-FFF2-40B4-BE49-F238E27FC236}">
                      <a16:creationId xmlns:a16="http://schemas.microsoft.com/office/drawing/2014/main" id="{03C317B4-2AB3-CE7D-ABAA-3C3928ED4C61}"/>
                    </a:ext>
                  </a:extLst>
                </p:cNvPr>
                <p:cNvSpPr>
                  <a:spLocks/>
                </p:cNvSpPr>
                <p:nvPr/>
              </p:nvSpPr>
              <p:spPr bwMode="auto">
                <a:xfrm>
                  <a:off x="2290632" y="4462463"/>
                  <a:ext cx="325438" cy="73025"/>
                </a:xfrm>
                <a:custGeom>
                  <a:avLst/>
                  <a:gdLst>
                    <a:gd name="T0" fmla="*/ 0 w 205"/>
                    <a:gd name="T1" fmla="*/ 43 h 46"/>
                    <a:gd name="T2" fmla="*/ 6 w 205"/>
                    <a:gd name="T3" fmla="*/ 37 h 46"/>
                    <a:gd name="T4" fmla="*/ 29 w 205"/>
                    <a:gd name="T5" fmla="*/ 46 h 46"/>
                    <a:gd name="T6" fmla="*/ 74 w 205"/>
                    <a:gd name="T7" fmla="*/ 23 h 46"/>
                    <a:gd name="T8" fmla="*/ 74 w 205"/>
                    <a:gd name="T9" fmla="*/ 0 h 46"/>
                    <a:gd name="T10" fmla="*/ 106 w 205"/>
                    <a:gd name="T11" fmla="*/ 12 h 46"/>
                    <a:gd name="T12" fmla="*/ 204 w 205"/>
                    <a:gd name="T13" fmla="*/ 15 h 46"/>
                    <a:gd name="T14" fmla="*/ 196 w 205"/>
                    <a:gd name="T15" fmla="*/ 18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46">
                      <a:moveTo>
                        <a:pt x="0" y="43"/>
                      </a:moveTo>
                      <a:cubicBezTo>
                        <a:pt x="0" y="41"/>
                        <a:pt x="6" y="37"/>
                        <a:pt x="6" y="37"/>
                      </a:cubicBezTo>
                      <a:cubicBezTo>
                        <a:pt x="6" y="37"/>
                        <a:pt x="26" y="46"/>
                        <a:pt x="29" y="46"/>
                      </a:cubicBezTo>
                      <a:cubicBezTo>
                        <a:pt x="33" y="46"/>
                        <a:pt x="69" y="30"/>
                        <a:pt x="74" y="23"/>
                      </a:cubicBezTo>
                      <a:cubicBezTo>
                        <a:pt x="79" y="16"/>
                        <a:pt x="74" y="0"/>
                        <a:pt x="74" y="0"/>
                      </a:cubicBezTo>
                      <a:cubicBezTo>
                        <a:pt x="74" y="0"/>
                        <a:pt x="85" y="0"/>
                        <a:pt x="106" y="12"/>
                      </a:cubicBezTo>
                      <a:cubicBezTo>
                        <a:pt x="126" y="25"/>
                        <a:pt x="175" y="19"/>
                        <a:pt x="204" y="15"/>
                      </a:cubicBezTo>
                      <a:cubicBezTo>
                        <a:pt x="205" y="15"/>
                        <a:pt x="194" y="18"/>
                        <a:pt x="196" y="18"/>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2" name="Freeform 51">
                  <a:extLst>
                    <a:ext uri="{FF2B5EF4-FFF2-40B4-BE49-F238E27FC236}">
                      <a16:creationId xmlns:a16="http://schemas.microsoft.com/office/drawing/2014/main" id="{34F66DF0-8A70-38E9-A019-529A9063DC14}"/>
                    </a:ext>
                  </a:extLst>
                </p:cNvPr>
                <p:cNvSpPr>
                  <a:spLocks/>
                </p:cNvSpPr>
                <p:nvPr/>
              </p:nvSpPr>
              <p:spPr bwMode="auto">
                <a:xfrm>
                  <a:off x="2300157" y="4527550"/>
                  <a:ext cx="50800" cy="466725"/>
                </a:xfrm>
                <a:custGeom>
                  <a:avLst/>
                  <a:gdLst>
                    <a:gd name="T0" fmla="*/ 18 w 18"/>
                    <a:gd name="T1" fmla="*/ 164 h 164"/>
                    <a:gd name="T2" fmla="*/ 13 w 18"/>
                    <a:gd name="T3" fmla="*/ 138 h 164"/>
                    <a:gd name="T4" fmla="*/ 9 w 18"/>
                    <a:gd name="T5" fmla="*/ 69 h 164"/>
                    <a:gd name="T6" fmla="*/ 0 w 18"/>
                    <a:gd name="T7" fmla="*/ 0 h 164"/>
                  </a:gdLst>
                  <a:ahLst/>
                  <a:cxnLst>
                    <a:cxn ang="0">
                      <a:pos x="T0" y="T1"/>
                    </a:cxn>
                    <a:cxn ang="0">
                      <a:pos x="T2" y="T3"/>
                    </a:cxn>
                    <a:cxn ang="0">
                      <a:pos x="T4" y="T5"/>
                    </a:cxn>
                    <a:cxn ang="0">
                      <a:pos x="T6" y="T7"/>
                    </a:cxn>
                  </a:cxnLst>
                  <a:rect l="0" t="0" r="r" b="b"/>
                  <a:pathLst>
                    <a:path w="18" h="164">
                      <a:moveTo>
                        <a:pt x="18" y="164"/>
                      </a:moveTo>
                      <a:cubicBezTo>
                        <a:pt x="18" y="161"/>
                        <a:pt x="13" y="141"/>
                        <a:pt x="13" y="138"/>
                      </a:cubicBezTo>
                      <a:cubicBezTo>
                        <a:pt x="13" y="136"/>
                        <a:pt x="9" y="71"/>
                        <a:pt x="9" y="69"/>
                      </a:cubicBezTo>
                      <a:cubicBezTo>
                        <a:pt x="10" y="67"/>
                        <a:pt x="2" y="11"/>
                        <a:pt x="0" y="0"/>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nvGrpSpPr>
              <p:cNvPr id="93" name="群組 92">
                <a:extLst>
                  <a:ext uri="{FF2B5EF4-FFF2-40B4-BE49-F238E27FC236}">
                    <a16:creationId xmlns:a16="http://schemas.microsoft.com/office/drawing/2014/main" id="{D168B1A1-02CF-44D0-B383-E07BF759F7C9}"/>
                  </a:ext>
                </a:extLst>
              </p:cNvPr>
              <p:cNvGrpSpPr/>
              <p:nvPr/>
            </p:nvGrpSpPr>
            <p:grpSpPr>
              <a:xfrm>
                <a:off x="1138531" y="2502732"/>
                <a:ext cx="2090400" cy="1890674"/>
                <a:chOff x="1072187" y="2541639"/>
                <a:chExt cx="2090400" cy="1890674"/>
              </a:xfrm>
            </p:grpSpPr>
            <p:sp>
              <p:nvSpPr>
                <p:cNvPr id="63" name="橢圓 62">
                  <a:extLst>
                    <a:ext uri="{FF2B5EF4-FFF2-40B4-BE49-F238E27FC236}">
                      <a16:creationId xmlns:a16="http://schemas.microsoft.com/office/drawing/2014/main" id="{C38098C0-E9D7-5B67-BF8C-03C58D3A7386}"/>
                    </a:ext>
                  </a:extLst>
                </p:cNvPr>
                <p:cNvSpPr>
                  <a:spLocks noChangeAspect="1"/>
                </p:cNvSpPr>
                <p:nvPr/>
              </p:nvSpPr>
              <p:spPr>
                <a:xfrm>
                  <a:off x="1510416" y="2942899"/>
                  <a:ext cx="538492" cy="538492"/>
                </a:xfrm>
                <a:prstGeom prst="ellipse">
                  <a:avLst/>
                </a:prstGeom>
                <a:solidFill>
                  <a:schemeClr val="tx2">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zh-TW" altLang="en-US" sz="1800" b="1">
                      <a:solidFill>
                        <a:schemeClr val="tx1"/>
                      </a:solidFill>
                    </a:rPr>
                    <a:t>異物</a:t>
                  </a:r>
                </a:p>
              </p:txBody>
            </p:sp>
            <p:cxnSp>
              <p:nvCxnSpPr>
                <p:cNvPr id="65" name="直線接點 64">
                  <a:extLst>
                    <a:ext uri="{FF2B5EF4-FFF2-40B4-BE49-F238E27FC236}">
                      <a16:creationId xmlns:a16="http://schemas.microsoft.com/office/drawing/2014/main" id="{9B213174-35BF-DB51-863D-2349BFA05B1F}"/>
                    </a:ext>
                  </a:extLst>
                </p:cNvPr>
                <p:cNvCxnSpPr>
                  <a:cxnSpLocks/>
                </p:cNvCxnSpPr>
                <p:nvPr/>
              </p:nvCxnSpPr>
              <p:spPr>
                <a:xfrm flipV="1">
                  <a:off x="2092426" y="2990695"/>
                  <a:ext cx="242092" cy="124470"/>
                </a:xfrm>
                <a:prstGeom prst="line">
                  <a:avLst/>
                </a:prstGeom>
                <a:ln w="38100">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68" name="橢圓 67">
                  <a:extLst>
                    <a:ext uri="{FF2B5EF4-FFF2-40B4-BE49-F238E27FC236}">
                      <a16:creationId xmlns:a16="http://schemas.microsoft.com/office/drawing/2014/main" id="{5B9AFCF5-6EDD-2274-1EE7-73F8CBE1F5E9}"/>
                    </a:ext>
                  </a:extLst>
                </p:cNvPr>
                <p:cNvSpPr>
                  <a:spLocks noChangeAspect="1"/>
                </p:cNvSpPr>
                <p:nvPr/>
              </p:nvSpPr>
              <p:spPr>
                <a:xfrm>
                  <a:off x="2364983" y="2690459"/>
                  <a:ext cx="385548" cy="385548"/>
                </a:xfrm>
                <a:prstGeom prst="ellipse">
                  <a:avLst/>
                </a:prstGeom>
                <a:solidFill>
                  <a:schemeClr val="bg2">
                    <a:lumMod val="9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en-US" altLang="zh-TW" sz="1200" b="1">
                      <a:solidFill>
                        <a:schemeClr val="tx1"/>
                      </a:solidFill>
                    </a:rPr>
                    <a:t>T.S.</a:t>
                  </a:r>
                  <a:endParaRPr kumimoji="1" lang="zh-TW" altLang="en-US" sz="1200" b="1">
                    <a:solidFill>
                      <a:schemeClr val="tx1"/>
                    </a:solidFill>
                  </a:endParaRPr>
                </a:p>
              </p:txBody>
            </p:sp>
            <p:sp>
              <p:nvSpPr>
                <p:cNvPr id="69" name="橢圓 68">
                  <a:extLst>
                    <a:ext uri="{FF2B5EF4-FFF2-40B4-BE49-F238E27FC236}">
                      <a16:creationId xmlns:a16="http://schemas.microsoft.com/office/drawing/2014/main" id="{908D1521-68C4-ADA3-616E-24EB94339D3F}"/>
                    </a:ext>
                  </a:extLst>
                </p:cNvPr>
                <p:cNvSpPr>
                  <a:spLocks noChangeAspect="1"/>
                </p:cNvSpPr>
                <p:nvPr/>
              </p:nvSpPr>
              <p:spPr>
                <a:xfrm>
                  <a:off x="2624096" y="3121590"/>
                  <a:ext cx="538491" cy="538491"/>
                </a:xfrm>
                <a:prstGeom prst="ellipse">
                  <a:avLst/>
                </a:prstGeom>
                <a:solidFill>
                  <a:schemeClr val="bg2">
                    <a:lumMod val="9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en-US" altLang="zh-TW" sz="1200" b="1">
                      <a:solidFill>
                        <a:schemeClr val="tx1"/>
                      </a:solidFill>
                    </a:rPr>
                    <a:t>C-ZOP</a:t>
                  </a:r>
                  <a:endParaRPr kumimoji="1" lang="zh-TW" altLang="en-US" sz="1200" b="1">
                    <a:solidFill>
                      <a:schemeClr val="tx1"/>
                    </a:solidFill>
                  </a:endParaRPr>
                </a:p>
              </p:txBody>
            </p:sp>
            <p:cxnSp>
              <p:nvCxnSpPr>
                <p:cNvPr id="70" name="直線接點 69">
                  <a:extLst>
                    <a:ext uri="{FF2B5EF4-FFF2-40B4-BE49-F238E27FC236}">
                      <a16:creationId xmlns:a16="http://schemas.microsoft.com/office/drawing/2014/main" id="{4F2FE41A-91AF-0672-120E-65D8F990E140}"/>
                    </a:ext>
                  </a:extLst>
                </p:cNvPr>
                <p:cNvCxnSpPr>
                  <a:cxnSpLocks/>
                </p:cNvCxnSpPr>
                <p:nvPr/>
              </p:nvCxnSpPr>
              <p:spPr>
                <a:xfrm>
                  <a:off x="2085614" y="3286370"/>
                  <a:ext cx="504527" cy="72964"/>
                </a:xfrm>
                <a:prstGeom prst="line">
                  <a:avLst/>
                </a:prstGeom>
                <a:ln w="38100">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76" name="橢圓 75">
                  <a:extLst>
                    <a:ext uri="{FF2B5EF4-FFF2-40B4-BE49-F238E27FC236}">
                      <a16:creationId xmlns:a16="http://schemas.microsoft.com/office/drawing/2014/main" id="{2FC0C7D1-886D-C05B-59A1-45FD732E1404}"/>
                    </a:ext>
                  </a:extLst>
                </p:cNvPr>
                <p:cNvSpPr>
                  <a:spLocks noChangeAspect="1"/>
                </p:cNvSpPr>
                <p:nvPr/>
              </p:nvSpPr>
              <p:spPr>
                <a:xfrm>
                  <a:off x="1072187" y="2541639"/>
                  <a:ext cx="385548" cy="385548"/>
                </a:xfrm>
                <a:prstGeom prst="ellipse">
                  <a:avLst/>
                </a:prstGeom>
                <a:solidFill>
                  <a:schemeClr val="bg2">
                    <a:lumMod val="9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en-US" altLang="zh-TW" sz="1200" b="1" err="1">
                      <a:solidFill>
                        <a:schemeClr val="tx1"/>
                      </a:solidFill>
                    </a:rPr>
                    <a:t>P.t.</a:t>
                  </a:r>
                  <a:endParaRPr kumimoji="1" lang="zh-TW" altLang="en-US" sz="1200" b="1">
                    <a:solidFill>
                      <a:schemeClr val="tx1"/>
                    </a:solidFill>
                  </a:endParaRPr>
                </a:p>
              </p:txBody>
            </p:sp>
            <p:cxnSp>
              <p:nvCxnSpPr>
                <p:cNvPr id="77" name="直線接點 76">
                  <a:extLst>
                    <a:ext uri="{FF2B5EF4-FFF2-40B4-BE49-F238E27FC236}">
                      <a16:creationId xmlns:a16="http://schemas.microsoft.com/office/drawing/2014/main" id="{DC794A1D-291E-C149-BA2B-DE5FFD85F1EE}"/>
                    </a:ext>
                  </a:extLst>
                </p:cNvPr>
                <p:cNvCxnSpPr>
                  <a:cxnSpLocks/>
                </p:cNvCxnSpPr>
                <p:nvPr/>
              </p:nvCxnSpPr>
              <p:spPr>
                <a:xfrm>
                  <a:off x="1415245" y="2884645"/>
                  <a:ext cx="134716" cy="124666"/>
                </a:xfrm>
                <a:prstGeom prst="line">
                  <a:avLst/>
                </a:prstGeom>
                <a:ln w="38100">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80" name="橢圓 79">
                  <a:extLst>
                    <a:ext uri="{FF2B5EF4-FFF2-40B4-BE49-F238E27FC236}">
                      <a16:creationId xmlns:a16="http://schemas.microsoft.com/office/drawing/2014/main" id="{4C2B8B19-9777-8982-6D12-7CAD1F62E7DC}"/>
                    </a:ext>
                  </a:extLst>
                </p:cNvPr>
                <p:cNvSpPr>
                  <a:spLocks noChangeAspect="1"/>
                </p:cNvSpPr>
                <p:nvPr/>
              </p:nvSpPr>
              <p:spPr>
                <a:xfrm>
                  <a:off x="1414246" y="3893822"/>
                  <a:ext cx="538491" cy="538491"/>
                </a:xfrm>
                <a:prstGeom prst="ellipse">
                  <a:avLst/>
                </a:prstGeom>
                <a:solidFill>
                  <a:schemeClr val="bg2">
                    <a:lumMod val="9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en-US" altLang="zh-TW" sz="1200" b="1">
                      <a:solidFill>
                        <a:schemeClr val="tx1"/>
                      </a:solidFill>
                    </a:rPr>
                    <a:t>SCAR</a:t>
                  </a:r>
                  <a:endParaRPr kumimoji="1" lang="zh-TW" altLang="en-US" sz="1200" b="1">
                    <a:solidFill>
                      <a:schemeClr val="tx1"/>
                    </a:solidFill>
                  </a:endParaRPr>
                </a:p>
              </p:txBody>
            </p:sp>
            <p:cxnSp>
              <p:nvCxnSpPr>
                <p:cNvPr id="81" name="直線接點 80">
                  <a:extLst>
                    <a:ext uri="{FF2B5EF4-FFF2-40B4-BE49-F238E27FC236}">
                      <a16:creationId xmlns:a16="http://schemas.microsoft.com/office/drawing/2014/main" id="{48F87F3E-80E8-4105-2E04-38C5AEBEFC21}"/>
                    </a:ext>
                  </a:extLst>
                </p:cNvPr>
                <p:cNvCxnSpPr>
                  <a:cxnSpLocks/>
                </p:cNvCxnSpPr>
                <p:nvPr/>
              </p:nvCxnSpPr>
              <p:spPr>
                <a:xfrm flipV="1">
                  <a:off x="1703564" y="3503925"/>
                  <a:ext cx="40202" cy="361160"/>
                </a:xfrm>
                <a:prstGeom prst="line">
                  <a:avLst/>
                </a:prstGeom>
                <a:ln w="38100">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85" name="橢圓 84">
                  <a:extLst>
                    <a:ext uri="{FF2B5EF4-FFF2-40B4-BE49-F238E27FC236}">
                      <a16:creationId xmlns:a16="http://schemas.microsoft.com/office/drawing/2014/main" id="{CA48659A-17C7-1763-3090-5F767EBBCABE}"/>
                    </a:ext>
                  </a:extLst>
                </p:cNvPr>
                <p:cNvSpPr>
                  <a:spLocks noChangeAspect="1"/>
                </p:cNvSpPr>
                <p:nvPr/>
              </p:nvSpPr>
              <p:spPr>
                <a:xfrm>
                  <a:off x="2084251" y="3553323"/>
                  <a:ext cx="385548" cy="385548"/>
                </a:xfrm>
                <a:prstGeom prst="ellipse">
                  <a:avLst/>
                </a:prstGeom>
                <a:solidFill>
                  <a:schemeClr val="bg2">
                    <a:lumMod val="9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en-US" altLang="zh-TW" sz="1200" b="1">
                      <a:solidFill>
                        <a:schemeClr val="tx1"/>
                      </a:solidFill>
                    </a:rPr>
                    <a:t>B.S.</a:t>
                  </a:r>
                  <a:endParaRPr kumimoji="1" lang="zh-TW" altLang="en-US" sz="1200" b="1">
                    <a:solidFill>
                      <a:schemeClr val="tx1"/>
                    </a:solidFill>
                  </a:endParaRPr>
                </a:p>
              </p:txBody>
            </p:sp>
            <p:cxnSp>
              <p:nvCxnSpPr>
                <p:cNvPr id="89" name="直線接點 88">
                  <a:extLst>
                    <a:ext uri="{FF2B5EF4-FFF2-40B4-BE49-F238E27FC236}">
                      <a16:creationId xmlns:a16="http://schemas.microsoft.com/office/drawing/2014/main" id="{B242A8CF-D7DA-99A1-1490-895238E0156A}"/>
                    </a:ext>
                  </a:extLst>
                </p:cNvPr>
                <p:cNvCxnSpPr>
                  <a:cxnSpLocks/>
                </p:cNvCxnSpPr>
                <p:nvPr/>
              </p:nvCxnSpPr>
              <p:spPr>
                <a:xfrm>
                  <a:off x="1986048" y="3435401"/>
                  <a:ext cx="131791" cy="153634"/>
                </a:xfrm>
                <a:prstGeom prst="line">
                  <a:avLst/>
                </a:prstGeom>
                <a:ln w="38100">
                  <a:solidFill>
                    <a:srgbClr val="0000FF"/>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10" name="群組 109">
              <a:extLst>
                <a:ext uri="{FF2B5EF4-FFF2-40B4-BE49-F238E27FC236}">
                  <a16:creationId xmlns:a16="http://schemas.microsoft.com/office/drawing/2014/main" id="{38250704-6EE4-F71E-FDD3-BCDA689291BC}"/>
                </a:ext>
              </a:extLst>
            </p:cNvPr>
            <p:cNvGrpSpPr/>
            <p:nvPr/>
          </p:nvGrpSpPr>
          <p:grpSpPr>
            <a:xfrm>
              <a:off x="484013" y="1123853"/>
              <a:ext cx="174478" cy="137115"/>
              <a:chOff x="5308847" y="1290530"/>
              <a:chExt cx="174478" cy="137115"/>
            </a:xfrm>
            <a:solidFill>
              <a:schemeClr val="tx1"/>
            </a:solidFill>
          </p:grpSpPr>
          <p:sp>
            <p:nvSpPr>
              <p:cNvPr id="108" name="箭號: ＞形 107">
                <a:extLst>
                  <a:ext uri="{FF2B5EF4-FFF2-40B4-BE49-F238E27FC236}">
                    <a16:creationId xmlns:a16="http://schemas.microsoft.com/office/drawing/2014/main" id="{29BC2FE8-AAB9-3FF1-7F43-E507155D12FF}"/>
                  </a:ext>
                </a:extLst>
              </p:cNvPr>
              <p:cNvSpPr/>
              <p:nvPr/>
            </p:nvSpPr>
            <p:spPr>
              <a:xfrm>
                <a:off x="5308847" y="1290530"/>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700">
                  <a:solidFill>
                    <a:srgbClr val="404040"/>
                  </a:solidFill>
                </a:endParaRPr>
              </a:p>
            </p:txBody>
          </p:sp>
          <p:sp>
            <p:nvSpPr>
              <p:cNvPr id="109" name="箭號: ＞形 108">
                <a:extLst>
                  <a:ext uri="{FF2B5EF4-FFF2-40B4-BE49-F238E27FC236}">
                    <a16:creationId xmlns:a16="http://schemas.microsoft.com/office/drawing/2014/main" id="{1BDB61DC-0971-B379-32E7-6058AADA624E}"/>
                  </a:ext>
                </a:extLst>
              </p:cNvPr>
              <p:cNvSpPr/>
              <p:nvPr/>
            </p:nvSpPr>
            <p:spPr>
              <a:xfrm>
                <a:off x="5378550" y="1290530"/>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700">
                  <a:solidFill>
                    <a:srgbClr val="404040"/>
                  </a:solidFill>
                </a:endParaRPr>
              </a:p>
            </p:txBody>
          </p:sp>
        </p:grpSp>
        <p:grpSp>
          <p:nvGrpSpPr>
            <p:cNvPr id="111" name="群組 110">
              <a:extLst>
                <a:ext uri="{FF2B5EF4-FFF2-40B4-BE49-F238E27FC236}">
                  <a16:creationId xmlns:a16="http://schemas.microsoft.com/office/drawing/2014/main" id="{F60653B8-5731-C184-F046-31A79C61412C}"/>
                </a:ext>
              </a:extLst>
            </p:cNvPr>
            <p:cNvGrpSpPr/>
            <p:nvPr/>
          </p:nvGrpSpPr>
          <p:grpSpPr>
            <a:xfrm flipH="1">
              <a:off x="2986724" y="1123853"/>
              <a:ext cx="174478" cy="137115"/>
              <a:chOff x="5270747" y="1290530"/>
              <a:chExt cx="174478" cy="137115"/>
            </a:xfrm>
            <a:solidFill>
              <a:schemeClr val="tx1"/>
            </a:solidFill>
          </p:grpSpPr>
          <p:sp>
            <p:nvSpPr>
              <p:cNvPr id="112" name="箭號: ＞形 111">
                <a:extLst>
                  <a:ext uri="{FF2B5EF4-FFF2-40B4-BE49-F238E27FC236}">
                    <a16:creationId xmlns:a16="http://schemas.microsoft.com/office/drawing/2014/main" id="{8B0B6910-A01C-9209-644E-542E4C407902}"/>
                  </a:ext>
                </a:extLst>
              </p:cNvPr>
              <p:cNvSpPr/>
              <p:nvPr/>
            </p:nvSpPr>
            <p:spPr>
              <a:xfrm>
                <a:off x="5270747" y="1290530"/>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700">
                  <a:solidFill>
                    <a:srgbClr val="404040"/>
                  </a:solidFill>
                </a:endParaRPr>
              </a:p>
            </p:txBody>
          </p:sp>
          <p:sp>
            <p:nvSpPr>
              <p:cNvPr id="113" name="箭號: ＞形 112">
                <a:extLst>
                  <a:ext uri="{FF2B5EF4-FFF2-40B4-BE49-F238E27FC236}">
                    <a16:creationId xmlns:a16="http://schemas.microsoft.com/office/drawing/2014/main" id="{AD3BC68D-8358-BB4D-A1EB-037F31D11EEC}"/>
                  </a:ext>
                </a:extLst>
              </p:cNvPr>
              <p:cNvSpPr/>
              <p:nvPr/>
            </p:nvSpPr>
            <p:spPr>
              <a:xfrm>
                <a:off x="5340450" y="1290530"/>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700">
                  <a:solidFill>
                    <a:srgbClr val="404040"/>
                  </a:solidFill>
                </a:endParaRPr>
              </a:p>
            </p:txBody>
          </p:sp>
        </p:grpSp>
      </p:grpSp>
      <p:sp>
        <p:nvSpPr>
          <p:cNvPr id="5" name="タイトル 3">
            <a:extLst>
              <a:ext uri="{FF2B5EF4-FFF2-40B4-BE49-F238E27FC236}">
                <a16:creationId xmlns:a16="http://schemas.microsoft.com/office/drawing/2014/main" id="{B8C17E22-F4A3-B94E-B9F1-6F09D3F61E1C}"/>
              </a:ext>
            </a:extLst>
          </p:cNvPr>
          <p:cNvSpPr txBox="1"/>
          <p:nvPr/>
        </p:nvSpPr>
        <p:spPr bwMode="auto">
          <a:xfrm>
            <a:off x="120860" y="207574"/>
            <a:ext cx="5323060"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ja-JP" altLang="en-US" sz="2400">
                <a:solidFill>
                  <a:schemeClr val="tx1"/>
                </a:solidFill>
                <a:latin typeface="+mj-ea"/>
                <a:ea typeface="+mj-ea"/>
              </a:rPr>
              <a:t>判断困難な欠点</a:t>
            </a:r>
            <a:r>
              <a:rPr lang="en-US" altLang="zh-TW" sz="2400">
                <a:solidFill>
                  <a:schemeClr val="tx1"/>
                </a:solidFill>
                <a:latin typeface="+mj-ea"/>
                <a:ea typeface="+mj-ea"/>
              </a:rPr>
              <a:t>~</a:t>
            </a:r>
            <a:r>
              <a:rPr lang="zh-TW" altLang="en-US" sz="2400">
                <a:solidFill>
                  <a:schemeClr val="tx1"/>
                </a:solidFill>
                <a:latin typeface="+mj-ea"/>
                <a:ea typeface="+mj-ea"/>
              </a:rPr>
              <a:t>新</a:t>
            </a:r>
            <a:r>
              <a:rPr lang="en-US" altLang="zh-TW" sz="2400">
                <a:solidFill>
                  <a:schemeClr val="tx1"/>
                </a:solidFill>
                <a:latin typeface="+mj-ea"/>
                <a:ea typeface="+mj-ea"/>
              </a:rPr>
              <a:t>GATE</a:t>
            </a:r>
            <a:r>
              <a:rPr lang="ja-JP" altLang="en-US" sz="2400">
                <a:solidFill>
                  <a:schemeClr val="tx1"/>
                </a:solidFill>
                <a:latin typeface="+mj-ea"/>
                <a:ea typeface="+mj-ea"/>
              </a:rPr>
              <a:t>開発の需要</a:t>
            </a:r>
          </a:p>
        </p:txBody>
      </p:sp>
      <p:sp>
        <p:nvSpPr>
          <p:cNvPr id="21" name="文字方塊 20">
            <a:extLst>
              <a:ext uri="{FF2B5EF4-FFF2-40B4-BE49-F238E27FC236}">
                <a16:creationId xmlns:a16="http://schemas.microsoft.com/office/drawing/2014/main" id="{10E0A095-B353-1955-928F-51398298E54B}"/>
              </a:ext>
            </a:extLst>
          </p:cNvPr>
          <p:cNvSpPr txBox="1"/>
          <p:nvPr/>
        </p:nvSpPr>
        <p:spPr>
          <a:xfrm>
            <a:off x="2055930" y="4562461"/>
            <a:ext cx="5032147" cy="369332"/>
          </a:xfrm>
          <a:prstGeom prst="rect">
            <a:avLst/>
          </a:prstGeom>
          <a:noFill/>
        </p:spPr>
        <p:txBody>
          <a:bodyPr wrap="none">
            <a:spAutoFit/>
          </a:bodyPr>
          <a:lstStyle/>
          <a:p>
            <a:pPr algn="ctr"/>
            <a:r>
              <a:rPr kumimoji="1" lang="zh-TW" altLang="en-US" sz="1800" b="1">
                <a:solidFill>
                  <a:srgbClr val="002855"/>
                </a:solidFill>
                <a:latin typeface="+mj-ea"/>
                <a:ea typeface="+mj-ea"/>
                <a:cs typeface="Meiryo" charset="-128"/>
              </a:rPr>
              <a:t>部內</a:t>
            </a:r>
            <a:r>
              <a:rPr kumimoji="1" lang="ja-JP" altLang="en-US" sz="1800" b="1">
                <a:solidFill>
                  <a:srgbClr val="002855"/>
                </a:solidFill>
                <a:latin typeface="+mj-ea"/>
                <a:ea typeface="+mj-ea"/>
                <a:cs typeface="Meiryo" charset="-128"/>
              </a:rPr>
              <a:t>各課を連携して自分で</a:t>
            </a:r>
            <a:r>
              <a:rPr kumimoji="1" lang="zh-TW" altLang="en-US" sz="1800" b="1">
                <a:solidFill>
                  <a:srgbClr val="002855"/>
                </a:solidFill>
                <a:latin typeface="+mj-ea"/>
                <a:ea typeface="+mj-ea"/>
                <a:cs typeface="Meiryo" charset="-128"/>
              </a:rPr>
              <a:t>「新</a:t>
            </a:r>
            <a:r>
              <a:rPr lang="ja-JP" altLang="en-US" sz="1800" b="1">
                <a:solidFill>
                  <a:srgbClr val="002855"/>
                </a:solidFill>
                <a:latin typeface="+mj-ea"/>
                <a:ea typeface="+mj-ea"/>
                <a:cs typeface="Meiryo" charset="-128"/>
              </a:rPr>
              <a:t>領域</a:t>
            </a:r>
            <a:r>
              <a:rPr kumimoji="1" lang="zh-TW" altLang="en-US" sz="1800" b="1">
                <a:solidFill>
                  <a:srgbClr val="002855"/>
                </a:solidFill>
                <a:latin typeface="+mj-ea"/>
                <a:ea typeface="+mj-ea"/>
                <a:cs typeface="Meiryo" charset="-128"/>
              </a:rPr>
              <a:t>」</a:t>
            </a:r>
            <a:r>
              <a:rPr kumimoji="1" lang="ja-JP" altLang="en-US" sz="1800" b="1">
                <a:solidFill>
                  <a:srgbClr val="002855"/>
                </a:solidFill>
                <a:latin typeface="+mj-ea"/>
                <a:ea typeface="+mj-ea"/>
                <a:cs typeface="Meiryo" charset="-128"/>
              </a:rPr>
              <a:t>を作る</a:t>
            </a:r>
            <a:r>
              <a:rPr kumimoji="1" lang="zh-TW" altLang="en-US" sz="1800" b="1">
                <a:solidFill>
                  <a:srgbClr val="002855"/>
                </a:solidFill>
                <a:latin typeface="+mj-ea"/>
                <a:ea typeface="+mj-ea"/>
                <a:cs typeface="Meiryo" charset="-128"/>
              </a:rPr>
              <a:t>！</a:t>
            </a:r>
            <a:endParaRPr kumimoji="1" lang="en-US" altLang="ja-JP" sz="1800" b="1">
              <a:solidFill>
                <a:srgbClr val="002855"/>
              </a:solidFill>
              <a:latin typeface="+mj-ea"/>
              <a:ea typeface="+mj-ea"/>
              <a:cs typeface="Meiryo" charset="-128"/>
            </a:endParaRPr>
          </a:p>
        </p:txBody>
      </p:sp>
      <p:grpSp>
        <p:nvGrpSpPr>
          <p:cNvPr id="22" name="群組 21">
            <a:extLst>
              <a:ext uri="{FF2B5EF4-FFF2-40B4-BE49-F238E27FC236}">
                <a16:creationId xmlns:a16="http://schemas.microsoft.com/office/drawing/2014/main" id="{224B24CC-9FEE-6B24-DD7A-FDC285BE5662}"/>
              </a:ext>
            </a:extLst>
          </p:cNvPr>
          <p:cNvGrpSpPr/>
          <p:nvPr/>
        </p:nvGrpSpPr>
        <p:grpSpPr>
          <a:xfrm>
            <a:off x="488052" y="4662681"/>
            <a:ext cx="279585" cy="168890"/>
            <a:chOff x="1114871" y="4458058"/>
            <a:chExt cx="438179" cy="264693"/>
          </a:xfrm>
        </p:grpSpPr>
        <p:sp>
          <p:nvSpPr>
            <p:cNvPr id="23" name="等腰三角形 22">
              <a:extLst>
                <a:ext uri="{FF2B5EF4-FFF2-40B4-BE49-F238E27FC236}">
                  <a16:creationId xmlns:a16="http://schemas.microsoft.com/office/drawing/2014/main" id="{FF0FA69F-797B-EDA6-2977-450539D2818F}"/>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 name="等腰三角形 23">
              <a:extLst>
                <a:ext uri="{FF2B5EF4-FFF2-40B4-BE49-F238E27FC236}">
                  <a16:creationId xmlns:a16="http://schemas.microsoft.com/office/drawing/2014/main" id="{D212013A-1AF9-DED7-0877-03E3A419510A}"/>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5" name="群組 24">
            <a:extLst>
              <a:ext uri="{FF2B5EF4-FFF2-40B4-BE49-F238E27FC236}">
                <a16:creationId xmlns:a16="http://schemas.microsoft.com/office/drawing/2014/main" id="{47C83632-D9F5-7A07-CAB9-5B471C6B290B}"/>
              </a:ext>
            </a:extLst>
          </p:cNvPr>
          <p:cNvGrpSpPr/>
          <p:nvPr/>
        </p:nvGrpSpPr>
        <p:grpSpPr>
          <a:xfrm flipH="1">
            <a:off x="8376361" y="4662682"/>
            <a:ext cx="279586" cy="168889"/>
            <a:chOff x="1114871" y="4458058"/>
            <a:chExt cx="438183" cy="264693"/>
          </a:xfrm>
        </p:grpSpPr>
        <p:sp>
          <p:nvSpPr>
            <p:cNvPr id="26" name="等腰三角形 25">
              <a:extLst>
                <a:ext uri="{FF2B5EF4-FFF2-40B4-BE49-F238E27FC236}">
                  <a16:creationId xmlns:a16="http://schemas.microsoft.com/office/drawing/2014/main" id="{091B9845-0DE6-168F-24DC-0DDA914C59E8}"/>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7" name="等腰三角形 26">
              <a:extLst>
                <a:ext uri="{FF2B5EF4-FFF2-40B4-BE49-F238E27FC236}">
                  <a16:creationId xmlns:a16="http://schemas.microsoft.com/office/drawing/2014/main" id="{14A91B8C-4A50-1F4A-F498-ED1AEEE68DC0}"/>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41" name="群組 40">
            <a:extLst>
              <a:ext uri="{FF2B5EF4-FFF2-40B4-BE49-F238E27FC236}">
                <a16:creationId xmlns:a16="http://schemas.microsoft.com/office/drawing/2014/main" id="{D1E90CD1-8AE6-E86B-1A2C-72205C0CDCD7}"/>
              </a:ext>
            </a:extLst>
          </p:cNvPr>
          <p:cNvGrpSpPr/>
          <p:nvPr/>
        </p:nvGrpSpPr>
        <p:grpSpPr>
          <a:xfrm>
            <a:off x="3266491" y="1581175"/>
            <a:ext cx="2403859" cy="2032416"/>
            <a:chOff x="3403337" y="1581175"/>
            <a:chExt cx="2403859" cy="2032416"/>
          </a:xfrm>
        </p:grpSpPr>
        <p:grpSp>
          <p:nvGrpSpPr>
            <p:cNvPr id="39" name="群組 38">
              <a:extLst>
                <a:ext uri="{FF2B5EF4-FFF2-40B4-BE49-F238E27FC236}">
                  <a16:creationId xmlns:a16="http://schemas.microsoft.com/office/drawing/2014/main" id="{348FF4C1-D67B-8A11-FBA5-2A74849CA245}"/>
                </a:ext>
              </a:extLst>
            </p:cNvPr>
            <p:cNvGrpSpPr/>
            <p:nvPr/>
          </p:nvGrpSpPr>
          <p:grpSpPr>
            <a:xfrm>
              <a:off x="3403337" y="1581175"/>
              <a:ext cx="2337326" cy="2032416"/>
              <a:chOff x="3448355" y="1478969"/>
              <a:chExt cx="2337326" cy="2032416"/>
            </a:xfrm>
          </p:grpSpPr>
          <p:grpSp>
            <p:nvGrpSpPr>
              <p:cNvPr id="2" name="群組 1">
                <a:extLst>
                  <a:ext uri="{FF2B5EF4-FFF2-40B4-BE49-F238E27FC236}">
                    <a16:creationId xmlns:a16="http://schemas.microsoft.com/office/drawing/2014/main" id="{E22881AB-C5CD-3C4F-8505-FD83EB1287AD}"/>
                  </a:ext>
                </a:extLst>
              </p:cNvPr>
              <p:cNvGrpSpPr/>
              <p:nvPr/>
            </p:nvGrpSpPr>
            <p:grpSpPr>
              <a:xfrm>
                <a:off x="3448355" y="1851778"/>
                <a:ext cx="767627" cy="1148969"/>
                <a:chOff x="3448355" y="2993786"/>
                <a:chExt cx="767627" cy="1148969"/>
              </a:xfrm>
            </p:grpSpPr>
            <p:grpSp>
              <p:nvGrpSpPr>
                <p:cNvPr id="4" name="群組 3">
                  <a:extLst>
                    <a:ext uri="{FF2B5EF4-FFF2-40B4-BE49-F238E27FC236}">
                      <a16:creationId xmlns:a16="http://schemas.microsoft.com/office/drawing/2014/main" id="{5EB4CFD3-3D46-0F0F-4F7D-B51CD37D91ED}"/>
                    </a:ext>
                  </a:extLst>
                </p:cNvPr>
                <p:cNvGrpSpPr/>
                <p:nvPr/>
              </p:nvGrpSpPr>
              <p:grpSpPr>
                <a:xfrm>
                  <a:off x="3448355" y="3042598"/>
                  <a:ext cx="767627" cy="1100157"/>
                  <a:chOff x="306006" y="2233868"/>
                  <a:chExt cx="870778" cy="1247992"/>
                </a:xfrm>
              </p:grpSpPr>
              <p:sp>
                <p:nvSpPr>
                  <p:cNvPr id="7" name="矩形: 圓角 6">
                    <a:extLst>
                      <a:ext uri="{FF2B5EF4-FFF2-40B4-BE49-F238E27FC236}">
                        <a16:creationId xmlns:a16="http://schemas.microsoft.com/office/drawing/2014/main" id="{ADC3FFF9-98DB-7DAE-8B91-4BE1391758B3}"/>
                      </a:ext>
                    </a:extLst>
                  </p:cNvPr>
                  <p:cNvSpPr/>
                  <p:nvPr/>
                </p:nvSpPr>
                <p:spPr>
                  <a:xfrm>
                    <a:off x="347661" y="2233868"/>
                    <a:ext cx="784072" cy="1171049"/>
                  </a:xfrm>
                  <a:prstGeom prst="roundRect">
                    <a:avLst>
                      <a:gd name="adj" fmla="val 5997"/>
                    </a:avLst>
                  </a:prstGeom>
                  <a:solidFill>
                    <a:srgbClr val="FFFFFF"/>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zh-TW" altLang="en-US" sz="800">
                      <a:solidFill>
                        <a:srgbClr val="FF6600"/>
                      </a:solidFill>
                    </a:endParaRPr>
                  </a:p>
                </p:txBody>
              </p:sp>
              <p:pic>
                <p:nvPicPr>
                  <p:cNvPr id="8" name="圖片 7">
                    <a:extLst>
                      <a:ext uri="{FF2B5EF4-FFF2-40B4-BE49-F238E27FC236}">
                        <a16:creationId xmlns:a16="http://schemas.microsoft.com/office/drawing/2014/main" id="{C7BC61BB-7E0D-D5B7-9E1B-23C4C2CECCD6}"/>
                      </a:ext>
                    </a:extLst>
                  </p:cNvPr>
                  <p:cNvPicPr>
                    <a:picLocks noChangeAspect="1"/>
                  </p:cNvPicPr>
                  <p:nvPr/>
                </p:nvPicPr>
                <p:blipFill>
                  <a:blip r:embed="rId5"/>
                  <a:stretch>
                    <a:fillRect/>
                  </a:stretch>
                </p:blipFill>
                <p:spPr>
                  <a:xfrm>
                    <a:off x="306006" y="2512769"/>
                    <a:ext cx="870778" cy="969091"/>
                  </a:xfrm>
                  <a:prstGeom prst="rect">
                    <a:avLst/>
                  </a:prstGeom>
                </p:spPr>
              </p:pic>
            </p:grpSp>
            <p:sp>
              <p:nvSpPr>
                <p:cNvPr id="6" name="矩形 5">
                  <a:extLst>
                    <a:ext uri="{FF2B5EF4-FFF2-40B4-BE49-F238E27FC236}">
                      <a16:creationId xmlns:a16="http://schemas.microsoft.com/office/drawing/2014/main" id="{4557A2AD-238A-2E37-C838-A007866BBBE4}"/>
                    </a:ext>
                  </a:extLst>
                </p:cNvPr>
                <p:cNvSpPr/>
                <p:nvPr/>
              </p:nvSpPr>
              <p:spPr>
                <a:xfrm>
                  <a:off x="3495743" y="2993786"/>
                  <a:ext cx="669863"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kumimoji="1" lang="en-US" altLang="zh-TW" sz="1600">
                      <a:solidFill>
                        <a:srgbClr val="FF6600"/>
                      </a:solidFill>
                    </a:rPr>
                    <a:t>HOT</a:t>
                  </a:r>
                  <a:endParaRPr kumimoji="1" lang="zh-TW" altLang="en-US" sz="1600">
                    <a:solidFill>
                      <a:srgbClr val="FF6600"/>
                    </a:solidFill>
                  </a:endParaRPr>
                </a:p>
              </p:txBody>
            </p:sp>
          </p:grpSp>
          <p:grpSp>
            <p:nvGrpSpPr>
              <p:cNvPr id="9" name="群組 8">
                <a:extLst>
                  <a:ext uri="{FF2B5EF4-FFF2-40B4-BE49-F238E27FC236}">
                    <a16:creationId xmlns:a16="http://schemas.microsoft.com/office/drawing/2014/main" id="{AE722ED0-3CB3-899D-375D-2BA6F618F912}"/>
                  </a:ext>
                </a:extLst>
              </p:cNvPr>
              <p:cNvGrpSpPr/>
              <p:nvPr/>
            </p:nvGrpSpPr>
            <p:grpSpPr>
              <a:xfrm>
                <a:off x="4972638" y="2005181"/>
                <a:ext cx="813043" cy="1081142"/>
                <a:chOff x="4972638" y="2993786"/>
                <a:chExt cx="813043" cy="1081142"/>
              </a:xfrm>
            </p:grpSpPr>
            <p:grpSp>
              <p:nvGrpSpPr>
                <p:cNvPr id="10" name="群組 9">
                  <a:extLst>
                    <a:ext uri="{FF2B5EF4-FFF2-40B4-BE49-F238E27FC236}">
                      <a16:creationId xmlns:a16="http://schemas.microsoft.com/office/drawing/2014/main" id="{E5098A7A-B79E-C7A4-7A76-2D569A5D3C14}"/>
                    </a:ext>
                  </a:extLst>
                </p:cNvPr>
                <p:cNvGrpSpPr/>
                <p:nvPr/>
              </p:nvGrpSpPr>
              <p:grpSpPr>
                <a:xfrm>
                  <a:off x="4972638" y="2993786"/>
                  <a:ext cx="813043" cy="1081142"/>
                  <a:chOff x="3424153" y="2993786"/>
                  <a:chExt cx="813043" cy="1081142"/>
                </a:xfrm>
              </p:grpSpPr>
              <p:sp>
                <p:nvSpPr>
                  <p:cNvPr id="12" name="矩形: 圓角 11">
                    <a:extLst>
                      <a:ext uri="{FF2B5EF4-FFF2-40B4-BE49-F238E27FC236}">
                        <a16:creationId xmlns:a16="http://schemas.microsoft.com/office/drawing/2014/main" id="{164DFA8C-0F00-33A8-F954-07F58DD8A781}"/>
                      </a:ext>
                    </a:extLst>
                  </p:cNvPr>
                  <p:cNvSpPr/>
                  <p:nvPr/>
                </p:nvSpPr>
                <p:spPr>
                  <a:xfrm>
                    <a:off x="3485075" y="3042599"/>
                    <a:ext cx="691192" cy="1032329"/>
                  </a:xfrm>
                  <a:prstGeom prst="roundRect">
                    <a:avLst>
                      <a:gd name="adj" fmla="val 5997"/>
                    </a:avLst>
                  </a:prstGeom>
                  <a:solidFill>
                    <a:srgbClr val="FFFFFF"/>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zh-TW" altLang="en-US" sz="800">
                      <a:solidFill>
                        <a:srgbClr val="FF6600"/>
                      </a:solidFill>
                    </a:endParaRPr>
                  </a:p>
                </p:txBody>
              </p:sp>
              <p:sp>
                <p:nvSpPr>
                  <p:cNvPr id="13" name="矩形 12">
                    <a:extLst>
                      <a:ext uri="{FF2B5EF4-FFF2-40B4-BE49-F238E27FC236}">
                        <a16:creationId xmlns:a16="http://schemas.microsoft.com/office/drawing/2014/main" id="{05E17504-E00F-95C4-0426-23E10AFFC539}"/>
                      </a:ext>
                    </a:extLst>
                  </p:cNvPr>
                  <p:cNvSpPr/>
                  <p:nvPr/>
                </p:nvSpPr>
                <p:spPr>
                  <a:xfrm>
                    <a:off x="3424153" y="2993786"/>
                    <a:ext cx="813043"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kumimoji="1" lang="en-US" altLang="zh-TW" sz="1600">
                        <a:solidFill>
                          <a:srgbClr val="0000FF"/>
                        </a:solidFill>
                      </a:rPr>
                      <a:t>COLD</a:t>
                    </a:r>
                    <a:endParaRPr kumimoji="1" lang="zh-TW" altLang="en-US" sz="1600">
                      <a:solidFill>
                        <a:srgbClr val="0000FF"/>
                      </a:solidFill>
                    </a:endParaRPr>
                  </a:p>
                </p:txBody>
              </p:sp>
            </p:grpSp>
            <p:pic>
              <p:nvPicPr>
                <p:cNvPr id="11" name="圖片 10">
                  <a:extLst>
                    <a:ext uri="{FF2B5EF4-FFF2-40B4-BE49-F238E27FC236}">
                      <a16:creationId xmlns:a16="http://schemas.microsoft.com/office/drawing/2014/main" id="{A7695057-E83C-6395-75C9-981139F48FC5}"/>
                    </a:ext>
                  </a:extLst>
                </p:cNvPr>
                <p:cNvPicPr>
                  <a:picLocks noChangeAspect="1"/>
                </p:cNvPicPr>
                <p:nvPr/>
              </p:nvPicPr>
              <p:blipFill>
                <a:blip r:embed="rId6">
                  <a:extLst>
                    <a:ext uri="{BEBA8EAE-BF5A-486C-A8C5-ECC9F3942E4B}">
                      <a14:imgProps xmlns:a14="http://schemas.microsoft.com/office/drawing/2010/main">
                        <a14:imgLayer r:embed="rId7">
                          <a14:imgEffect>
                            <a14:saturation sat="400000"/>
                          </a14:imgEffect>
                          <a14:imgEffect>
                            <a14:brightnessContrast bright="-20000" contrast="40000"/>
                          </a14:imgEffect>
                        </a14:imgLayer>
                      </a14:imgProps>
                    </a:ext>
                  </a:extLst>
                </a:blip>
                <a:stretch>
                  <a:fillRect/>
                </a:stretch>
              </p:blipFill>
              <p:spPr>
                <a:xfrm>
                  <a:off x="5067515" y="3288461"/>
                  <a:ext cx="638022" cy="739390"/>
                </a:xfrm>
                <a:prstGeom prst="rect">
                  <a:avLst/>
                </a:prstGeom>
              </p:spPr>
            </p:pic>
          </p:grpSp>
          <p:pic>
            <p:nvPicPr>
              <p:cNvPr id="37" name="圖片 36">
                <a:extLst>
                  <a:ext uri="{FF2B5EF4-FFF2-40B4-BE49-F238E27FC236}">
                    <a16:creationId xmlns:a16="http://schemas.microsoft.com/office/drawing/2014/main" id="{D88AF98A-5FE9-E1B1-D387-BDF3F72A265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3830672" y="1478969"/>
                <a:ext cx="1560711" cy="579170"/>
              </a:xfrm>
              <a:prstGeom prst="rect">
                <a:avLst/>
              </a:prstGeom>
            </p:spPr>
          </p:pic>
          <p:pic>
            <p:nvPicPr>
              <p:cNvPr id="38" name="圖片 37">
                <a:extLst>
                  <a:ext uri="{FF2B5EF4-FFF2-40B4-BE49-F238E27FC236}">
                    <a16:creationId xmlns:a16="http://schemas.microsoft.com/office/drawing/2014/main" id="{7AC9D875-EFEC-9383-DEEE-29509304A805}"/>
                  </a:ext>
                </a:extLst>
              </p:cNvPr>
              <p:cNvPicPr>
                <a:picLocks noChangeAspect="1"/>
              </p:cNvPicPr>
              <p:nvPr/>
            </p:nvPicPr>
            <p:blipFill>
              <a:blip r:embed="rId10">
                <a:extLst>
                  <a:ext uri="{BEBA8EAE-BF5A-486C-A8C5-ECC9F3942E4B}">
                    <a14:imgProps xmlns:a14="http://schemas.microsoft.com/office/drawing/2010/main">
                      <a14:imgLayer r:embed="rId11">
                        <a14:imgEffect>
                          <a14:colorTemperature colorTemp="4700"/>
                        </a14:imgEffect>
                        <a14:imgEffect>
                          <a14:brightnessContrast bright="-20000" contrast="40000"/>
                        </a14:imgEffect>
                      </a14:imgLayer>
                    </a14:imgProps>
                  </a:ext>
                </a:extLst>
              </a:blip>
              <a:stretch>
                <a:fillRect/>
              </a:stretch>
            </p:blipFill>
            <p:spPr>
              <a:xfrm>
                <a:off x="3827380" y="2932919"/>
                <a:ext cx="1559146" cy="578466"/>
              </a:xfrm>
              <a:prstGeom prst="rect">
                <a:avLst/>
              </a:prstGeom>
            </p:spPr>
          </p:pic>
        </p:grpSp>
        <p:sp>
          <p:nvSpPr>
            <p:cNvPr id="40" name="矩形 39">
              <a:extLst>
                <a:ext uri="{FF2B5EF4-FFF2-40B4-BE49-F238E27FC236}">
                  <a16:creationId xmlns:a16="http://schemas.microsoft.com/office/drawing/2014/main" id="{23C59C26-0ED5-1C87-5457-3F156EA989EA}"/>
                </a:ext>
              </a:extLst>
            </p:cNvPr>
            <p:cNvSpPr/>
            <p:nvPr/>
          </p:nvSpPr>
          <p:spPr>
            <a:xfrm>
              <a:off x="3416798" y="1988885"/>
              <a:ext cx="2390398" cy="1077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kumimoji="1" lang="zh-TW" altLang="en-US" sz="2800" b="1">
                  <a:solidFill>
                    <a:srgbClr val="404040"/>
                  </a:solidFill>
                  <a:latin typeface="+mj-ea"/>
                  <a:ea typeface="+mj-ea"/>
                </a:rPr>
                <a:t>操</a:t>
              </a:r>
              <a:endParaRPr kumimoji="1" lang="en-US" altLang="zh-TW" sz="2800" b="1">
                <a:solidFill>
                  <a:srgbClr val="404040"/>
                </a:solidFill>
                <a:latin typeface="+mj-ea"/>
                <a:ea typeface="+mj-ea"/>
              </a:endParaRPr>
            </a:p>
            <a:p>
              <a:pPr algn="ctr"/>
              <a:r>
                <a:rPr kumimoji="1" lang="zh-TW" altLang="en-US" sz="2800" b="1">
                  <a:solidFill>
                    <a:srgbClr val="404040"/>
                  </a:solidFill>
                  <a:latin typeface="+mj-ea"/>
                  <a:ea typeface="+mj-ea"/>
                </a:rPr>
                <a:t>作</a:t>
              </a:r>
              <a:r>
                <a:rPr lang="ja-JP" altLang="en-US" sz="3600" b="0" i="0">
                  <a:solidFill>
                    <a:srgbClr val="3C4043"/>
                  </a:solidFill>
                  <a:effectLst/>
                  <a:latin typeface="Roboto" panose="02000000000000000000" pitchFamily="2" charset="0"/>
                </a:rPr>
                <a:t>サイクル</a:t>
              </a:r>
              <a:endParaRPr kumimoji="1" lang="en-US" altLang="zh-TW" sz="2800" b="1">
                <a:solidFill>
                  <a:srgbClr val="404040"/>
                </a:solidFill>
                <a:latin typeface="+mj-ea"/>
                <a:ea typeface="+mj-ea"/>
              </a:endParaRPr>
            </a:p>
          </p:txBody>
        </p:sp>
      </p:grpSp>
      <p:grpSp>
        <p:nvGrpSpPr>
          <p:cNvPr id="106" name="群組 105">
            <a:extLst>
              <a:ext uri="{FF2B5EF4-FFF2-40B4-BE49-F238E27FC236}">
                <a16:creationId xmlns:a16="http://schemas.microsoft.com/office/drawing/2014/main" id="{8132DE7F-640A-1755-B86F-35CB2C2B8830}"/>
              </a:ext>
            </a:extLst>
          </p:cNvPr>
          <p:cNvGrpSpPr/>
          <p:nvPr/>
        </p:nvGrpSpPr>
        <p:grpSpPr>
          <a:xfrm>
            <a:off x="5364730" y="1093438"/>
            <a:ext cx="3655059" cy="292388"/>
            <a:chOff x="5070542" y="1087380"/>
            <a:chExt cx="2876969" cy="238615"/>
          </a:xfrm>
        </p:grpSpPr>
        <p:sp>
          <p:nvSpPr>
            <p:cNvPr id="98" name="矩形 97">
              <a:extLst>
                <a:ext uri="{FF2B5EF4-FFF2-40B4-BE49-F238E27FC236}">
                  <a16:creationId xmlns:a16="http://schemas.microsoft.com/office/drawing/2014/main" id="{004FFB8E-ADD8-58FD-3631-C75365ACC3B8}"/>
                </a:ext>
              </a:extLst>
            </p:cNvPr>
            <p:cNvSpPr/>
            <p:nvPr/>
          </p:nvSpPr>
          <p:spPr>
            <a:xfrm>
              <a:off x="5228038" y="1087380"/>
              <a:ext cx="2638583" cy="238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kumimoji="1" lang="ja-JP" altLang="en-US" sz="1300" b="1">
                  <a:solidFill>
                    <a:schemeClr val="accent1">
                      <a:lumMod val="75000"/>
                    </a:schemeClr>
                  </a:solidFill>
                </a:rPr>
                <a:t>効果的に分類できな</a:t>
              </a:r>
              <a:r>
                <a:rPr lang="ja-JP" altLang="en-US" sz="1300" b="1">
                  <a:solidFill>
                    <a:schemeClr val="accent1">
                      <a:lumMod val="75000"/>
                    </a:schemeClr>
                  </a:solidFill>
                </a:rPr>
                <a:t>い</a:t>
              </a:r>
              <a:r>
                <a:rPr kumimoji="1" lang="ja-JP" altLang="en-US" sz="1300" b="1">
                  <a:solidFill>
                    <a:schemeClr val="accent1">
                      <a:lumMod val="75000"/>
                    </a:schemeClr>
                  </a:solidFill>
                </a:rPr>
                <a:t>、技術サポートなし</a:t>
              </a:r>
              <a:endParaRPr kumimoji="1" lang="zh-TW" altLang="en-US" sz="1300" b="1">
                <a:solidFill>
                  <a:schemeClr val="accent1">
                    <a:lumMod val="75000"/>
                  </a:schemeClr>
                </a:solidFill>
              </a:endParaRPr>
            </a:p>
          </p:txBody>
        </p:sp>
        <p:grpSp>
          <p:nvGrpSpPr>
            <p:cNvPr id="102" name="群組 101">
              <a:extLst>
                <a:ext uri="{FF2B5EF4-FFF2-40B4-BE49-F238E27FC236}">
                  <a16:creationId xmlns:a16="http://schemas.microsoft.com/office/drawing/2014/main" id="{1F48025B-00C3-839A-29F0-CB41463C0C50}"/>
                </a:ext>
              </a:extLst>
            </p:cNvPr>
            <p:cNvGrpSpPr/>
            <p:nvPr/>
          </p:nvGrpSpPr>
          <p:grpSpPr>
            <a:xfrm>
              <a:off x="5070542" y="1138130"/>
              <a:ext cx="174478" cy="137115"/>
              <a:chOff x="5070542" y="1138130"/>
              <a:chExt cx="174478" cy="137115"/>
            </a:xfrm>
          </p:grpSpPr>
          <p:sp>
            <p:nvSpPr>
              <p:cNvPr id="100" name="箭號: ＞形 99">
                <a:extLst>
                  <a:ext uri="{FF2B5EF4-FFF2-40B4-BE49-F238E27FC236}">
                    <a16:creationId xmlns:a16="http://schemas.microsoft.com/office/drawing/2014/main" id="{C8F639BA-9032-066B-1E62-7CC382292467}"/>
                  </a:ext>
                </a:extLst>
              </p:cNvPr>
              <p:cNvSpPr/>
              <p:nvPr/>
            </p:nvSpPr>
            <p:spPr>
              <a:xfrm>
                <a:off x="5070542" y="1138130"/>
                <a:ext cx="104775" cy="137115"/>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700">
                  <a:solidFill>
                    <a:srgbClr val="404040"/>
                  </a:solidFill>
                </a:endParaRPr>
              </a:p>
            </p:txBody>
          </p:sp>
          <p:sp>
            <p:nvSpPr>
              <p:cNvPr id="101" name="箭號: ＞形 100">
                <a:extLst>
                  <a:ext uri="{FF2B5EF4-FFF2-40B4-BE49-F238E27FC236}">
                    <a16:creationId xmlns:a16="http://schemas.microsoft.com/office/drawing/2014/main" id="{2AEA34BD-D446-F16B-D1DB-50EF22B132C0}"/>
                  </a:ext>
                </a:extLst>
              </p:cNvPr>
              <p:cNvSpPr/>
              <p:nvPr/>
            </p:nvSpPr>
            <p:spPr>
              <a:xfrm>
                <a:off x="5140245" y="1138130"/>
                <a:ext cx="104775" cy="137115"/>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700">
                  <a:solidFill>
                    <a:srgbClr val="404040"/>
                  </a:solidFill>
                </a:endParaRPr>
              </a:p>
            </p:txBody>
          </p:sp>
        </p:grpSp>
        <p:grpSp>
          <p:nvGrpSpPr>
            <p:cNvPr id="103" name="群組 102">
              <a:extLst>
                <a:ext uri="{FF2B5EF4-FFF2-40B4-BE49-F238E27FC236}">
                  <a16:creationId xmlns:a16="http://schemas.microsoft.com/office/drawing/2014/main" id="{EED4BC04-28E0-62D6-016C-E49EF7B798E6}"/>
                </a:ext>
              </a:extLst>
            </p:cNvPr>
            <p:cNvGrpSpPr/>
            <p:nvPr/>
          </p:nvGrpSpPr>
          <p:grpSpPr>
            <a:xfrm flipH="1">
              <a:off x="7773033" y="1138130"/>
              <a:ext cx="174478" cy="137115"/>
              <a:chOff x="5067370" y="1138130"/>
              <a:chExt cx="174478" cy="137115"/>
            </a:xfrm>
          </p:grpSpPr>
          <p:sp>
            <p:nvSpPr>
              <p:cNvPr id="104" name="箭號: ＞形 103">
                <a:extLst>
                  <a:ext uri="{FF2B5EF4-FFF2-40B4-BE49-F238E27FC236}">
                    <a16:creationId xmlns:a16="http://schemas.microsoft.com/office/drawing/2014/main" id="{B3175A42-3F8D-E435-0362-B034593BC55E}"/>
                  </a:ext>
                </a:extLst>
              </p:cNvPr>
              <p:cNvSpPr/>
              <p:nvPr/>
            </p:nvSpPr>
            <p:spPr>
              <a:xfrm>
                <a:off x="5067370" y="1138130"/>
                <a:ext cx="104775" cy="137115"/>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700">
                  <a:solidFill>
                    <a:srgbClr val="404040"/>
                  </a:solidFill>
                </a:endParaRPr>
              </a:p>
            </p:txBody>
          </p:sp>
          <p:sp>
            <p:nvSpPr>
              <p:cNvPr id="105" name="箭號: ＞形 104">
                <a:extLst>
                  <a:ext uri="{FF2B5EF4-FFF2-40B4-BE49-F238E27FC236}">
                    <a16:creationId xmlns:a16="http://schemas.microsoft.com/office/drawing/2014/main" id="{6B04FB0D-C7E9-6EBF-B6A2-0A37D4C501CD}"/>
                  </a:ext>
                </a:extLst>
              </p:cNvPr>
              <p:cNvSpPr/>
              <p:nvPr/>
            </p:nvSpPr>
            <p:spPr>
              <a:xfrm>
                <a:off x="5137073" y="1138130"/>
                <a:ext cx="104775" cy="137115"/>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700">
                  <a:solidFill>
                    <a:srgbClr val="404040"/>
                  </a:solidFill>
                </a:endParaRPr>
              </a:p>
            </p:txBody>
          </p:sp>
        </p:grpSp>
      </p:grpSp>
      <p:sp>
        <p:nvSpPr>
          <p:cNvPr id="116" name="矩形 115">
            <a:extLst>
              <a:ext uri="{FF2B5EF4-FFF2-40B4-BE49-F238E27FC236}">
                <a16:creationId xmlns:a16="http://schemas.microsoft.com/office/drawing/2014/main" id="{A84F9DF4-241F-9974-1C8B-781A80930F66}"/>
              </a:ext>
            </a:extLst>
          </p:cNvPr>
          <p:cNvSpPr/>
          <p:nvPr/>
        </p:nvSpPr>
        <p:spPr>
          <a:xfrm>
            <a:off x="5598589" y="1355382"/>
            <a:ext cx="3273653" cy="261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kumimoji="1" lang="zh-TW" altLang="en-US" sz="1100" b="1">
                <a:solidFill>
                  <a:schemeClr val="tx1">
                    <a:lumMod val="75000"/>
                    <a:lumOff val="25000"/>
                  </a:schemeClr>
                </a:solidFill>
                <a:latin typeface="+mj-ea"/>
                <a:ea typeface="+mj-ea"/>
              </a:rPr>
              <a:t>●</a:t>
            </a:r>
            <a:r>
              <a:rPr kumimoji="1" lang="zh-TW" altLang="en-US" sz="1100" b="1">
                <a:solidFill>
                  <a:schemeClr val="tx1">
                    <a:lumMod val="75000"/>
                    <a:lumOff val="25000"/>
                  </a:schemeClr>
                </a:solidFill>
                <a:latin typeface="微軟正黑體" panose="020B0604030504040204" pitchFamily="34" charset="-120"/>
                <a:ea typeface="微軟正黑體" panose="020B0604030504040204" pitchFamily="34" charset="-120"/>
              </a:rPr>
              <a:t> </a:t>
            </a:r>
            <a:r>
              <a:rPr kumimoji="1" lang="ja-JP" altLang="en-US" sz="1100" b="1">
                <a:solidFill>
                  <a:schemeClr val="tx1">
                    <a:lumMod val="75000"/>
                    <a:lumOff val="25000"/>
                  </a:schemeClr>
                </a:solidFill>
                <a:latin typeface="微軟正黑體" panose="020B0604030504040204" pitchFamily="34" charset="-120"/>
                <a:ea typeface="微軟正黑體" panose="020B0604030504040204" pitchFamily="34" charset="-120"/>
              </a:rPr>
              <a:t>個別分類するには、新ゲートを開発する必要だ</a:t>
            </a:r>
            <a:endParaRPr kumimoji="1" lang="zh-TW" altLang="en-US" sz="1100" b="1">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117" name="矩形 116">
            <a:extLst>
              <a:ext uri="{FF2B5EF4-FFF2-40B4-BE49-F238E27FC236}">
                <a16:creationId xmlns:a16="http://schemas.microsoft.com/office/drawing/2014/main" id="{1AF6D62C-CE51-279E-5ECA-C9F4D0E056C7}"/>
              </a:ext>
            </a:extLst>
          </p:cNvPr>
          <p:cNvSpPr/>
          <p:nvPr/>
        </p:nvSpPr>
        <p:spPr>
          <a:xfrm>
            <a:off x="5598589" y="1576078"/>
            <a:ext cx="3273653" cy="261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kumimoji="1" lang="zh-TW" altLang="en-US" sz="1100" b="1">
                <a:solidFill>
                  <a:schemeClr val="tx1">
                    <a:lumMod val="75000"/>
                    <a:lumOff val="25000"/>
                  </a:schemeClr>
                </a:solidFill>
                <a:latin typeface="+mj-ea"/>
                <a:ea typeface="+mj-ea"/>
              </a:rPr>
              <a:t>●</a:t>
            </a:r>
            <a:r>
              <a:rPr kumimoji="1" lang="zh-TW" altLang="en-US" sz="1100" b="1">
                <a:solidFill>
                  <a:schemeClr val="tx1">
                    <a:lumMod val="75000"/>
                    <a:lumOff val="25000"/>
                  </a:schemeClr>
                </a:solidFill>
                <a:latin typeface="微軟正黑體" panose="020B0604030504040204" pitchFamily="34" charset="-120"/>
                <a:ea typeface="微軟正黑體" panose="020B0604030504040204" pitchFamily="34" charset="-120"/>
              </a:rPr>
              <a:t> </a:t>
            </a:r>
            <a:r>
              <a:rPr kumimoji="1" lang="ja-JP" altLang="en-US" sz="1100" b="1">
                <a:solidFill>
                  <a:schemeClr val="tx1">
                    <a:lumMod val="75000"/>
                    <a:lumOff val="25000"/>
                  </a:schemeClr>
                </a:solidFill>
                <a:latin typeface="微軟正黑體" panose="020B0604030504040204" pitchFamily="34" charset="-120"/>
                <a:ea typeface="微軟正黑體" panose="020B0604030504040204" pitchFamily="34" charset="-120"/>
              </a:rPr>
              <a:t>新ゲート開発には、関連技術者の支援が必要だ</a:t>
            </a:r>
            <a:endParaRPr kumimoji="1" lang="zh-TW" altLang="en-US" sz="1100" b="1">
              <a:solidFill>
                <a:schemeClr val="tx1">
                  <a:lumMod val="75000"/>
                  <a:lumOff val="25000"/>
                </a:schemeClr>
              </a:solidFill>
              <a:latin typeface="微軟正黑體" panose="020B0604030504040204" pitchFamily="34" charset="-120"/>
              <a:ea typeface="微軟正黑體" panose="020B0604030504040204" pitchFamily="34" charset="-120"/>
            </a:endParaRPr>
          </a:p>
        </p:txBody>
      </p:sp>
      <p:grpSp>
        <p:nvGrpSpPr>
          <p:cNvPr id="118" name="群組 117">
            <a:extLst>
              <a:ext uri="{FF2B5EF4-FFF2-40B4-BE49-F238E27FC236}">
                <a16:creationId xmlns:a16="http://schemas.microsoft.com/office/drawing/2014/main" id="{38C89C25-59D9-8C5A-702E-1CE5AFF524DF}"/>
              </a:ext>
            </a:extLst>
          </p:cNvPr>
          <p:cNvGrpSpPr/>
          <p:nvPr/>
        </p:nvGrpSpPr>
        <p:grpSpPr>
          <a:xfrm>
            <a:off x="5391070" y="3368633"/>
            <a:ext cx="2876969" cy="292388"/>
            <a:chOff x="5070542" y="1060493"/>
            <a:chExt cx="2876969" cy="292388"/>
          </a:xfrm>
        </p:grpSpPr>
        <p:sp>
          <p:nvSpPr>
            <p:cNvPr id="119" name="矩形 118">
              <a:extLst>
                <a:ext uri="{FF2B5EF4-FFF2-40B4-BE49-F238E27FC236}">
                  <a16:creationId xmlns:a16="http://schemas.microsoft.com/office/drawing/2014/main" id="{2C4ED82F-EF16-3713-16B0-EA3C76822FBA}"/>
                </a:ext>
              </a:extLst>
            </p:cNvPr>
            <p:cNvSpPr/>
            <p:nvPr/>
          </p:nvSpPr>
          <p:spPr>
            <a:xfrm>
              <a:off x="5663398" y="1060493"/>
              <a:ext cx="1685077" cy="292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1300" b="1">
                  <a:solidFill>
                    <a:schemeClr val="accent1">
                      <a:lumMod val="75000"/>
                    </a:schemeClr>
                  </a:solidFill>
                </a:rPr>
                <a:t>欠点判定のサポート</a:t>
              </a:r>
              <a:endParaRPr kumimoji="1" lang="zh-TW" altLang="en-US" sz="1300" b="1">
                <a:solidFill>
                  <a:schemeClr val="accent1">
                    <a:lumMod val="75000"/>
                  </a:schemeClr>
                </a:solidFill>
              </a:endParaRPr>
            </a:p>
          </p:txBody>
        </p:sp>
        <p:grpSp>
          <p:nvGrpSpPr>
            <p:cNvPr id="120" name="群組 119">
              <a:extLst>
                <a:ext uri="{FF2B5EF4-FFF2-40B4-BE49-F238E27FC236}">
                  <a16:creationId xmlns:a16="http://schemas.microsoft.com/office/drawing/2014/main" id="{D6E3094A-EE7B-6AA1-DE74-73FDD8CC16C2}"/>
                </a:ext>
              </a:extLst>
            </p:cNvPr>
            <p:cNvGrpSpPr/>
            <p:nvPr/>
          </p:nvGrpSpPr>
          <p:grpSpPr>
            <a:xfrm>
              <a:off x="5070542" y="1138130"/>
              <a:ext cx="174478" cy="137115"/>
              <a:chOff x="5070542" y="1138130"/>
              <a:chExt cx="174478" cy="137115"/>
            </a:xfrm>
          </p:grpSpPr>
          <p:sp>
            <p:nvSpPr>
              <p:cNvPr id="124" name="箭號: ＞形 123">
                <a:extLst>
                  <a:ext uri="{FF2B5EF4-FFF2-40B4-BE49-F238E27FC236}">
                    <a16:creationId xmlns:a16="http://schemas.microsoft.com/office/drawing/2014/main" id="{94276CD6-8B84-1A6D-5343-DBD674A91113}"/>
                  </a:ext>
                </a:extLst>
              </p:cNvPr>
              <p:cNvSpPr/>
              <p:nvPr/>
            </p:nvSpPr>
            <p:spPr>
              <a:xfrm>
                <a:off x="5070542" y="1138130"/>
                <a:ext cx="104775" cy="137115"/>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700">
                  <a:solidFill>
                    <a:srgbClr val="404040"/>
                  </a:solidFill>
                </a:endParaRPr>
              </a:p>
            </p:txBody>
          </p:sp>
          <p:sp>
            <p:nvSpPr>
              <p:cNvPr id="125" name="箭號: ＞形 124">
                <a:extLst>
                  <a:ext uri="{FF2B5EF4-FFF2-40B4-BE49-F238E27FC236}">
                    <a16:creationId xmlns:a16="http://schemas.microsoft.com/office/drawing/2014/main" id="{0A369F9A-D953-C7D3-CA21-D9F64C9B75BC}"/>
                  </a:ext>
                </a:extLst>
              </p:cNvPr>
              <p:cNvSpPr/>
              <p:nvPr/>
            </p:nvSpPr>
            <p:spPr>
              <a:xfrm>
                <a:off x="5140245" y="1138130"/>
                <a:ext cx="104775" cy="137115"/>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700">
                  <a:solidFill>
                    <a:srgbClr val="404040"/>
                  </a:solidFill>
                </a:endParaRPr>
              </a:p>
            </p:txBody>
          </p:sp>
        </p:grpSp>
        <p:grpSp>
          <p:nvGrpSpPr>
            <p:cNvPr id="121" name="群組 120">
              <a:extLst>
                <a:ext uri="{FF2B5EF4-FFF2-40B4-BE49-F238E27FC236}">
                  <a16:creationId xmlns:a16="http://schemas.microsoft.com/office/drawing/2014/main" id="{FA4C6465-F37A-04C7-BC27-309A8DD796AC}"/>
                </a:ext>
              </a:extLst>
            </p:cNvPr>
            <p:cNvGrpSpPr/>
            <p:nvPr/>
          </p:nvGrpSpPr>
          <p:grpSpPr>
            <a:xfrm flipH="1">
              <a:off x="7773033" y="1138130"/>
              <a:ext cx="174478" cy="137115"/>
              <a:chOff x="5067370" y="1138130"/>
              <a:chExt cx="174478" cy="137115"/>
            </a:xfrm>
          </p:grpSpPr>
          <p:sp>
            <p:nvSpPr>
              <p:cNvPr id="122" name="箭號: ＞形 121">
                <a:extLst>
                  <a:ext uri="{FF2B5EF4-FFF2-40B4-BE49-F238E27FC236}">
                    <a16:creationId xmlns:a16="http://schemas.microsoft.com/office/drawing/2014/main" id="{79EAD0A6-8A46-E644-CF2F-AD66413FCCE9}"/>
                  </a:ext>
                </a:extLst>
              </p:cNvPr>
              <p:cNvSpPr/>
              <p:nvPr/>
            </p:nvSpPr>
            <p:spPr>
              <a:xfrm>
                <a:off x="5067370" y="1138130"/>
                <a:ext cx="104775" cy="137115"/>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700">
                  <a:solidFill>
                    <a:srgbClr val="404040"/>
                  </a:solidFill>
                </a:endParaRPr>
              </a:p>
            </p:txBody>
          </p:sp>
          <p:sp>
            <p:nvSpPr>
              <p:cNvPr id="123" name="箭號: ＞形 122">
                <a:extLst>
                  <a:ext uri="{FF2B5EF4-FFF2-40B4-BE49-F238E27FC236}">
                    <a16:creationId xmlns:a16="http://schemas.microsoft.com/office/drawing/2014/main" id="{EDC416A9-F7B1-A833-D257-44403D31CFD0}"/>
                  </a:ext>
                </a:extLst>
              </p:cNvPr>
              <p:cNvSpPr/>
              <p:nvPr/>
            </p:nvSpPr>
            <p:spPr>
              <a:xfrm>
                <a:off x="5137073" y="1138130"/>
                <a:ext cx="104775" cy="137115"/>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700">
                  <a:solidFill>
                    <a:srgbClr val="404040"/>
                  </a:solidFill>
                </a:endParaRPr>
              </a:p>
            </p:txBody>
          </p:sp>
        </p:grpSp>
      </p:grpSp>
      <p:sp>
        <p:nvSpPr>
          <p:cNvPr id="126" name="矩形: 圓角 125">
            <a:extLst>
              <a:ext uri="{FF2B5EF4-FFF2-40B4-BE49-F238E27FC236}">
                <a16:creationId xmlns:a16="http://schemas.microsoft.com/office/drawing/2014/main" id="{CE77E6A1-23E4-0609-4C9D-FDE738058688}"/>
              </a:ext>
            </a:extLst>
          </p:cNvPr>
          <p:cNvSpPr/>
          <p:nvPr/>
        </p:nvSpPr>
        <p:spPr>
          <a:xfrm>
            <a:off x="5326681" y="3332489"/>
            <a:ext cx="3206497" cy="904348"/>
          </a:xfrm>
          <a:prstGeom prst="roundRect">
            <a:avLst>
              <a:gd name="adj" fmla="val 3893"/>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endParaRPr kumimoji="1" lang="zh-TW" altLang="en-US" sz="1100">
              <a:solidFill>
                <a:srgbClr val="404040"/>
              </a:solidFill>
            </a:endParaRPr>
          </a:p>
        </p:txBody>
      </p:sp>
      <p:sp>
        <p:nvSpPr>
          <p:cNvPr id="127" name="矩形 126">
            <a:extLst>
              <a:ext uri="{FF2B5EF4-FFF2-40B4-BE49-F238E27FC236}">
                <a16:creationId xmlns:a16="http://schemas.microsoft.com/office/drawing/2014/main" id="{CBB550A6-B479-030D-5954-1C6E2D7DB0DD}"/>
              </a:ext>
            </a:extLst>
          </p:cNvPr>
          <p:cNvSpPr/>
          <p:nvPr/>
        </p:nvSpPr>
        <p:spPr>
          <a:xfrm>
            <a:off x="5598589" y="3707463"/>
            <a:ext cx="2991525" cy="261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kumimoji="1" lang="zh-TW" altLang="en-US" sz="1100" b="1">
                <a:solidFill>
                  <a:schemeClr val="tx1">
                    <a:lumMod val="75000"/>
                    <a:lumOff val="25000"/>
                  </a:schemeClr>
                </a:solidFill>
                <a:latin typeface="+mj-ea"/>
                <a:ea typeface="+mj-ea"/>
              </a:rPr>
              <a:t>●</a:t>
            </a:r>
            <a:r>
              <a:rPr kumimoji="1" lang="zh-TW" altLang="en-US" sz="1100" b="1">
                <a:solidFill>
                  <a:schemeClr val="tx1">
                    <a:lumMod val="75000"/>
                    <a:lumOff val="25000"/>
                  </a:schemeClr>
                </a:solidFill>
                <a:latin typeface="微軟正黑體" panose="020B0604030504040204" pitchFamily="34" charset="-120"/>
                <a:ea typeface="微軟正黑體" panose="020B0604030504040204" pitchFamily="34" charset="-120"/>
              </a:rPr>
              <a:t> </a:t>
            </a:r>
            <a:r>
              <a:rPr lang="ja-JP" altLang="en-US" sz="1100" b="1">
                <a:solidFill>
                  <a:schemeClr val="tx1">
                    <a:lumMod val="75000"/>
                    <a:lumOff val="25000"/>
                  </a:schemeClr>
                </a:solidFill>
                <a:latin typeface="微軟正黑體" panose="020B0604030504040204" pitchFamily="34" charset="-120"/>
                <a:ea typeface="微軟正黑體" panose="020B0604030504040204" pitchFamily="34" charset="-120"/>
              </a:rPr>
              <a:t>ベテラン社員は欠点を判断する精度が高い</a:t>
            </a:r>
            <a:endParaRPr kumimoji="1" lang="zh-TW" altLang="en-US" sz="1100" b="1">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128" name="矩形 127">
            <a:extLst>
              <a:ext uri="{FF2B5EF4-FFF2-40B4-BE49-F238E27FC236}">
                <a16:creationId xmlns:a16="http://schemas.microsoft.com/office/drawing/2014/main" id="{CCB6F80A-5C1B-EA69-FFCE-68999CC091D3}"/>
              </a:ext>
            </a:extLst>
          </p:cNvPr>
          <p:cNvSpPr/>
          <p:nvPr/>
        </p:nvSpPr>
        <p:spPr>
          <a:xfrm>
            <a:off x="5598589" y="3928159"/>
            <a:ext cx="2427268" cy="261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kumimoji="1" lang="zh-TW" altLang="en-US" sz="1100" b="1">
                <a:solidFill>
                  <a:schemeClr val="tx1">
                    <a:lumMod val="75000"/>
                    <a:lumOff val="25000"/>
                  </a:schemeClr>
                </a:solidFill>
                <a:latin typeface="+mj-ea"/>
                <a:ea typeface="+mj-ea"/>
              </a:rPr>
              <a:t>●</a:t>
            </a:r>
            <a:r>
              <a:rPr kumimoji="1" lang="zh-TW" altLang="en-US" sz="1100" b="1">
                <a:solidFill>
                  <a:schemeClr val="tx1">
                    <a:lumMod val="75000"/>
                    <a:lumOff val="25000"/>
                  </a:schemeClr>
                </a:solidFill>
                <a:latin typeface="微軟正黑體" panose="020B0604030504040204" pitchFamily="34" charset="-120"/>
                <a:ea typeface="微軟正黑體" panose="020B0604030504040204" pitchFamily="34" charset="-120"/>
              </a:rPr>
              <a:t> </a:t>
            </a:r>
            <a:r>
              <a:rPr lang="ja-JP" altLang="en-US" sz="1100" b="1">
                <a:solidFill>
                  <a:schemeClr val="tx1">
                    <a:lumMod val="75000"/>
                    <a:lumOff val="25000"/>
                  </a:schemeClr>
                </a:solidFill>
                <a:latin typeface="微軟正黑體" panose="020B0604030504040204" pitchFamily="34" charset="-120"/>
                <a:ea typeface="微軟正黑體" panose="020B0604030504040204" pitchFamily="34" charset="-120"/>
              </a:rPr>
              <a:t>判定経験を継承しデータ化にする</a:t>
            </a:r>
            <a:endParaRPr kumimoji="1" lang="zh-TW" altLang="en-US" sz="1100" b="1">
              <a:solidFill>
                <a:schemeClr val="tx1">
                  <a:lumMod val="75000"/>
                  <a:lumOff val="25000"/>
                </a:schemeClr>
              </a:solidFill>
              <a:latin typeface="微軟正黑體" panose="020B0604030504040204" pitchFamily="34" charset="-120"/>
              <a:ea typeface="微軟正黑體" panose="020B0604030504040204" pitchFamily="34" charset="-120"/>
            </a:endParaRPr>
          </a:p>
        </p:txBody>
      </p:sp>
      <p:grpSp>
        <p:nvGrpSpPr>
          <p:cNvPr id="138" name="群組 137">
            <a:extLst>
              <a:ext uri="{FF2B5EF4-FFF2-40B4-BE49-F238E27FC236}">
                <a16:creationId xmlns:a16="http://schemas.microsoft.com/office/drawing/2014/main" id="{95E35C02-F839-683C-EE48-931B57EA09F6}"/>
              </a:ext>
            </a:extLst>
          </p:cNvPr>
          <p:cNvGrpSpPr/>
          <p:nvPr/>
        </p:nvGrpSpPr>
        <p:grpSpPr>
          <a:xfrm>
            <a:off x="5979983" y="1735199"/>
            <a:ext cx="2629075" cy="1796752"/>
            <a:chOff x="5532782" y="1735199"/>
            <a:chExt cx="2629075" cy="1796752"/>
          </a:xfrm>
        </p:grpSpPr>
        <p:sp>
          <p:nvSpPr>
            <p:cNvPr id="136" name="弧形 135">
              <a:extLst>
                <a:ext uri="{FF2B5EF4-FFF2-40B4-BE49-F238E27FC236}">
                  <a16:creationId xmlns:a16="http://schemas.microsoft.com/office/drawing/2014/main" id="{C280EC79-7E66-CCCB-1E53-F38B45AB3564}"/>
                </a:ext>
              </a:extLst>
            </p:cNvPr>
            <p:cNvSpPr/>
            <p:nvPr/>
          </p:nvSpPr>
          <p:spPr>
            <a:xfrm>
              <a:off x="5532782" y="1735199"/>
              <a:ext cx="1796752" cy="1796752"/>
            </a:xfrm>
            <a:prstGeom prst="arc">
              <a:avLst>
                <a:gd name="adj1" fmla="val 19087113"/>
                <a:gd name="adj2" fmla="val 2365624"/>
              </a:avLst>
            </a:prstGeom>
            <a:ln w="38100" cap="rnd">
              <a:solidFill>
                <a:srgbClr val="0077FA">
                  <a:alpha val="5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37" name="矩形 136">
              <a:extLst>
                <a:ext uri="{FF2B5EF4-FFF2-40B4-BE49-F238E27FC236}">
                  <a16:creationId xmlns:a16="http://schemas.microsoft.com/office/drawing/2014/main" id="{BF402A81-2ABD-8C5F-A1C2-C32223268EDA}"/>
                </a:ext>
              </a:extLst>
            </p:cNvPr>
            <p:cNvSpPr/>
            <p:nvPr/>
          </p:nvSpPr>
          <p:spPr>
            <a:xfrm>
              <a:off x="7259046" y="2255472"/>
              <a:ext cx="902811"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kumimoji="1" lang="zh-TW" altLang="en-US" sz="1400" b="1">
                  <a:solidFill>
                    <a:schemeClr val="accent1">
                      <a:lumMod val="75000"/>
                    </a:schemeClr>
                  </a:solidFill>
                  <a:latin typeface="+mn-ea"/>
                </a:rPr>
                <a:t>部內</a:t>
              </a:r>
              <a:r>
                <a:rPr kumimoji="1" lang="ja-JP" altLang="en-US" sz="1400" b="1">
                  <a:solidFill>
                    <a:schemeClr val="accent1">
                      <a:lumMod val="75000"/>
                    </a:schemeClr>
                  </a:solidFill>
                  <a:latin typeface="+mn-ea"/>
                </a:rPr>
                <a:t>各課</a:t>
              </a:r>
              <a:endParaRPr kumimoji="1" lang="en-US" altLang="ja-JP" sz="1400" b="1">
                <a:solidFill>
                  <a:schemeClr val="accent1">
                    <a:lumMod val="75000"/>
                  </a:schemeClr>
                </a:solidFill>
                <a:latin typeface="+mn-ea"/>
              </a:endParaRPr>
            </a:p>
            <a:p>
              <a:r>
                <a:rPr kumimoji="1" lang="ja-JP" altLang="en-US" sz="1400" b="1">
                  <a:solidFill>
                    <a:schemeClr val="accent1">
                      <a:lumMod val="75000"/>
                    </a:schemeClr>
                  </a:solidFill>
                  <a:latin typeface="+mn-ea"/>
                </a:rPr>
                <a:t>を連携</a:t>
              </a:r>
              <a:endParaRPr kumimoji="1" lang="en-US" altLang="zh-TW" sz="1400" b="1">
                <a:solidFill>
                  <a:schemeClr val="accent1">
                    <a:lumMod val="75000"/>
                  </a:schemeClr>
                </a:solidFill>
                <a:latin typeface="+mn-ea"/>
              </a:endParaRPr>
            </a:p>
            <a:p>
              <a:endParaRPr lang="en-US" altLang="zh-TW" sz="1400" b="1">
                <a:solidFill>
                  <a:schemeClr val="accent1">
                    <a:lumMod val="75000"/>
                  </a:schemeClr>
                </a:solidFill>
                <a:latin typeface="+mn-ea"/>
              </a:endParaRPr>
            </a:p>
          </p:txBody>
        </p:sp>
      </p:grpSp>
    </p:spTree>
    <p:extLst>
      <p:ext uri="{BB962C8B-B14F-4D97-AF65-F5344CB8AC3E}">
        <p14:creationId xmlns:p14="http://schemas.microsoft.com/office/powerpoint/2010/main" val="3714415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群組 17">
            <a:extLst>
              <a:ext uri="{FF2B5EF4-FFF2-40B4-BE49-F238E27FC236}">
                <a16:creationId xmlns:a16="http://schemas.microsoft.com/office/drawing/2014/main" id="{1A86523D-FC9E-D53B-F096-CD00567AE706}"/>
              </a:ext>
            </a:extLst>
          </p:cNvPr>
          <p:cNvGrpSpPr/>
          <p:nvPr/>
        </p:nvGrpSpPr>
        <p:grpSpPr>
          <a:xfrm>
            <a:off x="263390" y="935362"/>
            <a:ext cx="3083039" cy="3542632"/>
            <a:chOff x="385662" y="935362"/>
            <a:chExt cx="3083039" cy="3542632"/>
          </a:xfrm>
        </p:grpSpPr>
        <p:grpSp>
          <p:nvGrpSpPr>
            <p:cNvPr id="16" name="群組 15">
              <a:extLst>
                <a:ext uri="{FF2B5EF4-FFF2-40B4-BE49-F238E27FC236}">
                  <a16:creationId xmlns:a16="http://schemas.microsoft.com/office/drawing/2014/main" id="{788CDF60-BA92-4D58-0D1A-A49657D82A3C}"/>
                </a:ext>
              </a:extLst>
            </p:cNvPr>
            <p:cNvGrpSpPr/>
            <p:nvPr/>
          </p:nvGrpSpPr>
          <p:grpSpPr>
            <a:xfrm>
              <a:off x="385662" y="935362"/>
              <a:ext cx="3083039" cy="3542632"/>
              <a:chOff x="314442" y="935362"/>
              <a:chExt cx="3194050" cy="3542632"/>
            </a:xfrm>
          </p:grpSpPr>
          <p:sp>
            <p:nvSpPr>
              <p:cNvPr id="99" name="矩形: 圓角 98">
                <a:extLst>
                  <a:ext uri="{FF2B5EF4-FFF2-40B4-BE49-F238E27FC236}">
                    <a16:creationId xmlns:a16="http://schemas.microsoft.com/office/drawing/2014/main" id="{BF51F6BA-6525-FDB3-B984-CB50ADC51C80}"/>
                  </a:ext>
                </a:extLst>
              </p:cNvPr>
              <p:cNvSpPr/>
              <p:nvPr/>
            </p:nvSpPr>
            <p:spPr>
              <a:xfrm>
                <a:off x="314442" y="935362"/>
                <a:ext cx="3194050" cy="3542632"/>
              </a:xfrm>
              <a:prstGeom prst="roundRect">
                <a:avLst>
                  <a:gd name="adj" fmla="val 4126"/>
                </a:avLst>
              </a:prstGeom>
              <a:solidFill>
                <a:schemeClr val="tx2">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cxnSp>
            <p:nvCxnSpPr>
              <p:cNvPr id="83" name="直線接點 82">
                <a:extLst>
                  <a:ext uri="{FF2B5EF4-FFF2-40B4-BE49-F238E27FC236}">
                    <a16:creationId xmlns:a16="http://schemas.microsoft.com/office/drawing/2014/main" id="{C4A7D04A-C34A-44DF-301F-A764C67F6BB1}"/>
                  </a:ext>
                </a:extLst>
              </p:cNvPr>
              <p:cNvCxnSpPr>
                <a:cxnSpLocks/>
              </p:cNvCxnSpPr>
              <p:nvPr/>
            </p:nvCxnSpPr>
            <p:spPr>
              <a:xfrm>
                <a:off x="314442" y="1296333"/>
                <a:ext cx="3194050" cy="0"/>
              </a:xfrm>
              <a:prstGeom prst="line">
                <a:avLst/>
              </a:prstGeom>
              <a:ln w="15875">
                <a:solidFill>
                  <a:srgbClr val="001F6B"/>
                </a:solidFill>
                <a:prstDash val="sysDot"/>
              </a:ln>
            </p:spPr>
            <p:style>
              <a:lnRef idx="1">
                <a:schemeClr val="accent1"/>
              </a:lnRef>
              <a:fillRef idx="0">
                <a:schemeClr val="accent1"/>
              </a:fillRef>
              <a:effectRef idx="0">
                <a:schemeClr val="accent1"/>
              </a:effectRef>
              <a:fontRef idx="minor">
                <a:schemeClr val="tx1"/>
              </a:fontRef>
            </p:style>
          </p:cxnSp>
          <p:cxnSp>
            <p:nvCxnSpPr>
              <p:cNvPr id="24" name="直線接點 23">
                <a:extLst>
                  <a:ext uri="{FF2B5EF4-FFF2-40B4-BE49-F238E27FC236}">
                    <a16:creationId xmlns:a16="http://schemas.microsoft.com/office/drawing/2014/main" id="{68995D56-9ECE-4589-5B97-3911FC035CCE}"/>
                  </a:ext>
                </a:extLst>
              </p:cNvPr>
              <p:cNvCxnSpPr>
                <a:cxnSpLocks/>
              </p:cNvCxnSpPr>
              <p:nvPr/>
            </p:nvCxnSpPr>
            <p:spPr>
              <a:xfrm>
                <a:off x="314442" y="3161428"/>
                <a:ext cx="3194050" cy="0"/>
              </a:xfrm>
              <a:prstGeom prst="line">
                <a:avLst/>
              </a:prstGeom>
              <a:ln w="15875">
                <a:solidFill>
                  <a:srgbClr val="001F6B"/>
                </a:solidFill>
                <a:prstDash val="sysDot"/>
              </a:ln>
            </p:spPr>
            <p:style>
              <a:lnRef idx="1">
                <a:schemeClr val="accent1"/>
              </a:lnRef>
              <a:fillRef idx="0">
                <a:schemeClr val="accent1"/>
              </a:fillRef>
              <a:effectRef idx="0">
                <a:schemeClr val="accent1"/>
              </a:effectRef>
              <a:fontRef idx="minor">
                <a:schemeClr val="tx1"/>
              </a:fontRef>
            </p:style>
          </p:cxnSp>
        </p:grpSp>
        <p:sp>
          <p:nvSpPr>
            <p:cNvPr id="17" name="矩形 16">
              <a:extLst>
                <a:ext uri="{FF2B5EF4-FFF2-40B4-BE49-F238E27FC236}">
                  <a16:creationId xmlns:a16="http://schemas.microsoft.com/office/drawing/2014/main" id="{FCEB47AF-8E43-F123-48CF-2E8FAFB9B137}"/>
                </a:ext>
              </a:extLst>
            </p:cNvPr>
            <p:cNvSpPr/>
            <p:nvPr/>
          </p:nvSpPr>
          <p:spPr>
            <a:xfrm>
              <a:off x="385662" y="1304693"/>
              <a:ext cx="3083039" cy="18472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45" name="文字方塊 44">
            <a:extLst>
              <a:ext uri="{FF2B5EF4-FFF2-40B4-BE49-F238E27FC236}">
                <a16:creationId xmlns:a16="http://schemas.microsoft.com/office/drawing/2014/main" id="{A09F106F-B1DB-41C1-1960-D5F6E2BCC82F}"/>
              </a:ext>
            </a:extLst>
          </p:cNvPr>
          <p:cNvSpPr txBox="1"/>
          <p:nvPr/>
        </p:nvSpPr>
        <p:spPr>
          <a:xfrm>
            <a:off x="1908035" y="4567531"/>
            <a:ext cx="5327933" cy="369332"/>
          </a:xfrm>
          <a:prstGeom prst="rect">
            <a:avLst/>
          </a:prstGeom>
          <a:noFill/>
        </p:spPr>
        <p:txBody>
          <a:bodyPr wrap="none">
            <a:spAutoFit/>
          </a:bodyPr>
          <a:lstStyle/>
          <a:p>
            <a:pPr algn="ctr"/>
            <a:r>
              <a:rPr lang="en-US" altLang="zh-TW" sz="1800" b="1">
                <a:solidFill>
                  <a:srgbClr val="002855"/>
                </a:solidFill>
                <a:latin typeface="Meiryo UI" panose="020B0604030504040204" pitchFamily="34" charset="-128"/>
                <a:ea typeface="Meiryo UI" panose="020B0604030504040204" pitchFamily="34" charset="-128"/>
                <a:cs typeface="Meiryo" charset="-128"/>
              </a:rPr>
              <a:t>ADT</a:t>
            </a:r>
            <a:r>
              <a:rPr lang="zh-TW" altLang="en-US" sz="1800" b="1">
                <a:solidFill>
                  <a:srgbClr val="002855"/>
                </a:solidFill>
                <a:latin typeface="Meiryo UI" panose="020B0604030504040204" pitchFamily="34" charset="-128"/>
                <a:ea typeface="Meiryo UI" panose="020B0604030504040204" pitchFamily="34" charset="-128"/>
                <a:cs typeface="Meiryo" charset="-128"/>
              </a:rPr>
              <a:t>自主成功開發出</a:t>
            </a:r>
            <a:r>
              <a:rPr lang="en-US" altLang="zh-TW" sz="1800" b="1">
                <a:solidFill>
                  <a:srgbClr val="002855"/>
                </a:solidFill>
                <a:latin typeface="Meiryo UI" panose="020B0604030504040204" pitchFamily="34" charset="-128"/>
                <a:ea typeface="Meiryo UI" panose="020B0604030504040204" pitchFamily="34" charset="-128"/>
                <a:cs typeface="Meiryo" charset="-128"/>
              </a:rPr>
              <a:t>9</a:t>
            </a:r>
            <a:r>
              <a:rPr lang="zh-TW" altLang="en-US" sz="1800" b="1">
                <a:solidFill>
                  <a:srgbClr val="002855"/>
                </a:solidFill>
                <a:latin typeface="Meiryo UI" panose="020B0604030504040204" pitchFamily="34" charset="-128"/>
                <a:ea typeface="Meiryo UI" panose="020B0604030504040204" pitchFamily="34" charset="-128"/>
                <a:cs typeface="Meiryo" charset="-128"/>
              </a:rPr>
              <a:t>類品質欠點</a:t>
            </a:r>
            <a:r>
              <a:rPr lang="en-US" altLang="zh-TW" sz="1800" b="1">
                <a:solidFill>
                  <a:srgbClr val="002855"/>
                </a:solidFill>
                <a:latin typeface="Meiryo UI" panose="020B0604030504040204" pitchFamily="34" charset="-128"/>
                <a:ea typeface="Meiryo UI" panose="020B0604030504040204" pitchFamily="34" charset="-128"/>
                <a:cs typeface="Meiryo" charset="-128"/>
              </a:rPr>
              <a:t>Gate</a:t>
            </a:r>
            <a:r>
              <a:rPr lang="zh-TW" altLang="en-US" sz="1800" b="1">
                <a:solidFill>
                  <a:srgbClr val="002855"/>
                </a:solidFill>
                <a:latin typeface="Meiryo UI" panose="020B0604030504040204" pitchFamily="34" charset="-128"/>
                <a:ea typeface="Meiryo UI" panose="020B0604030504040204" pitchFamily="34" charset="-128"/>
                <a:cs typeface="Meiryo" charset="-128"/>
              </a:rPr>
              <a:t>，並可視化</a:t>
            </a:r>
            <a:endParaRPr kumimoji="1" lang="en-US" altLang="ja-JP" sz="1800" b="1">
              <a:solidFill>
                <a:srgbClr val="002855"/>
              </a:solidFill>
              <a:latin typeface="Meiryo UI" panose="020B0604030504040204" pitchFamily="34" charset="-128"/>
              <a:ea typeface="Meiryo UI" panose="020B0604030504040204" pitchFamily="34" charset="-128"/>
              <a:cs typeface="Meiryo" charset="-128"/>
            </a:endParaRPr>
          </a:p>
        </p:txBody>
      </p:sp>
      <p:sp>
        <p:nvSpPr>
          <p:cNvPr id="9" name="タイトル 3">
            <a:extLst>
              <a:ext uri="{FF2B5EF4-FFF2-40B4-BE49-F238E27FC236}">
                <a16:creationId xmlns:a16="http://schemas.microsoft.com/office/drawing/2014/main" id="{6CFA9AA9-3831-07F7-1A0B-5B14A2EFE959}"/>
              </a:ext>
            </a:extLst>
          </p:cNvPr>
          <p:cNvSpPr txBox="1"/>
          <p:nvPr/>
        </p:nvSpPr>
        <p:spPr bwMode="auto">
          <a:xfrm>
            <a:off x="120860" y="207574"/>
            <a:ext cx="4166590"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en-US" altLang="zh-TW" sz="2400">
                <a:solidFill>
                  <a:schemeClr val="tx1"/>
                </a:solidFill>
                <a:ea typeface="+mj-ea"/>
              </a:rPr>
              <a:t>ADT</a:t>
            </a:r>
            <a:r>
              <a:rPr lang="en-US" altLang="zh-TW" sz="2400">
                <a:solidFill>
                  <a:schemeClr val="tx1"/>
                </a:solidFill>
                <a:latin typeface="+mj-ea"/>
                <a:ea typeface="+mj-ea"/>
              </a:rPr>
              <a:t> </a:t>
            </a:r>
            <a:r>
              <a:rPr lang="zh-TW" altLang="en-US" sz="2400">
                <a:solidFill>
                  <a:schemeClr val="tx1"/>
                </a:solidFill>
                <a:latin typeface="+mj-ea"/>
                <a:ea typeface="+mj-ea"/>
              </a:rPr>
              <a:t>開發</a:t>
            </a:r>
            <a:r>
              <a:rPr lang="en-US" altLang="zh-TW" sz="2400">
                <a:solidFill>
                  <a:schemeClr val="tx1"/>
                </a:solidFill>
                <a:ea typeface="+mj-ea"/>
              </a:rPr>
              <a:t>HOT</a:t>
            </a:r>
            <a:r>
              <a:rPr lang="zh-TW" altLang="en-US" sz="2400">
                <a:solidFill>
                  <a:schemeClr val="tx1"/>
                </a:solidFill>
                <a:latin typeface="+mj-ea"/>
                <a:ea typeface="+mj-ea"/>
              </a:rPr>
              <a:t>品質監視參數</a:t>
            </a:r>
            <a:endParaRPr lang="ja-JP" altLang="en-US" sz="2400">
              <a:solidFill>
                <a:schemeClr val="tx1"/>
              </a:solidFill>
              <a:latin typeface="+mj-ea"/>
              <a:ea typeface="+mj-ea"/>
            </a:endParaRPr>
          </a:p>
        </p:txBody>
      </p:sp>
      <p:grpSp>
        <p:nvGrpSpPr>
          <p:cNvPr id="67" name="群組 66">
            <a:extLst>
              <a:ext uri="{FF2B5EF4-FFF2-40B4-BE49-F238E27FC236}">
                <a16:creationId xmlns:a16="http://schemas.microsoft.com/office/drawing/2014/main" id="{DE58752D-28C1-2080-2101-0A87D3590039}"/>
              </a:ext>
            </a:extLst>
          </p:cNvPr>
          <p:cNvGrpSpPr/>
          <p:nvPr/>
        </p:nvGrpSpPr>
        <p:grpSpPr>
          <a:xfrm>
            <a:off x="311643" y="2840257"/>
            <a:ext cx="1239540" cy="276999"/>
            <a:chOff x="3277044" y="3109212"/>
            <a:chExt cx="1239540" cy="276999"/>
          </a:xfrm>
        </p:grpSpPr>
        <p:sp>
          <p:nvSpPr>
            <p:cNvPr id="64" name="等腰三角形 63">
              <a:extLst>
                <a:ext uri="{FF2B5EF4-FFF2-40B4-BE49-F238E27FC236}">
                  <a16:creationId xmlns:a16="http://schemas.microsoft.com/office/drawing/2014/main" id="{F8C41E02-E037-29E9-6CD1-03383E5C0FC5}"/>
                </a:ext>
              </a:extLst>
            </p:cNvPr>
            <p:cNvSpPr>
              <a:spLocks noChangeAspect="1"/>
            </p:cNvSpPr>
            <p:nvPr/>
          </p:nvSpPr>
          <p:spPr>
            <a:xfrm rot="5400000">
              <a:off x="3260138" y="3202712"/>
              <a:ext cx="123811" cy="90000"/>
            </a:xfrm>
            <a:prstGeom prst="triangl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65" name="等腰三角形 64">
              <a:extLst>
                <a:ext uri="{FF2B5EF4-FFF2-40B4-BE49-F238E27FC236}">
                  <a16:creationId xmlns:a16="http://schemas.microsoft.com/office/drawing/2014/main" id="{92D04312-975D-82A3-CB42-85E7F2108065}"/>
                </a:ext>
              </a:extLst>
            </p:cNvPr>
            <p:cNvSpPr>
              <a:spLocks noChangeAspect="1"/>
            </p:cNvSpPr>
            <p:nvPr/>
          </p:nvSpPr>
          <p:spPr>
            <a:xfrm rot="16200000" flipH="1">
              <a:off x="4409678" y="3202713"/>
              <a:ext cx="123811" cy="90000"/>
            </a:xfrm>
            <a:prstGeom prst="triangl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66" name="TextBox 15">
              <a:extLst>
                <a:ext uri="{FF2B5EF4-FFF2-40B4-BE49-F238E27FC236}">
                  <a16:creationId xmlns:a16="http://schemas.microsoft.com/office/drawing/2014/main" id="{CC99331E-2E6D-C63B-50E1-33099E266DC6}"/>
                </a:ext>
              </a:extLst>
            </p:cNvPr>
            <p:cNvSpPr txBox="1"/>
            <p:nvPr/>
          </p:nvSpPr>
          <p:spPr>
            <a:xfrm>
              <a:off x="3343572" y="3109212"/>
              <a:ext cx="1107996" cy="276999"/>
            </a:xfrm>
            <a:prstGeom prst="rect">
              <a:avLst/>
            </a:prstGeom>
            <a:noFill/>
          </p:spPr>
          <p:txBody>
            <a:bodyPr wrap="none" rtlCol="0" anchor="ctr">
              <a:spAutoFit/>
            </a:bodyPr>
            <a:lstStyle/>
            <a:p>
              <a:pPr algn="ctr"/>
              <a:r>
                <a:rPr lang="zh-TW" altLang="en-US" sz="1200" b="1">
                  <a:solidFill>
                    <a:srgbClr val="0000FF"/>
                  </a:solidFill>
                  <a:latin typeface="+mj-ea"/>
                  <a:ea typeface="+mj-ea"/>
                </a:rPr>
                <a:t>欠點影像獲取</a:t>
              </a:r>
              <a:endParaRPr lang="ja-JP" altLang="en-US" sz="1200" b="1">
                <a:solidFill>
                  <a:srgbClr val="0000FF"/>
                </a:solidFill>
                <a:latin typeface="+mj-ea"/>
                <a:ea typeface="+mj-ea"/>
              </a:endParaRPr>
            </a:p>
          </p:txBody>
        </p:sp>
      </p:grpSp>
      <p:grpSp>
        <p:nvGrpSpPr>
          <p:cNvPr id="68" name="群組 67">
            <a:extLst>
              <a:ext uri="{FF2B5EF4-FFF2-40B4-BE49-F238E27FC236}">
                <a16:creationId xmlns:a16="http://schemas.microsoft.com/office/drawing/2014/main" id="{767A6DDB-B165-0A50-9086-FAB178571F34}"/>
              </a:ext>
            </a:extLst>
          </p:cNvPr>
          <p:cNvGrpSpPr/>
          <p:nvPr/>
        </p:nvGrpSpPr>
        <p:grpSpPr>
          <a:xfrm>
            <a:off x="1857465" y="2840257"/>
            <a:ext cx="1420589" cy="276999"/>
            <a:chOff x="3277044" y="3109212"/>
            <a:chExt cx="1420589" cy="276999"/>
          </a:xfrm>
        </p:grpSpPr>
        <p:sp>
          <p:nvSpPr>
            <p:cNvPr id="69" name="等腰三角形 68">
              <a:extLst>
                <a:ext uri="{FF2B5EF4-FFF2-40B4-BE49-F238E27FC236}">
                  <a16:creationId xmlns:a16="http://schemas.microsoft.com/office/drawing/2014/main" id="{7C2A769B-FB75-247B-2387-D07F11BE2B10}"/>
                </a:ext>
              </a:extLst>
            </p:cNvPr>
            <p:cNvSpPr>
              <a:spLocks noChangeAspect="1"/>
            </p:cNvSpPr>
            <p:nvPr/>
          </p:nvSpPr>
          <p:spPr>
            <a:xfrm rot="5400000">
              <a:off x="3260138" y="3202712"/>
              <a:ext cx="123811" cy="90000"/>
            </a:xfrm>
            <a:prstGeom prst="triangle">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002855"/>
                </a:solidFill>
              </a:endParaRPr>
            </a:p>
          </p:txBody>
        </p:sp>
        <p:sp>
          <p:nvSpPr>
            <p:cNvPr id="70" name="等腰三角形 69">
              <a:extLst>
                <a:ext uri="{FF2B5EF4-FFF2-40B4-BE49-F238E27FC236}">
                  <a16:creationId xmlns:a16="http://schemas.microsoft.com/office/drawing/2014/main" id="{C82093F9-4D54-DC1F-0648-D2F9B7516D60}"/>
                </a:ext>
              </a:extLst>
            </p:cNvPr>
            <p:cNvSpPr>
              <a:spLocks noChangeAspect="1"/>
            </p:cNvSpPr>
            <p:nvPr/>
          </p:nvSpPr>
          <p:spPr>
            <a:xfrm rot="16200000" flipH="1">
              <a:off x="4590727" y="3202715"/>
              <a:ext cx="123811" cy="90000"/>
            </a:xfrm>
            <a:prstGeom prst="triangle">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002855"/>
                </a:solidFill>
              </a:endParaRPr>
            </a:p>
          </p:txBody>
        </p:sp>
        <p:sp>
          <p:nvSpPr>
            <p:cNvPr id="71" name="TextBox 15">
              <a:extLst>
                <a:ext uri="{FF2B5EF4-FFF2-40B4-BE49-F238E27FC236}">
                  <a16:creationId xmlns:a16="http://schemas.microsoft.com/office/drawing/2014/main" id="{6C6BCB01-8ED7-7A66-0420-08EAD9B214BE}"/>
                </a:ext>
              </a:extLst>
            </p:cNvPr>
            <p:cNvSpPr txBox="1"/>
            <p:nvPr/>
          </p:nvSpPr>
          <p:spPr>
            <a:xfrm>
              <a:off x="3356396" y="3109212"/>
              <a:ext cx="1261884" cy="276999"/>
            </a:xfrm>
            <a:prstGeom prst="rect">
              <a:avLst/>
            </a:prstGeom>
            <a:noFill/>
          </p:spPr>
          <p:txBody>
            <a:bodyPr wrap="none" rtlCol="0" anchor="ctr">
              <a:spAutoFit/>
            </a:bodyPr>
            <a:lstStyle/>
            <a:p>
              <a:pPr algn="ctr"/>
              <a:r>
                <a:rPr lang="zh-TW" altLang="en-US" sz="1200" b="1">
                  <a:solidFill>
                    <a:srgbClr val="002855"/>
                  </a:solidFill>
                  <a:latin typeface="+mj-ea"/>
                  <a:ea typeface="+mj-ea"/>
                </a:rPr>
                <a:t>特徵分析、分類</a:t>
              </a:r>
              <a:endParaRPr lang="ja-JP" altLang="en-US" sz="1200" b="1">
                <a:solidFill>
                  <a:srgbClr val="002855"/>
                </a:solidFill>
                <a:latin typeface="+mj-ea"/>
                <a:ea typeface="+mj-ea"/>
              </a:endParaRPr>
            </a:p>
          </p:txBody>
        </p:sp>
      </p:grpSp>
      <p:sp>
        <p:nvSpPr>
          <p:cNvPr id="101" name="文字方塊 100">
            <a:extLst>
              <a:ext uri="{FF2B5EF4-FFF2-40B4-BE49-F238E27FC236}">
                <a16:creationId xmlns:a16="http://schemas.microsoft.com/office/drawing/2014/main" id="{53B866DA-A045-CBDF-9B2E-6A5B27AFEF71}"/>
              </a:ext>
            </a:extLst>
          </p:cNvPr>
          <p:cNvSpPr txBox="1"/>
          <p:nvPr/>
        </p:nvSpPr>
        <p:spPr>
          <a:xfrm>
            <a:off x="1119782" y="925852"/>
            <a:ext cx="1338828" cy="369332"/>
          </a:xfrm>
          <a:prstGeom prst="rect">
            <a:avLst/>
          </a:prstGeom>
          <a:noFill/>
        </p:spPr>
        <p:txBody>
          <a:bodyPr wrap="none">
            <a:spAutoFit/>
          </a:bodyPr>
          <a:lstStyle/>
          <a:p>
            <a:pPr algn="ctr"/>
            <a:r>
              <a:rPr kumimoji="1" lang="zh-TW" altLang="en-US" sz="1800" b="1">
                <a:solidFill>
                  <a:srgbClr val="002855"/>
                </a:solidFill>
                <a:latin typeface="+mj-ea"/>
                <a:ea typeface="+mj-ea"/>
                <a:cs typeface="Meiryo" charset="-128"/>
              </a:rPr>
              <a:t>生產推進課</a:t>
            </a:r>
            <a:endParaRPr kumimoji="1" lang="en-US" altLang="ja-JP" sz="1800" b="1">
              <a:solidFill>
                <a:srgbClr val="002855"/>
              </a:solidFill>
              <a:latin typeface="+mj-ea"/>
              <a:ea typeface="+mj-ea"/>
              <a:cs typeface="Meiryo" charset="-128"/>
            </a:endParaRPr>
          </a:p>
        </p:txBody>
      </p:sp>
      <p:grpSp>
        <p:nvGrpSpPr>
          <p:cNvPr id="60" name="群組 59">
            <a:extLst>
              <a:ext uri="{FF2B5EF4-FFF2-40B4-BE49-F238E27FC236}">
                <a16:creationId xmlns:a16="http://schemas.microsoft.com/office/drawing/2014/main" id="{3DCD048D-0385-EF71-68C0-15D5C7CA113F}"/>
              </a:ext>
            </a:extLst>
          </p:cNvPr>
          <p:cNvGrpSpPr/>
          <p:nvPr/>
        </p:nvGrpSpPr>
        <p:grpSpPr>
          <a:xfrm>
            <a:off x="6048232" y="2187056"/>
            <a:ext cx="2197750" cy="338554"/>
            <a:chOff x="6607460" y="2187056"/>
            <a:chExt cx="2197750" cy="338554"/>
          </a:xfrm>
        </p:grpSpPr>
        <p:sp>
          <p:nvSpPr>
            <p:cNvPr id="252" name="平行四邊形 251">
              <a:extLst>
                <a:ext uri="{FF2B5EF4-FFF2-40B4-BE49-F238E27FC236}">
                  <a16:creationId xmlns:a16="http://schemas.microsoft.com/office/drawing/2014/main" id="{6F95A739-E742-0649-DB83-3C5D2648CDA7}"/>
                </a:ext>
              </a:extLst>
            </p:cNvPr>
            <p:cNvSpPr/>
            <p:nvPr/>
          </p:nvSpPr>
          <p:spPr>
            <a:xfrm>
              <a:off x="6813688" y="2376134"/>
              <a:ext cx="1991522" cy="102773"/>
            </a:xfrm>
            <a:prstGeom prst="parallelogram">
              <a:avLst>
                <a:gd name="adj" fmla="val 101722"/>
              </a:avLst>
            </a:prstGeom>
            <a:solidFill>
              <a:srgbClr val="FFAE4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251" name="群組 250">
              <a:extLst>
                <a:ext uri="{FF2B5EF4-FFF2-40B4-BE49-F238E27FC236}">
                  <a16:creationId xmlns:a16="http://schemas.microsoft.com/office/drawing/2014/main" id="{45397A01-2B37-65F0-9B39-4146B7E0FB93}"/>
                </a:ext>
              </a:extLst>
            </p:cNvPr>
            <p:cNvGrpSpPr/>
            <p:nvPr/>
          </p:nvGrpSpPr>
          <p:grpSpPr>
            <a:xfrm>
              <a:off x="6607460" y="2187056"/>
              <a:ext cx="2193730" cy="338554"/>
              <a:chOff x="6393903" y="2517059"/>
              <a:chExt cx="2193730" cy="338554"/>
            </a:xfrm>
          </p:grpSpPr>
          <p:grpSp>
            <p:nvGrpSpPr>
              <p:cNvPr id="214" name="群組 213">
                <a:extLst>
                  <a:ext uri="{FF2B5EF4-FFF2-40B4-BE49-F238E27FC236}">
                    <a16:creationId xmlns:a16="http://schemas.microsoft.com/office/drawing/2014/main" id="{88F3E801-44AC-EF18-1924-4CF811C8A31E}"/>
                  </a:ext>
                </a:extLst>
              </p:cNvPr>
              <p:cNvGrpSpPr/>
              <p:nvPr/>
            </p:nvGrpSpPr>
            <p:grpSpPr>
              <a:xfrm>
                <a:off x="6393903" y="2617778"/>
                <a:ext cx="174478" cy="137115"/>
                <a:chOff x="898525" y="4238035"/>
                <a:chExt cx="174478" cy="137115"/>
              </a:xfrm>
              <a:solidFill>
                <a:srgbClr val="FF3300"/>
              </a:solidFill>
            </p:grpSpPr>
            <p:sp>
              <p:nvSpPr>
                <p:cNvPr id="219" name="箭號: ＞形 218">
                  <a:extLst>
                    <a:ext uri="{FF2B5EF4-FFF2-40B4-BE49-F238E27FC236}">
                      <a16:creationId xmlns:a16="http://schemas.microsoft.com/office/drawing/2014/main" id="{FA5A5505-4E98-4CFB-78B4-1AA5546B864A}"/>
                    </a:ext>
                  </a:extLst>
                </p:cNvPr>
                <p:cNvSpPr/>
                <p:nvPr/>
              </p:nvSpPr>
              <p:spPr>
                <a:xfrm>
                  <a:off x="898525" y="4238035"/>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20" name="箭號: ＞形 219">
                  <a:extLst>
                    <a:ext uri="{FF2B5EF4-FFF2-40B4-BE49-F238E27FC236}">
                      <a16:creationId xmlns:a16="http://schemas.microsoft.com/office/drawing/2014/main" id="{7A5D771E-5F60-C210-FA30-71BF6E76E4C4}"/>
                    </a:ext>
                  </a:extLst>
                </p:cNvPr>
                <p:cNvSpPr/>
                <p:nvPr/>
              </p:nvSpPr>
              <p:spPr>
                <a:xfrm>
                  <a:off x="968228" y="4238035"/>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215" name="文字方塊 214">
                <a:extLst>
                  <a:ext uri="{FF2B5EF4-FFF2-40B4-BE49-F238E27FC236}">
                    <a16:creationId xmlns:a16="http://schemas.microsoft.com/office/drawing/2014/main" id="{BAFB5FD8-8E44-11D0-3080-E7B4EF6D96AB}"/>
                  </a:ext>
                </a:extLst>
              </p:cNvPr>
              <p:cNvSpPr txBox="1"/>
              <p:nvPr/>
            </p:nvSpPr>
            <p:spPr>
              <a:xfrm>
                <a:off x="6556308" y="2517059"/>
                <a:ext cx="2031325" cy="338554"/>
              </a:xfrm>
              <a:prstGeom prst="rect">
                <a:avLst/>
              </a:prstGeom>
              <a:noFill/>
            </p:spPr>
            <p:txBody>
              <a:bodyPr wrap="none" anchor="ctr">
                <a:spAutoFit/>
              </a:bodyPr>
              <a:lstStyle/>
              <a:p>
                <a:pPr algn="ctr"/>
                <a:r>
                  <a:rPr kumimoji="1" lang="zh-TW" altLang="en-US" sz="1600" b="1">
                    <a:solidFill>
                      <a:srgbClr val="002855"/>
                    </a:solidFill>
                    <a:latin typeface="+mj-ea"/>
                    <a:ea typeface="+mj-ea"/>
                    <a:cs typeface="Meiryo" charset="-128"/>
                  </a:rPr>
                  <a:t>經驗轉成易懂的情報</a:t>
                </a:r>
                <a:endParaRPr kumimoji="1" lang="en-US" altLang="zh-TW" sz="1600" b="1">
                  <a:solidFill>
                    <a:srgbClr val="002855"/>
                  </a:solidFill>
                  <a:latin typeface="+mj-ea"/>
                  <a:ea typeface="+mj-ea"/>
                  <a:cs typeface="Meiryo" charset="-128"/>
                </a:endParaRPr>
              </a:p>
            </p:txBody>
          </p:sp>
        </p:grpSp>
      </p:grpSp>
      <p:grpSp>
        <p:nvGrpSpPr>
          <p:cNvPr id="244" name="群組 243">
            <a:extLst>
              <a:ext uri="{FF2B5EF4-FFF2-40B4-BE49-F238E27FC236}">
                <a16:creationId xmlns:a16="http://schemas.microsoft.com/office/drawing/2014/main" id="{EB52576E-3BBE-6FB5-D401-422ACA8BD9E9}"/>
              </a:ext>
            </a:extLst>
          </p:cNvPr>
          <p:cNvGrpSpPr/>
          <p:nvPr/>
        </p:nvGrpSpPr>
        <p:grpSpPr>
          <a:xfrm>
            <a:off x="5478289" y="2548124"/>
            <a:ext cx="1536783" cy="1938818"/>
            <a:chOff x="7638837" y="2924151"/>
            <a:chExt cx="1068377" cy="1452054"/>
          </a:xfrm>
        </p:grpSpPr>
        <p:grpSp>
          <p:nvGrpSpPr>
            <p:cNvPr id="226" name="群組 225">
              <a:extLst>
                <a:ext uri="{FF2B5EF4-FFF2-40B4-BE49-F238E27FC236}">
                  <a16:creationId xmlns:a16="http://schemas.microsoft.com/office/drawing/2014/main" id="{86929C22-218A-0048-7E2B-4860C8A2C705}"/>
                </a:ext>
              </a:extLst>
            </p:cNvPr>
            <p:cNvGrpSpPr/>
            <p:nvPr/>
          </p:nvGrpSpPr>
          <p:grpSpPr>
            <a:xfrm>
              <a:off x="7638837" y="2924151"/>
              <a:ext cx="1068377" cy="1452054"/>
              <a:chOff x="7554981" y="2849803"/>
              <a:chExt cx="1259209" cy="1711418"/>
            </a:xfrm>
          </p:grpSpPr>
          <p:sp>
            <p:nvSpPr>
              <p:cNvPr id="225" name="矩形: 圓角 224">
                <a:extLst>
                  <a:ext uri="{FF2B5EF4-FFF2-40B4-BE49-F238E27FC236}">
                    <a16:creationId xmlns:a16="http://schemas.microsoft.com/office/drawing/2014/main" id="{60EDCDD9-4575-E265-39B1-4AE849CC04FA}"/>
                  </a:ext>
                </a:extLst>
              </p:cNvPr>
              <p:cNvSpPr/>
              <p:nvPr/>
            </p:nvSpPr>
            <p:spPr>
              <a:xfrm>
                <a:off x="7554981" y="2849803"/>
                <a:ext cx="1259209" cy="1711418"/>
              </a:xfrm>
              <a:prstGeom prst="roundRect">
                <a:avLst>
                  <a:gd name="adj" fmla="val 4449"/>
                </a:avLst>
              </a:prstGeom>
              <a:solidFill>
                <a:schemeClr val="bg1">
                  <a:lumMod val="85000"/>
                </a:schemeClr>
              </a:solidFill>
              <a:ln w="9525">
                <a:solidFill>
                  <a:srgbClr val="FF8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224" name="圖片 223">
                <a:extLst>
                  <a:ext uri="{FF2B5EF4-FFF2-40B4-BE49-F238E27FC236}">
                    <a16:creationId xmlns:a16="http://schemas.microsoft.com/office/drawing/2014/main" id="{5500B155-4A11-8B2D-22B2-3280BA0CFE4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300000"/>
                        </a14:imgEffect>
                      </a14:imgLayer>
                    </a14:imgProps>
                  </a:ext>
                </a:extLst>
              </a:blip>
              <a:srcRect l="27969" t="6652"/>
              <a:stretch/>
            </p:blipFill>
            <p:spPr>
              <a:xfrm>
                <a:off x="7617945" y="2913469"/>
                <a:ext cx="1137603" cy="1584384"/>
              </a:xfrm>
              <a:prstGeom prst="rect">
                <a:avLst/>
              </a:prstGeom>
            </p:spPr>
          </p:pic>
        </p:grpSp>
        <p:pic>
          <p:nvPicPr>
            <p:cNvPr id="242" name="圖片 241">
              <a:extLst>
                <a:ext uri="{FF2B5EF4-FFF2-40B4-BE49-F238E27FC236}">
                  <a16:creationId xmlns:a16="http://schemas.microsoft.com/office/drawing/2014/main" id="{EC132E86-861F-A4AE-01C1-379273A47979}"/>
                </a:ext>
              </a:extLst>
            </p:cNvPr>
            <p:cNvPicPr>
              <a:picLocks noChangeAspect="1"/>
            </p:cNvPicPr>
            <p:nvPr/>
          </p:nvPicPr>
          <p:blipFill>
            <a:blip r:embed="rId5"/>
            <a:stretch>
              <a:fillRect/>
            </a:stretch>
          </p:blipFill>
          <p:spPr>
            <a:xfrm rot="21160806" flipH="1">
              <a:off x="7716912" y="3404919"/>
              <a:ext cx="308658" cy="308658"/>
            </a:xfrm>
            <a:prstGeom prst="rect">
              <a:avLst/>
            </a:prstGeom>
          </p:spPr>
        </p:pic>
        <p:pic>
          <p:nvPicPr>
            <p:cNvPr id="243" name="圖片 242">
              <a:extLst>
                <a:ext uri="{FF2B5EF4-FFF2-40B4-BE49-F238E27FC236}">
                  <a16:creationId xmlns:a16="http://schemas.microsoft.com/office/drawing/2014/main" id="{6AF5233D-9CB5-F498-4251-B551254A49C3}"/>
                </a:ext>
              </a:extLst>
            </p:cNvPr>
            <p:cNvPicPr>
              <a:picLocks noChangeAspect="1"/>
            </p:cNvPicPr>
            <p:nvPr/>
          </p:nvPicPr>
          <p:blipFill>
            <a:blip r:embed="rId5"/>
            <a:stretch>
              <a:fillRect/>
            </a:stretch>
          </p:blipFill>
          <p:spPr>
            <a:xfrm flipH="1">
              <a:off x="8119980" y="3682923"/>
              <a:ext cx="247007" cy="247007"/>
            </a:xfrm>
            <a:prstGeom prst="rect">
              <a:avLst/>
            </a:prstGeom>
          </p:spPr>
        </p:pic>
      </p:grpSp>
      <p:grpSp>
        <p:nvGrpSpPr>
          <p:cNvPr id="245" name="群組 244">
            <a:extLst>
              <a:ext uri="{FF2B5EF4-FFF2-40B4-BE49-F238E27FC236}">
                <a16:creationId xmlns:a16="http://schemas.microsoft.com/office/drawing/2014/main" id="{750A97C1-DB7F-FFEA-2905-6BD27FAE4D0D}"/>
              </a:ext>
            </a:extLst>
          </p:cNvPr>
          <p:cNvGrpSpPr/>
          <p:nvPr/>
        </p:nvGrpSpPr>
        <p:grpSpPr>
          <a:xfrm>
            <a:off x="488052" y="4662681"/>
            <a:ext cx="279585" cy="168890"/>
            <a:chOff x="1114871" y="4458058"/>
            <a:chExt cx="438179" cy="264693"/>
          </a:xfrm>
        </p:grpSpPr>
        <p:sp>
          <p:nvSpPr>
            <p:cNvPr id="246" name="等腰三角形 245">
              <a:extLst>
                <a:ext uri="{FF2B5EF4-FFF2-40B4-BE49-F238E27FC236}">
                  <a16:creationId xmlns:a16="http://schemas.microsoft.com/office/drawing/2014/main" id="{9332BEE9-55BC-80EC-8BDF-BDD3B68B17F5}"/>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7" name="等腰三角形 246">
              <a:extLst>
                <a:ext uri="{FF2B5EF4-FFF2-40B4-BE49-F238E27FC236}">
                  <a16:creationId xmlns:a16="http://schemas.microsoft.com/office/drawing/2014/main" id="{BB657CC7-678E-176F-08AC-E3CAC2FFF20F}"/>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48" name="群組 247">
            <a:extLst>
              <a:ext uri="{FF2B5EF4-FFF2-40B4-BE49-F238E27FC236}">
                <a16:creationId xmlns:a16="http://schemas.microsoft.com/office/drawing/2014/main" id="{E2746093-8734-27A7-2C9C-76E94234343A}"/>
              </a:ext>
            </a:extLst>
          </p:cNvPr>
          <p:cNvGrpSpPr/>
          <p:nvPr/>
        </p:nvGrpSpPr>
        <p:grpSpPr>
          <a:xfrm flipH="1">
            <a:off x="8376361" y="4662682"/>
            <a:ext cx="279586" cy="168889"/>
            <a:chOff x="1114871" y="4458058"/>
            <a:chExt cx="438183" cy="264693"/>
          </a:xfrm>
        </p:grpSpPr>
        <p:sp>
          <p:nvSpPr>
            <p:cNvPr id="249" name="等腰三角形 248">
              <a:extLst>
                <a:ext uri="{FF2B5EF4-FFF2-40B4-BE49-F238E27FC236}">
                  <a16:creationId xmlns:a16="http://schemas.microsoft.com/office/drawing/2014/main" id="{CB242CD7-AFC4-FA2D-87A0-8271AA0EEE28}"/>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50" name="等腰三角形 249">
              <a:extLst>
                <a:ext uri="{FF2B5EF4-FFF2-40B4-BE49-F238E27FC236}">
                  <a16:creationId xmlns:a16="http://schemas.microsoft.com/office/drawing/2014/main" id="{CF353904-B8B2-A862-8AFD-1E27FEB114D3}"/>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5" name="群組 4">
            <a:extLst>
              <a:ext uri="{FF2B5EF4-FFF2-40B4-BE49-F238E27FC236}">
                <a16:creationId xmlns:a16="http://schemas.microsoft.com/office/drawing/2014/main" id="{24C0DC9F-1AFB-F282-8F14-2D9180862BD5}"/>
              </a:ext>
            </a:extLst>
          </p:cNvPr>
          <p:cNvGrpSpPr/>
          <p:nvPr/>
        </p:nvGrpSpPr>
        <p:grpSpPr>
          <a:xfrm>
            <a:off x="346852" y="1338565"/>
            <a:ext cx="2857562" cy="369332"/>
            <a:chOff x="462197" y="1283149"/>
            <a:chExt cx="2857562" cy="369332"/>
          </a:xfrm>
        </p:grpSpPr>
        <p:grpSp>
          <p:nvGrpSpPr>
            <p:cNvPr id="88" name="群組 87">
              <a:extLst>
                <a:ext uri="{FF2B5EF4-FFF2-40B4-BE49-F238E27FC236}">
                  <a16:creationId xmlns:a16="http://schemas.microsoft.com/office/drawing/2014/main" id="{8C216F39-B404-B45F-1DC3-45938B504AA7}"/>
                </a:ext>
              </a:extLst>
            </p:cNvPr>
            <p:cNvGrpSpPr/>
            <p:nvPr/>
          </p:nvGrpSpPr>
          <p:grpSpPr>
            <a:xfrm>
              <a:off x="462197" y="1395015"/>
              <a:ext cx="174478" cy="137115"/>
              <a:chOff x="898525" y="4238035"/>
              <a:chExt cx="174478" cy="137115"/>
            </a:xfrm>
          </p:grpSpPr>
          <p:sp>
            <p:nvSpPr>
              <p:cNvPr id="93" name="箭號: ＞形 92">
                <a:extLst>
                  <a:ext uri="{FF2B5EF4-FFF2-40B4-BE49-F238E27FC236}">
                    <a16:creationId xmlns:a16="http://schemas.microsoft.com/office/drawing/2014/main" id="{C7C5F684-2C54-C93C-F7F0-3BECC770F489}"/>
                  </a:ext>
                </a:extLst>
              </p:cNvPr>
              <p:cNvSpPr/>
              <p:nvPr/>
            </p:nvSpPr>
            <p:spPr>
              <a:xfrm>
                <a:off x="898525"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94" name="箭號: ＞形 93">
                <a:extLst>
                  <a:ext uri="{FF2B5EF4-FFF2-40B4-BE49-F238E27FC236}">
                    <a16:creationId xmlns:a16="http://schemas.microsoft.com/office/drawing/2014/main" id="{BEBD8C69-30EB-F544-D6FC-33F5CF5E91AE}"/>
                  </a:ext>
                </a:extLst>
              </p:cNvPr>
              <p:cNvSpPr/>
              <p:nvPr/>
            </p:nvSpPr>
            <p:spPr>
              <a:xfrm>
                <a:off x="968228"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89" name="文字方塊 88">
              <a:extLst>
                <a:ext uri="{FF2B5EF4-FFF2-40B4-BE49-F238E27FC236}">
                  <a16:creationId xmlns:a16="http://schemas.microsoft.com/office/drawing/2014/main" id="{39D0E751-D0B6-930B-1ED6-193CECEC84E4}"/>
                </a:ext>
              </a:extLst>
            </p:cNvPr>
            <p:cNvSpPr txBox="1"/>
            <p:nvPr/>
          </p:nvSpPr>
          <p:spPr>
            <a:xfrm>
              <a:off x="1452997" y="1283149"/>
              <a:ext cx="877163" cy="369332"/>
            </a:xfrm>
            <a:prstGeom prst="rect">
              <a:avLst/>
            </a:prstGeom>
            <a:noFill/>
          </p:spPr>
          <p:txBody>
            <a:bodyPr wrap="none">
              <a:spAutoFit/>
            </a:bodyPr>
            <a:lstStyle/>
            <a:p>
              <a:pPr algn="ctr"/>
              <a:r>
                <a:rPr kumimoji="1" lang="zh-TW" altLang="en-US" sz="1800" b="1">
                  <a:solidFill>
                    <a:srgbClr val="002855"/>
                  </a:solidFill>
                  <a:latin typeface="+mj-ea"/>
                  <a:ea typeface="+mj-ea"/>
                  <a:cs typeface="Meiryo" charset="-128"/>
                </a:rPr>
                <a:t>檢查機</a:t>
              </a:r>
              <a:endParaRPr kumimoji="1" lang="en-US" altLang="ja-JP" sz="1800" b="1">
                <a:solidFill>
                  <a:srgbClr val="002855"/>
                </a:solidFill>
                <a:latin typeface="+mj-ea"/>
                <a:ea typeface="+mj-ea"/>
                <a:cs typeface="Meiryo" charset="-128"/>
              </a:endParaRPr>
            </a:p>
          </p:txBody>
        </p:sp>
        <p:grpSp>
          <p:nvGrpSpPr>
            <p:cNvPr id="90" name="群組 89">
              <a:extLst>
                <a:ext uri="{FF2B5EF4-FFF2-40B4-BE49-F238E27FC236}">
                  <a16:creationId xmlns:a16="http://schemas.microsoft.com/office/drawing/2014/main" id="{81902E45-E180-B912-C75B-57FAEDFE6999}"/>
                </a:ext>
              </a:extLst>
            </p:cNvPr>
            <p:cNvGrpSpPr/>
            <p:nvPr/>
          </p:nvGrpSpPr>
          <p:grpSpPr>
            <a:xfrm flipH="1">
              <a:off x="3145281" y="1388816"/>
              <a:ext cx="174478" cy="137115"/>
              <a:chOff x="898525" y="4238035"/>
              <a:chExt cx="174478" cy="137115"/>
            </a:xfrm>
          </p:grpSpPr>
          <p:sp>
            <p:nvSpPr>
              <p:cNvPr id="91" name="箭號: ＞形 90">
                <a:extLst>
                  <a:ext uri="{FF2B5EF4-FFF2-40B4-BE49-F238E27FC236}">
                    <a16:creationId xmlns:a16="http://schemas.microsoft.com/office/drawing/2014/main" id="{95098CE6-851E-A74D-CBC2-5DAA705C7296}"/>
                  </a:ext>
                </a:extLst>
              </p:cNvPr>
              <p:cNvSpPr/>
              <p:nvPr/>
            </p:nvSpPr>
            <p:spPr>
              <a:xfrm>
                <a:off x="898525"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92" name="箭號: ＞形 91">
                <a:extLst>
                  <a:ext uri="{FF2B5EF4-FFF2-40B4-BE49-F238E27FC236}">
                    <a16:creationId xmlns:a16="http://schemas.microsoft.com/office/drawing/2014/main" id="{5960FDB7-60A0-EAF1-9994-283597580FCD}"/>
                  </a:ext>
                </a:extLst>
              </p:cNvPr>
              <p:cNvSpPr/>
              <p:nvPr/>
            </p:nvSpPr>
            <p:spPr>
              <a:xfrm>
                <a:off x="968228"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cxnSp>
          <p:nvCxnSpPr>
            <p:cNvPr id="3" name="直線接點 2">
              <a:extLst>
                <a:ext uri="{FF2B5EF4-FFF2-40B4-BE49-F238E27FC236}">
                  <a16:creationId xmlns:a16="http://schemas.microsoft.com/office/drawing/2014/main" id="{200A6EBC-51C3-7E46-15A1-9D9F272BA535}"/>
                </a:ext>
              </a:extLst>
            </p:cNvPr>
            <p:cNvCxnSpPr/>
            <p:nvPr/>
          </p:nvCxnSpPr>
          <p:spPr>
            <a:xfrm>
              <a:off x="709083" y="1463572"/>
              <a:ext cx="756000" cy="0"/>
            </a:xfrm>
            <a:prstGeom prst="line">
              <a:avLst/>
            </a:prstGeom>
            <a:ln w="15875">
              <a:solidFill>
                <a:srgbClr val="001F6B"/>
              </a:solidFill>
            </a:ln>
          </p:spPr>
          <p:style>
            <a:lnRef idx="1">
              <a:schemeClr val="accent1"/>
            </a:lnRef>
            <a:fillRef idx="0">
              <a:schemeClr val="accent1"/>
            </a:fillRef>
            <a:effectRef idx="0">
              <a:schemeClr val="accent1"/>
            </a:effectRef>
            <a:fontRef idx="minor">
              <a:schemeClr val="tx1"/>
            </a:fontRef>
          </p:style>
        </p:cxnSp>
        <p:cxnSp>
          <p:nvCxnSpPr>
            <p:cNvPr id="4" name="直線接點 3">
              <a:extLst>
                <a:ext uri="{FF2B5EF4-FFF2-40B4-BE49-F238E27FC236}">
                  <a16:creationId xmlns:a16="http://schemas.microsoft.com/office/drawing/2014/main" id="{35FE64A8-712A-B44B-373C-1866FC5FB052}"/>
                </a:ext>
              </a:extLst>
            </p:cNvPr>
            <p:cNvCxnSpPr/>
            <p:nvPr/>
          </p:nvCxnSpPr>
          <p:spPr>
            <a:xfrm>
              <a:off x="2312281" y="1463572"/>
              <a:ext cx="756000" cy="0"/>
            </a:xfrm>
            <a:prstGeom prst="line">
              <a:avLst/>
            </a:prstGeom>
            <a:ln w="15875">
              <a:solidFill>
                <a:srgbClr val="001F6B"/>
              </a:solidFill>
            </a:ln>
          </p:spPr>
          <p:style>
            <a:lnRef idx="1">
              <a:schemeClr val="accent1"/>
            </a:lnRef>
            <a:fillRef idx="0">
              <a:schemeClr val="accent1"/>
            </a:fillRef>
            <a:effectRef idx="0">
              <a:schemeClr val="accent1"/>
            </a:effectRef>
            <a:fontRef idx="minor">
              <a:schemeClr val="tx1"/>
            </a:fontRef>
          </p:style>
        </p:cxnSp>
      </p:grpSp>
      <p:grpSp>
        <p:nvGrpSpPr>
          <p:cNvPr id="29" name="群組 28">
            <a:extLst>
              <a:ext uri="{FF2B5EF4-FFF2-40B4-BE49-F238E27FC236}">
                <a16:creationId xmlns:a16="http://schemas.microsoft.com/office/drawing/2014/main" id="{275184C8-0D55-C82E-25BC-40AB625F260B}"/>
              </a:ext>
            </a:extLst>
          </p:cNvPr>
          <p:cNvGrpSpPr/>
          <p:nvPr/>
        </p:nvGrpSpPr>
        <p:grpSpPr>
          <a:xfrm>
            <a:off x="668500" y="3208735"/>
            <a:ext cx="2235610" cy="307777"/>
            <a:chOff x="790772" y="3208735"/>
            <a:chExt cx="2235610" cy="307777"/>
          </a:xfrm>
        </p:grpSpPr>
        <p:grpSp>
          <p:nvGrpSpPr>
            <p:cNvPr id="7" name="群組 6">
              <a:extLst>
                <a:ext uri="{FF2B5EF4-FFF2-40B4-BE49-F238E27FC236}">
                  <a16:creationId xmlns:a16="http://schemas.microsoft.com/office/drawing/2014/main" id="{7AC11AA9-B846-31B8-9E52-EE0AC18E56AA}"/>
                </a:ext>
              </a:extLst>
            </p:cNvPr>
            <p:cNvGrpSpPr/>
            <p:nvPr/>
          </p:nvGrpSpPr>
          <p:grpSpPr>
            <a:xfrm>
              <a:off x="790772" y="3294066"/>
              <a:ext cx="174478" cy="137115"/>
              <a:chOff x="898525" y="4238035"/>
              <a:chExt cx="174478" cy="137115"/>
            </a:xfrm>
          </p:grpSpPr>
          <p:sp>
            <p:nvSpPr>
              <p:cNvPr id="13" name="箭號: ＞形 12">
                <a:extLst>
                  <a:ext uri="{FF2B5EF4-FFF2-40B4-BE49-F238E27FC236}">
                    <a16:creationId xmlns:a16="http://schemas.microsoft.com/office/drawing/2014/main" id="{FD055097-EAC5-F1EB-5406-3DAB157F8DBD}"/>
                  </a:ext>
                </a:extLst>
              </p:cNvPr>
              <p:cNvSpPr/>
              <p:nvPr/>
            </p:nvSpPr>
            <p:spPr>
              <a:xfrm>
                <a:off x="898525"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4" name="箭號: ＞形 13">
                <a:extLst>
                  <a:ext uri="{FF2B5EF4-FFF2-40B4-BE49-F238E27FC236}">
                    <a16:creationId xmlns:a16="http://schemas.microsoft.com/office/drawing/2014/main" id="{C3E51CC7-5A06-7E8A-DE7F-003A7EA0888E}"/>
                  </a:ext>
                </a:extLst>
              </p:cNvPr>
              <p:cNvSpPr/>
              <p:nvPr/>
            </p:nvSpPr>
            <p:spPr>
              <a:xfrm>
                <a:off x="968228"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8" name="文字方塊 7">
              <a:extLst>
                <a:ext uri="{FF2B5EF4-FFF2-40B4-BE49-F238E27FC236}">
                  <a16:creationId xmlns:a16="http://schemas.microsoft.com/office/drawing/2014/main" id="{DCE8FF0A-530D-95B4-BC7F-59DDCF8C0153}"/>
                </a:ext>
              </a:extLst>
            </p:cNvPr>
            <p:cNvSpPr txBox="1"/>
            <p:nvPr/>
          </p:nvSpPr>
          <p:spPr>
            <a:xfrm>
              <a:off x="1026599" y="3208735"/>
              <a:ext cx="1757469" cy="307777"/>
            </a:xfrm>
            <a:prstGeom prst="rect">
              <a:avLst/>
            </a:prstGeom>
            <a:noFill/>
          </p:spPr>
          <p:txBody>
            <a:bodyPr wrap="none" anchor="ctr">
              <a:spAutoFit/>
            </a:bodyPr>
            <a:lstStyle/>
            <a:p>
              <a:pPr algn="ctr"/>
              <a:r>
                <a:rPr kumimoji="1" lang="en-US" altLang="zh-TW" sz="1400" b="1">
                  <a:solidFill>
                    <a:srgbClr val="002855"/>
                  </a:solidFill>
                  <a:latin typeface="+mj-ea"/>
                  <a:ea typeface="+mj-ea"/>
                  <a:cs typeface="Meiryo" charset="-128"/>
                </a:rPr>
                <a:t>ADT </a:t>
              </a:r>
              <a:r>
                <a:rPr kumimoji="1" lang="zh-TW" altLang="en-US" sz="1400" b="1">
                  <a:solidFill>
                    <a:srgbClr val="002855"/>
                  </a:solidFill>
                  <a:latin typeface="+mj-ea"/>
                  <a:ea typeface="+mj-ea"/>
                  <a:cs typeface="Meiryo" charset="-128"/>
                </a:rPr>
                <a:t>自主開發</a:t>
              </a:r>
              <a:r>
                <a:rPr kumimoji="1" lang="en-US" altLang="zh-TW" sz="1400" b="1">
                  <a:solidFill>
                    <a:srgbClr val="002855"/>
                  </a:solidFill>
                  <a:latin typeface="+mj-ea"/>
                  <a:ea typeface="+mj-ea"/>
                  <a:cs typeface="Meiryo" charset="-128"/>
                </a:rPr>
                <a:t>Gate</a:t>
              </a:r>
            </a:p>
          </p:txBody>
        </p:sp>
        <p:grpSp>
          <p:nvGrpSpPr>
            <p:cNvPr id="10" name="群組 9">
              <a:extLst>
                <a:ext uri="{FF2B5EF4-FFF2-40B4-BE49-F238E27FC236}">
                  <a16:creationId xmlns:a16="http://schemas.microsoft.com/office/drawing/2014/main" id="{C2A3AA98-E1D6-A98A-8549-663BA3C6ED7D}"/>
                </a:ext>
              </a:extLst>
            </p:cNvPr>
            <p:cNvGrpSpPr/>
            <p:nvPr/>
          </p:nvGrpSpPr>
          <p:grpSpPr>
            <a:xfrm flipH="1">
              <a:off x="2851904" y="3294066"/>
              <a:ext cx="174478" cy="137115"/>
              <a:chOff x="898525" y="4238035"/>
              <a:chExt cx="174478" cy="137115"/>
            </a:xfrm>
          </p:grpSpPr>
          <p:sp>
            <p:nvSpPr>
              <p:cNvPr id="11" name="箭號: ＞形 10">
                <a:extLst>
                  <a:ext uri="{FF2B5EF4-FFF2-40B4-BE49-F238E27FC236}">
                    <a16:creationId xmlns:a16="http://schemas.microsoft.com/office/drawing/2014/main" id="{040D504A-6738-86EE-26B8-655A15DFC4BF}"/>
                  </a:ext>
                </a:extLst>
              </p:cNvPr>
              <p:cNvSpPr/>
              <p:nvPr/>
            </p:nvSpPr>
            <p:spPr>
              <a:xfrm>
                <a:off x="898525"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2" name="箭號: ＞形 11">
                <a:extLst>
                  <a:ext uri="{FF2B5EF4-FFF2-40B4-BE49-F238E27FC236}">
                    <a16:creationId xmlns:a16="http://schemas.microsoft.com/office/drawing/2014/main" id="{C5CAB50E-5B28-A51B-C676-ACD769689741}"/>
                  </a:ext>
                </a:extLst>
              </p:cNvPr>
              <p:cNvSpPr/>
              <p:nvPr/>
            </p:nvSpPr>
            <p:spPr>
              <a:xfrm>
                <a:off x="968228"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grpSp>
        <p:nvGrpSpPr>
          <p:cNvPr id="15" name="群組 14">
            <a:extLst>
              <a:ext uri="{FF2B5EF4-FFF2-40B4-BE49-F238E27FC236}">
                <a16:creationId xmlns:a16="http://schemas.microsoft.com/office/drawing/2014/main" id="{FB367330-E27D-7E18-D816-76FA25254273}"/>
              </a:ext>
            </a:extLst>
          </p:cNvPr>
          <p:cNvGrpSpPr/>
          <p:nvPr/>
        </p:nvGrpSpPr>
        <p:grpSpPr>
          <a:xfrm>
            <a:off x="334598" y="1654775"/>
            <a:ext cx="2720087" cy="1213365"/>
            <a:chOff x="456870" y="1654775"/>
            <a:chExt cx="2720087" cy="1213365"/>
          </a:xfrm>
        </p:grpSpPr>
        <p:grpSp>
          <p:nvGrpSpPr>
            <p:cNvPr id="26" name="群組 25">
              <a:extLst>
                <a:ext uri="{FF2B5EF4-FFF2-40B4-BE49-F238E27FC236}">
                  <a16:creationId xmlns:a16="http://schemas.microsoft.com/office/drawing/2014/main" id="{70819B3B-CCF0-46D7-A831-9374E6DEA0C4}"/>
                </a:ext>
              </a:extLst>
            </p:cNvPr>
            <p:cNvGrpSpPr/>
            <p:nvPr/>
          </p:nvGrpSpPr>
          <p:grpSpPr>
            <a:xfrm>
              <a:off x="2119165" y="1951991"/>
              <a:ext cx="1057792" cy="808354"/>
              <a:chOff x="744146" y="3022208"/>
              <a:chExt cx="1057792" cy="808354"/>
            </a:xfrm>
          </p:grpSpPr>
          <p:pic>
            <p:nvPicPr>
              <p:cNvPr id="22" name="圖片 21">
                <a:extLst>
                  <a:ext uri="{FF2B5EF4-FFF2-40B4-BE49-F238E27FC236}">
                    <a16:creationId xmlns:a16="http://schemas.microsoft.com/office/drawing/2014/main" id="{EE594C44-760C-62AA-5F27-0A5BC87EEE3C}"/>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744146" y="3022208"/>
                <a:ext cx="1057792" cy="808354"/>
              </a:xfrm>
              <a:prstGeom prst="rect">
                <a:avLst/>
              </a:prstGeom>
            </p:spPr>
          </p:pic>
          <p:sp>
            <p:nvSpPr>
              <p:cNvPr id="74" name="文字方塊 73">
                <a:extLst>
                  <a:ext uri="{FF2B5EF4-FFF2-40B4-BE49-F238E27FC236}">
                    <a16:creationId xmlns:a16="http://schemas.microsoft.com/office/drawing/2014/main" id="{E5F82270-1500-539B-5992-665F0DCE82A5}"/>
                  </a:ext>
                </a:extLst>
              </p:cNvPr>
              <p:cNvSpPr txBox="1"/>
              <p:nvPr/>
            </p:nvSpPr>
            <p:spPr>
              <a:xfrm>
                <a:off x="1037471" y="3045068"/>
                <a:ext cx="729688" cy="584775"/>
              </a:xfrm>
              <a:prstGeom prst="rect">
                <a:avLst/>
              </a:prstGeom>
              <a:noFill/>
            </p:spPr>
            <p:txBody>
              <a:bodyPr wrap="none" rtlCol="0">
                <a:spAutoFit/>
              </a:bodyPr>
              <a:lstStyle/>
              <a:p>
                <a:pPr algn="ctr"/>
                <a:r>
                  <a:rPr kumimoji="1" lang="en-US" altLang="zh-TW" sz="3200" b="1" i="0">
                    <a:solidFill>
                      <a:schemeClr val="bg1"/>
                    </a:solidFill>
                    <a:effectLst>
                      <a:outerShdw blurRad="25400" dist="38100" dir="2700000" algn="tl" rotWithShape="0">
                        <a:prstClr val="black">
                          <a:alpha val="70000"/>
                        </a:prstClr>
                      </a:outerShdw>
                    </a:effectLst>
                    <a:latin typeface="+mj-ea"/>
                    <a:ea typeface="+mj-ea"/>
                    <a:cs typeface="Meiryo UI" panose="020B0604030504040204" pitchFamily="50" charset="-128"/>
                  </a:rPr>
                  <a:t>PC</a:t>
                </a:r>
                <a:endParaRPr kumimoji="1" lang="zh-TW" altLang="en-US" sz="3200" b="1" i="0">
                  <a:solidFill>
                    <a:schemeClr val="bg1"/>
                  </a:solidFill>
                  <a:effectLst>
                    <a:outerShdw blurRad="25400" dist="38100" dir="2700000" algn="tl" rotWithShape="0">
                      <a:prstClr val="black">
                        <a:alpha val="70000"/>
                      </a:prstClr>
                    </a:outerShdw>
                  </a:effectLst>
                  <a:latin typeface="+mj-ea"/>
                  <a:ea typeface="+mj-ea"/>
                  <a:cs typeface="Meiryo UI" panose="020B0604030504040204" pitchFamily="50" charset="-128"/>
                </a:endParaRPr>
              </a:p>
            </p:txBody>
          </p:sp>
        </p:grpSp>
        <p:grpSp>
          <p:nvGrpSpPr>
            <p:cNvPr id="59" name="群組 58">
              <a:extLst>
                <a:ext uri="{FF2B5EF4-FFF2-40B4-BE49-F238E27FC236}">
                  <a16:creationId xmlns:a16="http://schemas.microsoft.com/office/drawing/2014/main" id="{7F1D0073-BCB5-AA5A-32BC-5CE51F86EA02}"/>
                </a:ext>
              </a:extLst>
            </p:cNvPr>
            <p:cNvGrpSpPr/>
            <p:nvPr/>
          </p:nvGrpSpPr>
          <p:grpSpPr>
            <a:xfrm>
              <a:off x="456870" y="1803716"/>
              <a:ext cx="1338247" cy="1064424"/>
              <a:chOff x="685643" y="1334486"/>
              <a:chExt cx="1338247" cy="1064424"/>
            </a:xfrm>
          </p:grpSpPr>
          <p:pic>
            <p:nvPicPr>
              <p:cNvPr id="20" name="圖片 19">
                <a:extLst>
                  <a:ext uri="{FF2B5EF4-FFF2-40B4-BE49-F238E27FC236}">
                    <a16:creationId xmlns:a16="http://schemas.microsoft.com/office/drawing/2014/main" id="{6A8CA3B3-E569-4BC8-6A93-C2D88B506A0C}"/>
                  </a:ext>
                </a:extLst>
              </p:cNvPr>
              <p:cNvPicPr>
                <a:picLocks noChangeAspect="1"/>
              </p:cNvPicPr>
              <p:nvPr/>
            </p:nvPicPr>
            <p:blipFill>
              <a:blip r:embed="rId7"/>
              <a:srcRect/>
              <a:stretch/>
            </p:blipFill>
            <p:spPr>
              <a:xfrm>
                <a:off x="685643" y="1334486"/>
                <a:ext cx="1310571" cy="1064424"/>
              </a:xfrm>
              <a:prstGeom prst="rect">
                <a:avLst/>
              </a:prstGeom>
            </p:spPr>
          </p:pic>
          <p:sp>
            <p:nvSpPr>
              <p:cNvPr id="58" name="平行四邊形 57">
                <a:extLst>
                  <a:ext uri="{FF2B5EF4-FFF2-40B4-BE49-F238E27FC236}">
                    <a16:creationId xmlns:a16="http://schemas.microsoft.com/office/drawing/2014/main" id="{DC5E851D-D5DB-03CE-CD35-80FA86AA545C}"/>
                  </a:ext>
                </a:extLst>
              </p:cNvPr>
              <p:cNvSpPr/>
              <p:nvPr/>
            </p:nvSpPr>
            <p:spPr>
              <a:xfrm>
                <a:off x="1076732" y="1719515"/>
                <a:ext cx="888912" cy="75130"/>
              </a:xfrm>
              <a:prstGeom prst="parallelogram">
                <a:avLst>
                  <a:gd name="adj" fmla="val 104238"/>
                </a:avLst>
              </a:prstGeom>
              <a:solidFill>
                <a:schemeClr val="bg1"/>
              </a:solidFill>
              <a:ln w="31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9" name="TextBox 15">
                <a:extLst>
                  <a:ext uri="{FF2B5EF4-FFF2-40B4-BE49-F238E27FC236}">
                    <a16:creationId xmlns:a16="http://schemas.microsoft.com/office/drawing/2014/main" id="{BD7862E2-267D-92E8-DEF6-1680FFDC55ED}"/>
                  </a:ext>
                </a:extLst>
              </p:cNvPr>
              <p:cNvSpPr txBox="1"/>
              <p:nvPr/>
            </p:nvSpPr>
            <p:spPr>
              <a:xfrm>
                <a:off x="1018487" y="1502964"/>
                <a:ext cx="1005403" cy="338554"/>
              </a:xfrm>
              <a:prstGeom prst="rect">
                <a:avLst/>
              </a:prstGeom>
              <a:noFill/>
            </p:spPr>
            <p:txBody>
              <a:bodyPr wrap="none" rtlCol="0">
                <a:spAutoFit/>
              </a:bodyPr>
              <a:lstStyle/>
              <a:p>
                <a:r>
                  <a:rPr lang="zh-TW" altLang="en-US" sz="1600" b="1">
                    <a:solidFill>
                      <a:srgbClr val="0000FF"/>
                    </a:solidFill>
                    <a:latin typeface="+mj-ea"/>
                    <a:ea typeface="+mj-ea"/>
                  </a:rPr>
                  <a:t>光學鏡頭</a:t>
                </a:r>
                <a:endParaRPr lang="ja-JP" altLang="en-US" sz="1600" b="1">
                  <a:solidFill>
                    <a:srgbClr val="0000FF"/>
                  </a:solidFill>
                  <a:latin typeface="+mj-ea"/>
                  <a:ea typeface="+mj-ea"/>
                </a:endParaRPr>
              </a:p>
            </p:txBody>
          </p:sp>
        </p:grpSp>
        <p:grpSp>
          <p:nvGrpSpPr>
            <p:cNvPr id="57" name="群組 56">
              <a:extLst>
                <a:ext uri="{FF2B5EF4-FFF2-40B4-BE49-F238E27FC236}">
                  <a16:creationId xmlns:a16="http://schemas.microsoft.com/office/drawing/2014/main" id="{49417E7B-6C6E-D6E6-4DF5-81A116455EA5}"/>
                </a:ext>
              </a:extLst>
            </p:cNvPr>
            <p:cNvGrpSpPr/>
            <p:nvPr/>
          </p:nvGrpSpPr>
          <p:grpSpPr>
            <a:xfrm>
              <a:off x="749151" y="1654775"/>
              <a:ext cx="1576276" cy="389783"/>
              <a:chOff x="977924" y="1185545"/>
              <a:chExt cx="1576276" cy="389783"/>
            </a:xfrm>
          </p:grpSpPr>
          <p:sp>
            <p:nvSpPr>
              <p:cNvPr id="56" name="矩形: 圓角 55">
                <a:extLst>
                  <a:ext uri="{FF2B5EF4-FFF2-40B4-BE49-F238E27FC236}">
                    <a16:creationId xmlns:a16="http://schemas.microsoft.com/office/drawing/2014/main" id="{349BAE50-8034-C377-C694-A9DCA4B253B8}"/>
                  </a:ext>
                </a:extLst>
              </p:cNvPr>
              <p:cNvSpPr/>
              <p:nvPr/>
            </p:nvSpPr>
            <p:spPr>
              <a:xfrm>
                <a:off x="2500200" y="1467328"/>
                <a:ext cx="54000" cy="1080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cxnSp>
            <p:nvCxnSpPr>
              <p:cNvPr id="32" name="直線接點 31">
                <a:extLst>
                  <a:ext uri="{FF2B5EF4-FFF2-40B4-BE49-F238E27FC236}">
                    <a16:creationId xmlns:a16="http://schemas.microsoft.com/office/drawing/2014/main" id="{FD9A7AF3-CAEA-2072-CB20-52304454EA03}"/>
                  </a:ext>
                </a:extLst>
              </p:cNvPr>
              <p:cNvCxnSpPr>
                <a:cxnSpLocks/>
              </p:cNvCxnSpPr>
              <p:nvPr/>
            </p:nvCxnSpPr>
            <p:spPr>
              <a:xfrm>
                <a:off x="1206500" y="1188720"/>
                <a:ext cx="1329800" cy="0"/>
              </a:xfrm>
              <a:prstGeom prst="line">
                <a:avLst/>
              </a:prstGeom>
              <a:ln w="158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E498E247-3DA7-7CBF-3C81-394EC051C3BA}"/>
                  </a:ext>
                </a:extLst>
              </p:cNvPr>
              <p:cNvCxnSpPr/>
              <p:nvPr/>
            </p:nvCxnSpPr>
            <p:spPr>
              <a:xfrm>
                <a:off x="2527724" y="1185545"/>
                <a:ext cx="0" cy="316901"/>
              </a:xfrm>
              <a:prstGeom prst="line">
                <a:avLst/>
              </a:prstGeom>
              <a:ln w="15875">
                <a:solidFill>
                  <a:srgbClr val="00B0F0"/>
                </a:solidFill>
              </a:ln>
            </p:spPr>
            <p:style>
              <a:lnRef idx="1">
                <a:schemeClr val="accent1"/>
              </a:lnRef>
              <a:fillRef idx="0">
                <a:schemeClr val="accent1"/>
              </a:fillRef>
              <a:effectRef idx="0">
                <a:schemeClr val="accent1"/>
              </a:effectRef>
              <a:fontRef idx="minor">
                <a:schemeClr val="tx1"/>
              </a:fontRef>
            </p:style>
          </p:cxnSp>
          <p:sp>
            <p:nvSpPr>
              <p:cNvPr id="38" name="矩形: 圓角 37">
                <a:extLst>
                  <a:ext uri="{FF2B5EF4-FFF2-40B4-BE49-F238E27FC236}">
                    <a16:creationId xmlns:a16="http://schemas.microsoft.com/office/drawing/2014/main" id="{450B0EBC-4658-0194-8AAB-E7FCC76A77BA}"/>
                  </a:ext>
                </a:extLst>
              </p:cNvPr>
              <p:cNvSpPr/>
              <p:nvPr/>
            </p:nvSpPr>
            <p:spPr>
              <a:xfrm>
                <a:off x="1447824" y="1246963"/>
                <a:ext cx="36000" cy="108000"/>
              </a:xfrm>
              <a:prstGeom prst="roundRect">
                <a:avLst/>
              </a:prstGeom>
              <a:solidFill>
                <a:srgbClr val="C7E7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39" name="矩形: 圓角 38">
                <a:extLst>
                  <a:ext uri="{FF2B5EF4-FFF2-40B4-BE49-F238E27FC236}">
                    <a16:creationId xmlns:a16="http://schemas.microsoft.com/office/drawing/2014/main" id="{85DF7D81-23A6-7549-0C33-B2FBC1612249}"/>
                  </a:ext>
                </a:extLst>
              </p:cNvPr>
              <p:cNvSpPr/>
              <p:nvPr/>
            </p:nvSpPr>
            <p:spPr>
              <a:xfrm>
                <a:off x="977924" y="1403378"/>
                <a:ext cx="36000" cy="108000"/>
              </a:xfrm>
              <a:prstGeom prst="roundRect">
                <a:avLst/>
              </a:prstGeom>
              <a:solidFill>
                <a:srgbClr val="C7E7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cxnSp>
            <p:nvCxnSpPr>
              <p:cNvPr id="52" name="直線接點 51">
                <a:extLst>
                  <a:ext uri="{FF2B5EF4-FFF2-40B4-BE49-F238E27FC236}">
                    <a16:creationId xmlns:a16="http://schemas.microsoft.com/office/drawing/2014/main" id="{A24ADD47-67CC-B8EF-04F5-CDF3D2A09A0C}"/>
                  </a:ext>
                </a:extLst>
              </p:cNvPr>
              <p:cNvCxnSpPr>
                <a:cxnSpLocks/>
              </p:cNvCxnSpPr>
              <p:nvPr/>
            </p:nvCxnSpPr>
            <p:spPr>
              <a:xfrm>
                <a:off x="1214755" y="1185545"/>
                <a:ext cx="0" cy="148941"/>
              </a:xfrm>
              <a:prstGeom prst="line">
                <a:avLst/>
              </a:prstGeom>
              <a:ln w="158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1D7AE931-E0FD-1574-3C90-0FD41D780E1A}"/>
                  </a:ext>
                </a:extLst>
              </p:cNvPr>
              <p:cNvCxnSpPr>
                <a:cxnSpLocks/>
                <a:endCxn id="38" idx="0"/>
              </p:cNvCxnSpPr>
              <p:nvPr/>
            </p:nvCxnSpPr>
            <p:spPr>
              <a:xfrm flipV="1">
                <a:off x="993328" y="1246963"/>
                <a:ext cx="472496" cy="156499"/>
              </a:xfrm>
              <a:prstGeom prst="line">
                <a:avLst/>
              </a:prstGeom>
              <a:ln w="15875">
                <a:solidFill>
                  <a:srgbClr val="00B0F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grpSp>
        <p:nvGrpSpPr>
          <p:cNvPr id="25" name="群組 24">
            <a:extLst>
              <a:ext uri="{FF2B5EF4-FFF2-40B4-BE49-F238E27FC236}">
                <a16:creationId xmlns:a16="http://schemas.microsoft.com/office/drawing/2014/main" id="{5344BB5D-C281-C614-44AA-6D39DDEE0413}"/>
              </a:ext>
            </a:extLst>
          </p:cNvPr>
          <p:cNvGrpSpPr/>
          <p:nvPr/>
        </p:nvGrpSpPr>
        <p:grpSpPr>
          <a:xfrm>
            <a:off x="328918" y="3521273"/>
            <a:ext cx="2937838" cy="954107"/>
            <a:chOff x="522921" y="2867552"/>
            <a:chExt cx="2937838" cy="954107"/>
          </a:xfrm>
        </p:grpSpPr>
        <p:sp>
          <p:nvSpPr>
            <p:cNvPr id="27" name="等腰三角形 26">
              <a:extLst>
                <a:ext uri="{FF2B5EF4-FFF2-40B4-BE49-F238E27FC236}">
                  <a16:creationId xmlns:a16="http://schemas.microsoft.com/office/drawing/2014/main" id="{564FEB52-B248-6C3C-AE42-175989341CEC}"/>
                </a:ext>
              </a:extLst>
            </p:cNvPr>
            <p:cNvSpPr>
              <a:spLocks noChangeAspect="1"/>
            </p:cNvSpPr>
            <p:nvPr/>
          </p:nvSpPr>
          <p:spPr>
            <a:xfrm rot="5400000">
              <a:off x="506015" y="2976442"/>
              <a:ext cx="123811" cy="90000"/>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latin typeface="微軟正黑體" panose="020B0604030504040204" pitchFamily="34" charset="-120"/>
                <a:ea typeface="微軟正黑體" panose="020B0604030504040204" pitchFamily="34" charset="-120"/>
              </a:endParaRPr>
            </a:p>
          </p:txBody>
        </p:sp>
        <p:sp>
          <p:nvSpPr>
            <p:cNvPr id="28" name="TextBox 15">
              <a:extLst>
                <a:ext uri="{FF2B5EF4-FFF2-40B4-BE49-F238E27FC236}">
                  <a16:creationId xmlns:a16="http://schemas.microsoft.com/office/drawing/2014/main" id="{A2995F42-6562-4DEB-937E-5D8BFB7D5C19}"/>
                </a:ext>
              </a:extLst>
            </p:cNvPr>
            <p:cNvSpPr txBox="1"/>
            <p:nvPr/>
          </p:nvSpPr>
          <p:spPr>
            <a:xfrm>
              <a:off x="583048" y="2867552"/>
              <a:ext cx="2877711" cy="954107"/>
            </a:xfrm>
            <a:prstGeom prst="rect">
              <a:avLst/>
            </a:prstGeom>
            <a:noFill/>
          </p:spPr>
          <p:txBody>
            <a:bodyPr wrap="none" rtlCol="0">
              <a:spAutoFit/>
            </a:bodyPr>
            <a:lstStyle/>
            <a:p>
              <a:r>
                <a:rPr lang="en-US" altLang="zh-TW" sz="1400" b="1">
                  <a:solidFill>
                    <a:schemeClr val="tx1">
                      <a:lumMod val="75000"/>
                      <a:lumOff val="25000"/>
                    </a:schemeClr>
                  </a:solidFill>
                  <a:latin typeface="微軟正黑體" panose="020B0604030504040204" pitchFamily="34" charset="-120"/>
                  <a:ea typeface="微軟正黑體" panose="020B0604030504040204" pitchFamily="34" charset="-120"/>
                </a:rPr>
                <a:t>2015</a:t>
              </a:r>
              <a:r>
                <a:rPr lang="zh-TW" altLang="en-US" sz="1400" b="1">
                  <a:solidFill>
                    <a:schemeClr val="tx1">
                      <a:lumMod val="75000"/>
                      <a:lumOff val="25000"/>
                    </a:schemeClr>
                  </a:solidFill>
                  <a:latin typeface="微軟正黑體" panose="020B0604030504040204" pitchFamily="34" charset="-120"/>
                  <a:ea typeface="微軟正黑體" panose="020B0604030504040204" pitchFamily="34" charset="-120"/>
                </a:rPr>
                <a:t>年，</a:t>
              </a:r>
              <a:r>
                <a:rPr lang="en-US" altLang="zh-TW" sz="1400" b="1">
                  <a:solidFill>
                    <a:schemeClr val="tx1">
                      <a:lumMod val="75000"/>
                      <a:lumOff val="25000"/>
                    </a:schemeClr>
                  </a:solidFill>
                  <a:latin typeface="微軟正黑體" panose="020B0604030504040204" pitchFamily="34" charset="-120"/>
                  <a:ea typeface="微軟正黑體" panose="020B0604030504040204" pitchFamily="34" charset="-120"/>
                </a:rPr>
                <a:t>ADT</a:t>
              </a:r>
              <a:r>
                <a:rPr lang="zh-TW" altLang="en-US" sz="1400" b="1">
                  <a:solidFill>
                    <a:schemeClr val="tx1">
                      <a:lumMod val="75000"/>
                      <a:lumOff val="25000"/>
                    </a:schemeClr>
                  </a:solidFill>
                  <a:latin typeface="微軟正黑體" panose="020B0604030504040204" pitchFamily="34" charset="-120"/>
                  <a:ea typeface="微軟正黑體" panose="020B0604030504040204" pitchFamily="34" charset="-120"/>
                </a:rPr>
                <a:t>自行開發新</a:t>
              </a:r>
              <a:r>
                <a:rPr lang="en-US" altLang="zh-TW" sz="1400" b="1">
                  <a:solidFill>
                    <a:schemeClr val="tx1">
                      <a:lumMod val="75000"/>
                      <a:lumOff val="25000"/>
                    </a:schemeClr>
                  </a:solidFill>
                  <a:latin typeface="微軟正黑體" panose="020B0604030504040204" pitchFamily="34" charset="-120"/>
                  <a:ea typeface="微軟正黑體" panose="020B0604030504040204" pitchFamily="34" charset="-120"/>
                </a:rPr>
                <a:t>Gate</a:t>
              </a:r>
              <a:r>
                <a:rPr lang="zh-TW" altLang="en-US" sz="1400" b="1">
                  <a:solidFill>
                    <a:schemeClr val="tx1">
                      <a:lumMod val="75000"/>
                      <a:lumOff val="25000"/>
                    </a:schemeClr>
                  </a:solidFill>
                  <a:latin typeface="微軟正黑體" panose="020B0604030504040204" pitchFamily="34" charset="-120"/>
                  <a:ea typeface="微軟正黑體" panose="020B0604030504040204" pitchFamily="34" charset="-120"/>
                </a:rPr>
                <a:t>，</a:t>
              </a:r>
              <a:endParaRPr lang="en-US" altLang="zh-TW" sz="1400" b="1">
                <a:solidFill>
                  <a:schemeClr val="tx1">
                    <a:lumMod val="75000"/>
                    <a:lumOff val="25000"/>
                  </a:schemeClr>
                </a:solidFill>
                <a:latin typeface="微軟正黑體" panose="020B0604030504040204" pitchFamily="34" charset="-120"/>
                <a:ea typeface="微軟正黑體" panose="020B0604030504040204" pitchFamily="34" charset="-120"/>
              </a:endParaRPr>
            </a:p>
            <a:p>
              <a:r>
                <a:rPr lang="zh-TW" altLang="en-US" sz="1400" b="1">
                  <a:solidFill>
                    <a:schemeClr val="tx1">
                      <a:lumMod val="75000"/>
                      <a:lumOff val="25000"/>
                    </a:schemeClr>
                  </a:solidFill>
                  <a:latin typeface="微軟正黑體" panose="020B0604030504040204" pitchFamily="34" charset="-120"/>
                  <a:ea typeface="微軟正黑體" panose="020B0604030504040204" pitchFamily="34" charset="-120"/>
                </a:rPr>
                <a:t>藉此降低精查員判斷欠點的數量，</a:t>
              </a:r>
              <a:endParaRPr lang="en-US" altLang="zh-TW" sz="1400" b="1">
                <a:solidFill>
                  <a:schemeClr val="tx1">
                    <a:lumMod val="75000"/>
                    <a:lumOff val="25000"/>
                  </a:schemeClr>
                </a:solidFill>
                <a:latin typeface="微軟正黑體" panose="020B0604030504040204" pitchFamily="34" charset="-120"/>
                <a:ea typeface="微軟正黑體" panose="020B0604030504040204" pitchFamily="34" charset="-120"/>
              </a:endParaRPr>
            </a:p>
            <a:p>
              <a:r>
                <a:rPr lang="zh-TW" altLang="en-US" sz="1400" b="1">
                  <a:solidFill>
                    <a:schemeClr val="tx1">
                      <a:lumMod val="75000"/>
                      <a:lumOff val="25000"/>
                    </a:schemeClr>
                  </a:solidFill>
                  <a:latin typeface="微軟正黑體" panose="020B0604030504040204" pitchFamily="34" charset="-120"/>
                  <a:ea typeface="微軟正黑體" panose="020B0604030504040204" pitchFamily="34" charset="-120"/>
                </a:rPr>
                <a:t>在降低同仁負擔之外，同時也大幅</a:t>
              </a:r>
              <a:endParaRPr lang="en-US" altLang="zh-TW" sz="1400" b="1">
                <a:solidFill>
                  <a:schemeClr val="tx1">
                    <a:lumMod val="75000"/>
                    <a:lumOff val="25000"/>
                  </a:schemeClr>
                </a:solidFill>
                <a:latin typeface="微軟正黑體" panose="020B0604030504040204" pitchFamily="34" charset="-120"/>
                <a:ea typeface="微軟正黑體" panose="020B0604030504040204" pitchFamily="34" charset="-120"/>
              </a:endParaRPr>
            </a:p>
            <a:p>
              <a:r>
                <a:rPr lang="zh-TW" altLang="en-US" sz="1400" b="1">
                  <a:solidFill>
                    <a:schemeClr val="tx1">
                      <a:lumMod val="75000"/>
                      <a:lumOff val="25000"/>
                    </a:schemeClr>
                  </a:solidFill>
                  <a:latin typeface="微軟正黑體" panose="020B0604030504040204" pitchFamily="34" charset="-120"/>
                  <a:ea typeface="微軟正黑體" panose="020B0604030504040204" pitchFamily="34" charset="-120"/>
                </a:rPr>
                <a:t>減少欠點誤判，導致混入的風險。</a:t>
              </a:r>
              <a:endParaRPr lang="ja-JP" altLang="en-US" sz="1400" b="1">
                <a:solidFill>
                  <a:schemeClr val="tx1">
                    <a:lumMod val="75000"/>
                    <a:lumOff val="25000"/>
                  </a:schemeClr>
                </a:solidFill>
                <a:latin typeface="微軟正黑體" panose="020B0604030504040204" pitchFamily="34" charset="-120"/>
                <a:ea typeface="微軟正黑體" panose="020B0604030504040204" pitchFamily="34" charset="-120"/>
              </a:endParaRPr>
            </a:p>
          </p:txBody>
        </p:sp>
      </p:grpSp>
      <p:grpSp>
        <p:nvGrpSpPr>
          <p:cNvPr id="240" name="群組 239">
            <a:extLst>
              <a:ext uri="{FF2B5EF4-FFF2-40B4-BE49-F238E27FC236}">
                <a16:creationId xmlns:a16="http://schemas.microsoft.com/office/drawing/2014/main" id="{D6AA87C1-F251-0E08-59D8-D84B22E3F23B}"/>
              </a:ext>
            </a:extLst>
          </p:cNvPr>
          <p:cNvGrpSpPr/>
          <p:nvPr/>
        </p:nvGrpSpPr>
        <p:grpSpPr>
          <a:xfrm>
            <a:off x="5472535" y="867316"/>
            <a:ext cx="3386075" cy="1319740"/>
            <a:chOff x="5431060" y="867316"/>
            <a:chExt cx="3386075" cy="1319740"/>
          </a:xfrm>
        </p:grpSpPr>
        <p:sp>
          <p:nvSpPr>
            <p:cNvPr id="136" name="矩形 135">
              <a:extLst>
                <a:ext uri="{FF2B5EF4-FFF2-40B4-BE49-F238E27FC236}">
                  <a16:creationId xmlns:a16="http://schemas.microsoft.com/office/drawing/2014/main" id="{BF6B5191-6F71-74D0-B4DF-C88202303D86}"/>
                </a:ext>
              </a:extLst>
            </p:cNvPr>
            <p:cNvSpPr/>
            <p:nvPr/>
          </p:nvSpPr>
          <p:spPr>
            <a:xfrm flipV="1">
              <a:off x="7040455" y="1396676"/>
              <a:ext cx="1686064" cy="85705"/>
            </a:xfrm>
            <a:prstGeom prst="rect">
              <a:avLst/>
            </a:prstGeom>
            <a:solidFill>
              <a:srgbClr val="FF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37" name="TextBox 15">
              <a:extLst>
                <a:ext uri="{FF2B5EF4-FFF2-40B4-BE49-F238E27FC236}">
                  <a16:creationId xmlns:a16="http://schemas.microsoft.com/office/drawing/2014/main" id="{D57A65CD-300C-AAC5-F375-356A5B05D0FC}"/>
                </a:ext>
              </a:extLst>
            </p:cNvPr>
            <p:cNvSpPr txBox="1"/>
            <p:nvPr/>
          </p:nvSpPr>
          <p:spPr>
            <a:xfrm>
              <a:off x="6973597" y="1215777"/>
              <a:ext cx="1620957" cy="338554"/>
            </a:xfrm>
            <a:prstGeom prst="rect">
              <a:avLst/>
            </a:prstGeom>
            <a:noFill/>
          </p:spPr>
          <p:txBody>
            <a:bodyPr wrap="none" rtlCol="0">
              <a:spAutoFit/>
            </a:bodyPr>
            <a:lstStyle/>
            <a:p>
              <a:r>
                <a:rPr lang="zh-TW" altLang="en-US" sz="1600" b="1">
                  <a:latin typeface="+mj-ea"/>
                  <a:ea typeface="+mj-ea"/>
                </a:rPr>
                <a:t>品質分析及操作</a:t>
              </a:r>
              <a:endParaRPr lang="ja-JP" altLang="en-US" sz="1600" b="1">
                <a:latin typeface="+mj-ea"/>
                <a:ea typeface="+mj-ea"/>
              </a:endParaRPr>
            </a:p>
          </p:txBody>
        </p:sp>
        <p:sp>
          <p:nvSpPr>
            <p:cNvPr id="129" name="矩形: 圓角 128">
              <a:extLst>
                <a:ext uri="{FF2B5EF4-FFF2-40B4-BE49-F238E27FC236}">
                  <a16:creationId xmlns:a16="http://schemas.microsoft.com/office/drawing/2014/main" id="{1837C325-7D3D-B38A-F0CA-D3DD17BE6E5A}"/>
                </a:ext>
              </a:extLst>
            </p:cNvPr>
            <p:cNvSpPr/>
            <p:nvPr/>
          </p:nvSpPr>
          <p:spPr>
            <a:xfrm>
              <a:off x="5431060" y="892474"/>
              <a:ext cx="3386075" cy="1274604"/>
            </a:xfrm>
            <a:prstGeom prst="roundRect">
              <a:avLst>
                <a:gd name="adj" fmla="val 5120"/>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198" name="群組 197">
              <a:extLst>
                <a:ext uri="{FF2B5EF4-FFF2-40B4-BE49-F238E27FC236}">
                  <a16:creationId xmlns:a16="http://schemas.microsoft.com/office/drawing/2014/main" id="{BF8E0ED2-8BD5-5AAD-E1A1-1E6EA3A27530}"/>
                </a:ext>
              </a:extLst>
            </p:cNvPr>
            <p:cNvGrpSpPr/>
            <p:nvPr/>
          </p:nvGrpSpPr>
          <p:grpSpPr>
            <a:xfrm>
              <a:off x="5484150" y="934406"/>
              <a:ext cx="1477141" cy="1192843"/>
              <a:chOff x="6068928" y="1233170"/>
              <a:chExt cx="1775037" cy="1433404"/>
            </a:xfrm>
          </p:grpSpPr>
          <p:sp>
            <p:nvSpPr>
              <p:cNvPr id="197" name="矩形: 圓角 196">
                <a:extLst>
                  <a:ext uri="{FF2B5EF4-FFF2-40B4-BE49-F238E27FC236}">
                    <a16:creationId xmlns:a16="http://schemas.microsoft.com/office/drawing/2014/main" id="{15DD1CBC-6F6C-90B7-B689-DFB8D8D24E83}"/>
                  </a:ext>
                </a:extLst>
              </p:cNvPr>
              <p:cNvSpPr/>
              <p:nvPr/>
            </p:nvSpPr>
            <p:spPr>
              <a:xfrm>
                <a:off x="6068928" y="1233170"/>
                <a:ext cx="1775037" cy="1433404"/>
              </a:xfrm>
              <a:prstGeom prst="roundRect">
                <a:avLst>
                  <a:gd name="adj" fmla="val 6035"/>
                </a:avLst>
              </a:prstGeom>
              <a:solidFill>
                <a:srgbClr val="FF8B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190" name="圖片 189">
                <a:extLst>
                  <a:ext uri="{FF2B5EF4-FFF2-40B4-BE49-F238E27FC236}">
                    <a16:creationId xmlns:a16="http://schemas.microsoft.com/office/drawing/2014/main" id="{B3275755-BC00-4003-F7BE-329AC5AC549F}"/>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Effect>
                          <a14:saturation sat="400000"/>
                        </a14:imgEffect>
                      </a14:imgLayer>
                    </a14:imgProps>
                  </a:ext>
                </a:extLst>
              </a:blip>
              <a:stretch>
                <a:fillRect/>
              </a:stretch>
            </p:blipFill>
            <p:spPr>
              <a:xfrm>
                <a:off x="6092743" y="1278705"/>
                <a:ext cx="1686063" cy="1350942"/>
              </a:xfrm>
              <a:prstGeom prst="rect">
                <a:avLst/>
              </a:prstGeom>
            </p:spPr>
          </p:pic>
        </p:grpSp>
        <p:grpSp>
          <p:nvGrpSpPr>
            <p:cNvPr id="211" name="群組 210">
              <a:extLst>
                <a:ext uri="{FF2B5EF4-FFF2-40B4-BE49-F238E27FC236}">
                  <a16:creationId xmlns:a16="http://schemas.microsoft.com/office/drawing/2014/main" id="{0C4DA1BD-73A1-6909-3556-5727EC71C9A0}"/>
                </a:ext>
              </a:extLst>
            </p:cNvPr>
            <p:cNvGrpSpPr/>
            <p:nvPr/>
          </p:nvGrpSpPr>
          <p:grpSpPr>
            <a:xfrm>
              <a:off x="7056452" y="1494559"/>
              <a:ext cx="1680435" cy="692497"/>
              <a:chOff x="6796244" y="1208323"/>
              <a:chExt cx="1680435" cy="692497"/>
            </a:xfrm>
          </p:grpSpPr>
          <p:grpSp>
            <p:nvGrpSpPr>
              <p:cNvPr id="206" name="群組 205">
                <a:extLst>
                  <a:ext uri="{FF2B5EF4-FFF2-40B4-BE49-F238E27FC236}">
                    <a16:creationId xmlns:a16="http://schemas.microsoft.com/office/drawing/2014/main" id="{7D81EB27-9B7A-763E-7480-799E8E0ACCE1}"/>
                  </a:ext>
                </a:extLst>
              </p:cNvPr>
              <p:cNvGrpSpPr/>
              <p:nvPr/>
            </p:nvGrpSpPr>
            <p:grpSpPr>
              <a:xfrm>
                <a:off x="6796244" y="1296333"/>
                <a:ext cx="174478" cy="137115"/>
                <a:chOff x="898525" y="4238035"/>
                <a:chExt cx="174478" cy="137115"/>
              </a:xfrm>
              <a:solidFill>
                <a:srgbClr val="002855"/>
              </a:solidFill>
            </p:grpSpPr>
            <p:sp>
              <p:nvSpPr>
                <p:cNvPr id="208" name="箭號: ＞形 207">
                  <a:extLst>
                    <a:ext uri="{FF2B5EF4-FFF2-40B4-BE49-F238E27FC236}">
                      <a16:creationId xmlns:a16="http://schemas.microsoft.com/office/drawing/2014/main" id="{A73A721B-6616-2C1C-A100-C8DAC73C4A96}"/>
                    </a:ext>
                  </a:extLst>
                </p:cNvPr>
                <p:cNvSpPr/>
                <p:nvPr/>
              </p:nvSpPr>
              <p:spPr>
                <a:xfrm>
                  <a:off x="898525" y="4238035"/>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09" name="箭號: ＞形 208">
                  <a:extLst>
                    <a:ext uri="{FF2B5EF4-FFF2-40B4-BE49-F238E27FC236}">
                      <a16:creationId xmlns:a16="http://schemas.microsoft.com/office/drawing/2014/main" id="{C2DA1FD6-C8A0-FC15-228D-E1B03DDDE8E8}"/>
                    </a:ext>
                  </a:extLst>
                </p:cNvPr>
                <p:cNvSpPr/>
                <p:nvPr/>
              </p:nvSpPr>
              <p:spPr>
                <a:xfrm>
                  <a:off x="968228" y="4238035"/>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207" name="文字方塊 206">
                <a:extLst>
                  <a:ext uri="{FF2B5EF4-FFF2-40B4-BE49-F238E27FC236}">
                    <a16:creationId xmlns:a16="http://schemas.microsoft.com/office/drawing/2014/main" id="{FC0EF3B8-74A1-99DA-4D35-E46321F307FA}"/>
                  </a:ext>
                </a:extLst>
              </p:cNvPr>
              <p:cNvSpPr txBox="1"/>
              <p:nvPr/>
            </p:nvSpPr>
            <p:spPr>
              <a:xfrm>
                <a:off x="6958315" y="1208323"/>
                <a:ext cx="1518364" cy="692497"/>
              </a:xfrm>
              <a:prstGeom prst="rect">
                <a:avLst/>
              </a:prstGeom>
              <a:noFill/>
            </p:spPr>
            <p:txBody>
              <a:bodyPr wrap="none" anchor="ctr">
                <a:spAutoFit/>
              </a:bodyPr>
              <a:lstStyle/>
              <a:p>
                <a:r>
                  <a:rPr kumimoji="1" lang="zh-TW" altLang="en-US" sz="1300" b="1">
                    <a:solidFill>
                      <a:srgbClr val="002855"/>
                    </a:solidFill>
                    <a:latin typeface="微軟正黑體" panose="020B0604030504040204" pitchFamily="34" charset="-120"/>
                    <a:ea typeface="微軟正黑體" panose="020B0604030504040204" pitchFamily="34" charset="-120"/>
                    <a:cs typeface="Meiryo" charset="-128"/>
                  </a:rPr>
                  <a:t>藉由經驗判斷欠點</a:t>
                </a:r>
                <a:endParaRPr kumimoji="1" lang="en-US" altLang="zh-TW" sz="1300" b="1">
                  <a:solidFill>
                    <a:srgbClr val="002855"/>
                  </a:solidFill>
                  <a:latin typeface="微軟正黑體" panose="020B0604030504040204" pitchFamily="34" charset="-120"/>
                  <a:ea typeface="微軟正黑體" panose="020B0604030504040204" pitchFamily="34" charset="-120"/>
                  <a:cs typeface="Meiryo" charset="-128"/>
                </a:endParaRPr>
              </a:p>
              <a:p>
                <a:r>
                  <a:rPr kumimoji="1" lang="zh-TW" altLang="en-US" sz="1300" b="1">
                    <a:solidFill>
                      <a:srgbClr val="002855"/>
                    </a:solidFill>
                    <a:latin typeface="微軟正黑體" panose="020B0604030504040204" pitchFamily="34" charset="-120"/>
                    <a:ea typeface="微軟正黑體" panose="020B0604030504040204" pitchFamily="34" charset="-120"/>
                    <a:cs typeface="Meiryo" charset="-128"/>
                  </a:rPr>
                  <a:t>種類，及發生源判</a:t>
                </a:r>
                <a:endParaRPr kumimoji="1" lang="en-US" altLang="zh-TW" sz="1300" b="1">
                  <a:solidFill>
                    <a:srgbClr val="002855"/>
                  </a:solidFill>
                  <a:latin typeface="微軟正黑體" panose="020B0604030504040204" pitchFamily="34" charset="-120"/>
                  <a:ea typeface="微軟正黑體" panose="020B0604030504040204" pitchFamily="34" charset="-120"/>
                  <a:cs typeface="Meiryo" charset="-128"/>
                </a:endParaRPr>
              </a:p>
              <a:p>
                <a:r>
                  <a:rPr kumimoji="1" lang="zh-TW" altLang="en-US" sz="1300" b="1">
                    <a:solidFill>
                      <a:srgbClr val="002855"/>
                    </a:solidFill>
                    <a:latin typeface="微軟正黑體" panose="020B0604030504040204" pitchFamily="34" charset="-120"/>
                    <a:ea typeface="微軟正黑體" panose="020B0604030504040204" pitchFamily="34" charset="-120"/>
                    <a:cs typeface="Meiryo" charset="-128"/>
                  </a:rPr>
                  <a:t>斷跟</a:t>
                </a:r>
                <a:r>
                  <a:rPr lang="zh-TW" altLang="en-US" sz="1300" b="1">
                    <a:solidFill>
                      <a:srgbClr val="002855"/>
                    </a:solidFill>
                    <a:latin typeface="微軟正黑體" panose="020B0604030504040204" pitchFamily="34" charset="-120"/>
                    <a:ea typeface="微軟正黑體" panose="020B0604030504040204" pitchFamily="34" charset="-120"/>
                    <a:cs typeface="Meiryo" charset="-128"/>
                  </a:rPr>
                  <a:t>對策。</a:t>
                </a:r>
                <a:endParaRPr kumimoji="1" lang="en-US" altLang="zh-TW" sz="1300" b="1">
                  <a:solidFill>
                    <a:srgbClr val="002855"/>
                  </a:solidFill>
                  <a:latin typeface="微軟正黑體" panose="020B0604030504040204" pitchFamily="34" charset="-120"/>
                  <a:ea typeface="微軟正黑體" panose="020B0604030504040204" pitchFamily="34" charset="-120"/>
                  <a:cs typeface="Meiryo" charset="-128"/>
                </a:endParaRPr>
              </a:p>
            </p:txBody>
          </p:sp>
        </p:grpSp>
        <p:grpSp>
          <p:nvGrpSpPr>
            <p:cNvPr id="238" name="群組 237">
              <a:extLst>
                <a:ext uri="{FF2B5EF4-FFF2-40B4-BE49-F238E27FC236}">
                  <a16:creationId xmlns:a16="http://schemas.microsoft.com/office/drawing/2014/main" id="{F4029307-09A8-29CA-3C6A-00F24B86F649}"/>
                </a:ext>
              </a:extLst>
            </p:cNvPr>
            <p:cNvGrpSpPr/>
            <p:nvPr/>
          </p:nvGrpSpPr>
          <p:grpSpPr>
            <a:xfrm>
              <a:off x="7077089" y="867316"/>
              <a:ext cx="1592964" cy="461665"/>
              <a:chOff x="7108839" y="867316"/>
              <a:chExt cx="1592964" cy="461665"/>
            </a:xfrm>
          </p:grpSpPr>
          <p:sp>
            <p:nvSpPr>
              <p:cNvPr id="130" name="文字方塊 129">
                <a:extLst>
                  <a:ext uri="{FF2B5EF4-FFF2-40B4-BE49-F238E27FC236}">
                    <a16:creationId xmlns:a16="http://schemas.microsoft.com/office/drawing/2014/main" id="{F8BFBFCA-127B-6FAE-EAB0-C22C76AA23F0}"/>
                  </a:ext>
                </a:extLst>
              </p:cNvPr>
              <p:cNvSpPr txBox="1"/>
              <p:nvPr/>
            </p:nvSpPr>
            <p:spPr>
              <a:xfrm>
                <a:off x="7462806" y="867316"/>
                <a:ext cx="912494" cy="461665"/>
              </a:xfrm>
              <a:prstGeom prst="rect">
                <a:avLst/>
              </a:prstGeom>
              <a:noFill/>
            </p:spPr>
            <p:txBody>
              <a:bodyPr wrap="none">
                <a:spAutoFit/>
              </a:bodyPr>
              <a:lstStyle/>
              <a:p>
                <a:pPr algn="ctr"/>
                <a:r>
                  <a:rPr kumimoji="1" lang="en-US" altLang="zh-TW" sz="2400" b="1">
                    <a:solidFill>
                      <a:srgbClr val="FF3300"/>
                    </a:solidFill>
                    <a:latin typeface="+mj-lt"/>
                    <a:ea typeface="+mj-ea"/>
                    <a:cs typeface="Meiryo" charset="-128"/>
                  </a:rPr>
                  <a:t>HOT</a:t>
                </a:r>
                <a:endParaRPr kumimoji="1" lang="en-US" altLang="ja-JP" sz="2400" b="1">
                  <a:solidFill>
                    <a:srgbClr val="FF3300"/>
                  </a:solidFill>
                  <a:latin typeface="+mj-lt"/>
                  <a:ea typeface="+mj-ea"/>
                  <a:cs typeface="Meiryo" charset="-128"/>
                </a:endParaRPr>
              </a:p>
            </p:txBody>
          </p:sp>
          <p:cxnSp>
            <p:nvCxnSpPr>
              <p:cNvPr id="236" name="直線接點 235">
                <a:extLst>
                  <a:ext uri="{FF2B5EF4-FFF2-40B4-BE49-F238E27FC236}">
                    <a16:creationId xmlns:a16="http://schemas.microsoft.com/office/drawing/2014/main" id="{F757B35E-A37E-E585-F7D0-73A7D9FC4552}"/>
                  </a:ext>
                </a:extLst>
              </p:cNvPr>
              <p:cNvCxnSpPr/>
              <p:nvPr/>
            </p:nvCxnSpPr>
            <p:spPr>
              <a:xfrm>
                <a:off x="7108839" y="1097818"/>
                <a:ext cx="360000" cy="0"/>
              </a:xfrm>
              <a:prstGeom prst="line">
                <a:avLst/>
              </a:prstGeom>
              <a:ln w="15875">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237" name="直線接點 236">
                <a:extLst>
                  <a:ext uri="{FF2B5EF4-FFF2-40B4-BE49-F238E27FC236}">
                    <a16:creationId xmlns:a16="http://schemas.microsoft.com/office/drawing/2014/main" id="{E78D8830-F517-37EC-A805-A67F9A8DEA5B}"/>
                  </a:ext>
                </a:extLst>
              </p:cNvPr>
              <p:cNvCxnSpPr/>
              <p:nvPr/>
            </p:nvCxnSpPr>
            <p:spPr>
              <a:xfrm>
                <a:off x="8341803" y="1097818"/>
                <a:ext cx="360000" cy="0"/>
              </a:xfrm>
              <a:prstGeom prst="line">
                <a:avLst/>
              </a:prstGeom>
              <a:ln w="15875">
                <a:solidFill>
                  <a:srgbClr val="FF3300"/>
                </a:solidFill>
              </a:ln>
            </p:spPr>
            <p:style>
              <a:lnRef idx="1">
                <a:schemeClr val="accent1"/>
              </a:lnRef>
              <a:fillRef idx="0">
                <a:schemeClr val="accent1"/>
              </a:fillRef>
              <a:effectRef idx="0">
                <a:schemeClr val="accent1"/>
              </a:effectRef>
              <a:fontRef idx="minor">
                <a:schemeClr val="tx1"/>
              </a:fontRef>
            </p:style>
          </p:cxnSp>
        </p:grpSp>
      </p:grpSp>
      <p:grpSp>
        <p:nvGrpSpPr>
          <p:cNvPr id="54" name="群組 53">
            <a:extLst>
              <a:ext uri="{FF2B5EF4-FFF2-40B4-BE49-F238E27FC236}">
                <a16:creationId xmlns:a16="http://schemas.microsoft.com/office/drawing/2014/main" id="{37DF5FB2-CA94-7712-DF38-094643A1D2F9}"/>
              </a:ext>
            </a:extLst>
          </p:cNvPr>
          <p:cNvGrpSpPr/>
          <p:nvPr/>
        </p:nvGrpSpPr>
        <p:grpSpPr>
          <a:xfrm>
            <a:off x="3379637" y="1538684"/>
            <a:ext cx="2064387" cy="2064692"/>
            <a:chOff x="3302055" y="1538684"/>
            <a:chExt cx="2064387" cy="2064692"/>
          </a:xfrm>
        </p:grpSpPr>
        <p:pic>
          <p:nvPicPr>
            <p:cNvPr id="196" name="圖片 195">
              <a:extLst>
                <a:ext uri="{FF2B5EF4-FFF2-40B4-BE49-F238E27FC236}">
                  <a16:creationId xmlns:a16="http://schemas.microsoft.com/office/drawing/2014/main" id="{8F3205A1-4CBC-C9A1-D910-D026EE32338F}"/>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l="12386" t="12260" r="11090" b="12061"/>
            <a:stretch/>
          </p:blipFill>
          <p:spPr>
            <a:xfrm>
              <a:off x="4174798" y="2424890"/>
              <a:ext cx="1191644" cy="1178486"/>
            </a:xfrm>
            <a:prstGeom prst="rect">
              <a:avLst/>
            </a:prstGeom>
          </p:spPr>
        </p:pic>
        <p:grpSp>
          <p:nvGrpSpPr>
            <p:cNvPr id="234" name="群組 233">
              <a:extLst>
                <a:ext uri="{FF2B5EF4-FFF2-40B4-BE49-F238E27FC236}">
                  <a16:creationId xmlns:a16="http://schemas.microsoft.com/office/drawing/2014/main" id="{7CC211EB-5DA4-9E19-90E7-B1BA2A9CC71F}"/>
                </a:ext>
              </a:extLst>
            </p:cNvPr>
            <p:cNvGrpSpPr/>
            <p:nvPr/>
          </p:nvGrpSpPr>
          <p:grpSpPr>
            <a:xfrm>
              <a:off x="3302055" y="1538684"/>
              <a:ext cx="1188557" cy="1145200"/>
              <a:chOff x="3515790" y="1771654"/>
              <a:chExt cx="1188557" cy="1145200"/>
            </a:xfrm>
          </p:grpSpPr>
          <p:sp>
            <p:nvSpPr>
              <p:cNvPr id="233" name="橢圓 232">
                <a:extLst>
                  <a:ext uri="{FF2B5EF4-FFF2-40B4-BE49-F238E27FC236}">
                    <a16:creationId xmlns:a16="http://schemas.microsoft.com/office/drawing/2014/main" id="{A2B22DAF-F5A6-ACBA-F920-E95FDDBB1299}"/>
                  </a:ext>
                </a:extLst>
              </p:cNvPr>
              <p:cNvSpPr/>
              <p:nvPr/>
            </p:nvSpPr>
            <p:spPr>
              <a:xfrm>
                <a:off x="3559147" y="1771654"/>
                <a:ext cx="1145200" cy="1145200"/>
              </a:xfrm>
              <a:prstGeom prst="ellipse">
                <a:avLst/>
              </a:prstGeom>
              <a:solidFill>
                <a:srgbClr val="BBD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31" name="圖片 30">
                <a:extLst>
                  <a:ext uri="{FF2B5EF4-FFF2-40B4-BE49-F238E27FC236}">
                    <a16:creationId xmlns:a16="http://schemas.microsoft.com/office/drawing/2014/main" id="{28272BED-43A7-A932-9309-C4BBE5564649}"/>
                  </a:ext>
                </a:extLst>
              </p:cNvPr>
              <p:cNvPicPr>
                <a:picLocks noChangeAspect="1"/>
              </p:cNvPicPr>
              <p:nvPr/>
            </p:nvPicPr>
            <p:blipFill>
              <a:blip r:embed="rId11"/>
              <a:stretch>
                <a:fillRect/>
              </a:stretch>
            </p:blipFill>
            <p:spPr>
              <a:xfrm>
                <a:off x="3515790" y="1790847"/>
                <a:ext cx="1130136" cy="1064114"/>
              </a:xfrm>
              <a:prstGeom prst="rect">
                <a:avLst/>
              </a:prstGeom>
            </p:spPr>
          </p:pic>
        </p:grpSp>
        <p:pic>
          <p:nvPicPr>
            <p:cNvPr id="44" name="圖片 43">
              <a:extLst>
                <a:ext uri="{FF2B5EF4-FFF2-40B4-BE49-F238E27FC236}">
                  <a16:creationId xmlns:a16="http://schemas.microsoft.com/office/drawing/2014/main" id="{8306563F-6CE9-5DAC-9065-3411DAC328DA}"/>
                </a:ext>
              </a:extLst>
            </p:cNvPr>
            <p:cNvPicPr>
              <a:picLocks noChangeAspect="1"/>
            </p:cNvPicPr>
            <p:nvPr/>
          </p:nvPicPr>
          <p:blipFill rotWithShape="1">
            <a:blip r:embed="rId12"/>
            <a:srcRect t="15219" r="17766" b="1920"/>
            <a:stretch/>
          </p:blipFill>
          <p:spPr>
            <a:xfrm>
              <a:off x="4485497" y="1566011"/>
              <a:ext cx="861796" cy="1068465"/>
            </a:xfrm>
            <a:prstGeom prst="rect">
              <a:avLst/>
            </a:prstGeom>
          </p:spPr>
        </p:pic>
        <p:pic>
          <p:nvPicPr>
            <p:cNvPr id="51" name="圖片 50">
              <a:extLst>
                <a:ext uri="{FF2B5EF4-FFF2-40B4-BE49-F238E27FC236}">
                  <a16:creationId xmlns:a16="http://schemas.microsoft.com/office/drawing/2014/main" id="{00489BC7-0070-C512-1A8F-91A29D04D3F5}"/>
                </a:ext>
              </a:extLst>
            </p:cNvPr>
            <p:cNvPicPr>
              <a:picLocks noChangeAspect="1"/>
            </p:cNvPicPr>
            <p:nvPr/>
          </p:nvPicPr>
          <p:blipFill>
            <a:blip r:embed="rId13">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3419533" y="2559626"/>
              <a:ext cx="834087" cy="1028708"/>
            </a:xfrm>
            <a:prstGeom prst="rect">
              <a:avLst/>
            </a:prstGeom>
          </p:spPr>
        </p:pic>
      </p:grpSp>
      <p:grpSp>
        <p:nvGrpSpPr>
          <p:cNvPr id="262" name="群組 261">
            <a:extLst>
              <a:ext uri="{FF2B5EF4-FFF2-40B4-BE49-F238E27FC236}">
                <a16:creationId xmlns:a16="http://schemas.microsoft.com/office/drawing/2014/main" id="{71CDAC24-BBAD-93D6-9ACA-5DCD191C6681}"/>
              </a:ext>
            </a:extLst>
          </p:cNvPr>
          <p:cNvGrpSpPr/>
          <p:nvPr/>
        </p:nvGrpSpPr>
        <p:grpSpPr>
          <a:xfrm>
            <a:off x="4635576" y="2143764"/>
            <a:ext cx="822662" cy="338554"/>
            <a:chOff x="4635576" y="2164545"/>
            <a:chExt cx="822662" cy="338554"/>
          </a:xfrm>
        </p:grpSpPr>
        <p:sp>
          <p:nvSpPr>
            <p:cNvPr id="55" name="平行四邊形 54">
              <a:extLst>
                <a:ext uri="{FF2B5EF4-FFF2-40B4-BE49-F238E27FC236}">
                  <a16:creationId xmlns:a16="http://schemas.microsoft.com/office/drawing/2014/main" id="{B020091F-DB56-B08D-B64F-34F6DD824B00}"/>
                </a:ext>
              </a:extLst>
            </p:cNvPr>
            <p:cNvSpPr/>
            <p:nvPr/>
          </p:nvSpPr>
          <p:spPr>
            <a:xfrm>
              <a:off x="4640191" y="2364007"/>
              <a:ext cx="724765" cy="70559"/>
            </a:xfrm>
            <a:prstGeom prst="parallelogram">
              <a:avLst>
                <a:gd name="adj" fmla="val 101722"/>
              </a:avLst>
            </a:prstGeom>
            <a:solidFill>
              <a:srgbClr val="FFAE4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54" name="文字方塊 253">
              <a:extLst>
                <a:ext uri="{FF2B5EF4-FFF2-40B4-BE49-F238E27FC236}">
                  <a16:creationId xmlns:a16="http://schemas.microsoft.com/office/drawing/2014/main" id="{9CC70AEE-7BC5-24DC-45FC-63EA68B158E4}"/>
                </a:ext>
              </a:extLst>
            </p:cNvPr>
            <p:cNvSpPr txBox="1"/>
            <p:nvPr/>
          </p:nvSpPr>
          <p:spPr>
            <a:xfrm>
              <a:off x="4635576" y="2164545"/>
              <a:ext cx="822662" cy="338554"/>
            </a:xfrm>
            <a:prstGeom prst="rect">
              <a:avLst/>
            </a:prstGeom>
            <a:noFill/>
          </p:spPr>
          <p:txBody>
            <a:bodyPr wrap="none">
              <a:spAutoFit/>
            </a:bodyPr>
            <a:lstStyle/>
            <a:p>
              <a:pPr algn="ctr"/>
              <a:r>
                <a:rPr kumimoji="1" lang="en-US" altLang="zh-TW" sz="1600" b="1">
                  <a:solidFill>
                    <a:srgbClr val="002855"/>
                  </a:solidFill>
                  <a:latin typeface="+mj-ea"/>
                  <a:ea typeface="+mj-ea"/>
                  <a:cs typeface="Meiryo" charset="-128"/>
                </a:rPr>
                <a:t>image</a:t>
              </a:r>
              <a:endParaRPr kumimoji="1" lang="en-US" altLang="ja-JP" sz="1600" b="1">
                <a:solidFill>
                  <a:srgbClr val="002855"/>
                </a:solidFill>
                <a:latin typeface="+mj-ea"/>
                <a:ea typeface="+mj-ea"/>
                <a:cs typeface="Meiryo" charset="-128"/>
              </a:endParaRPr>
            </a:p>
          </p:txBody>
        </p:sp>
      </p:grpSp>
      <p:grpSp>
        <p:nvGrpSpPr>
          <p:cNvPr id="259" name="群組 258">
            <a:extLst>
              <a:ext uri="{FF2B5EF4-FFF2-40B4-BE49-F238E27FC236}">
                <a16:creationId xmlns:a16="http://schemas.microsoft.com/office/drawing/2014/main" id="{AED689DC-22EA-5A7E-0122-71229974701E}"/>
              </a:ext>
            </a:extLst>
          </p:cNvPr>
          <p:cNvGrpSpPr/>
          <p:nvPr/>
        </p:nvGrpSpPr>
        <p:grpSpPr>
          <a:xfrm>
            <a:off x="3498013" y="2609630"/>
            <a:ext cx="679989" cy="338554"/>
            <a:chOff x="3494044" y="2569944"/>
            <a:chExt cx="679989" cy="338554"/>
          </a:xfrm>
        </p:grpSpPr>
        <p:sp>
          <p:nvSpPr>
            <p:cNvPr id="62" name="平行四邊形 61">
              <a:extLst>
                <a:ext uri="{FF2B5EF4-FFF2-40B4-BE49-F238E27FC236}">
                  <a16:creationId xmlns:a16="http://schemas.microsoft.com/office/drawing/2014/main" id="{16EE6B3D-7CB9-18A3-B1AE-F3AA1D919A63}"/>
                </a:ext>
              </a:extLst>
            </p:cNvPr>
            <p:cNvSpPr/>
            <p:nvPr/>
          </p:nvSpPr>
          <p:spPr>
            <a:xfrm>
              <a:off x="3550047" y="2765974"/>
              <a:ext cx="623986" cy="70559"/>
            </a:xfrm>
            <a:prstGeom prst="parallelogram">
              <a:avLst>
                <a:gd name="adj" fmla="val 101722"/>
              </a:avLst>
            </a:prstGeom>
            <a:solidFill>
              <a:srgbClr val="BBDB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55" name="文字方塊 254">
              <a:extLst>
                <a:ext uri="{FF2B5EF4-FFF2-40B4-BE49-F238E27FC236}">
                  <a16:creationId xmlns:a16="http://schemas.microsoft.com/office/drawing/2014/main" id="{9467EB1C-C5F4-5B0C-672D-081E50B1FCE2}"/>
                </a:ext>
              </a:extLst>
            </p:cNvPr>
            <p:cNvSpPr txBox="1"/>
            <p:nvPr/>
          </p:nvSpPr>
          <p:spPr>
            <a:xfrm>
              <a:off x="3494044" y="2569944"/>
              <a:ext cx="668774" cy="338554"/>
            </a:xfrm>
            <a:prstGeom prst="rect">
              <a:avLst/>
            </a:prstGeom>
            <a:noFill/>
          </p:spPr>
          <p:txBody>
            <a:bodyPr wrap="none">
              <a:spAutoFit/>
            </a:bodyPr>
            <a:lstStyle/>
            <a:p>
              <a:pPr algn="ctr"/>
              <a:r>
                <a:rPr kumimoji="1" lang="en-US" altLang="zh-TW" sz="1600" b="1">
                  <a:solidFill>
                    <a:srgbClr val="002855"/>
                  </a:solidFill>
                  <a:latin typeface="+mj-ea"/>
                  <a:ea typeface="+mj-ea"/>
                  <a:cs typeface="Meiryo" charset="-128"/>
                </a:rPr>
                <a:t>Data</a:t>
              </a:r>
              <a:endParaRPr kumimoji="1" lang="en-US" altLang="ja-JP" sz="1600" b="1">
                <a:solidFill>
                  <a:srgbClr val="002855"/>
                </a:solidFill>
                <a:latin typeface="+mj-ea"/>
                <a:ea typeface="+mj-ea"/>
                <a:cs typeface="Meiryo" charset="-128"/>
              </a:endParaRPr>
            </a:p>
          </p:txBody>
        </p:sp>
      </p:grpSp>
      <p:sp>
        <p:nvSpPr>
          <p:cNvPr id="2" name="等腰三角形 1">
            <a:extLst>
              <a:ext uri="{FF2B5EF4-FFF2-40B4-BE49-F238E27FC236}">
                <a16:creationId xmlns:a16="http://schemas.microsoft.com/office/drawing/2014/main" id="{EB56ADD2-81DD-F3A7-8582-9EC659DD33D3}"/>
              </a:ext>
            </a:extLst>
          </p:cNvPr>
          <p:cNvSpPr>
            <a:spLocks noChangeAspect="1"/>
          </p:cNvSpPr>
          <p:nvPr/>
        </p:nvSpPr>
        <p:spPr>
          <a:xfrm rot="5400000">
            <a:off x="7119416" y="2714998"/>
            <a:ext cx="148573" cy="108000"/>
          </a:xfrm>
          <a:prstGeom prst="triangl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6" name="群組 5">
            <a:extLst>
              <a:ext uri="{FF2B5EF4-FFF2-40B4-BE49-F238E27FC236}">
                <a16:creationId xmlns:a16="http://schemas.microsoft.com/office/drawing/2014/main" id="{CFC32CF7-BC89-9450-DC44-D049E50CF577}"/>
              </a:ext>
            </a:extLst>
          </p:cNvPr>
          <p:cNvGrpSpPr/>
          <p:nvPr/>
        </p:nvGrpSpPr>
        <p:grpSpPr>
          <a:xfrm>
            <a:off x="7278360" y="2596051"/>
            <a:ext cx="1734634" cy="338554"/>
            <a:chOff x="7278360" y="2514607"/>
            <a:chExt cx="1734634" cy="338554"/>
          </a:xfrm>
        </p:grpSpPr>
        <p:sp>
          <p:nvSpPr>
            <p:cNvPr id="21" name="文字方塊 20">
              <a:extLst>
                <a:ext uri="{FF2B5EF4-FFF2-40B4-BE49-F238E27FC236}">
                  <a16:creationId xmlns:a16="http://schemas.microsoft.com/office/drawing/2014/main" id="{BDAB0AB0-E1B2-E5FA-7C32-97AAE8CE9F4B}"/>
                </a:ext>
              </a:extLst>
            </p:cNvPr>
            <p:cNvSpPr txBox="1"/>
            <p:nvPr/>
          </p:nvSpPr>
          <p:spPr>
            <a:xfrm>
              <a:off x="7278360" y="2514607"/>
              <a:ext cx="800219" cy="338554"/>
            </a:xfrm>
            <a:prstGeom prst="rect">
              <a:avLst/>
            </a:prstGeom>
            <a:noFill/>
          </p:spPr>
          <p:txBody>
            <a:bodyPr wrap="none" anchor="t">
              <a:spAutoFit/>
            </a:bodyPr>
            <a:lstStyle/>
            <a:p>
              <a:r>
                <a:rPr lang="zh-TW" altLang="en-US" sz="1600" b="1">
                  <a:solidFill>
                    <a:srgbClr val="002855"/>
                  </a:solidFill>
                  <a:latin typeface="微軟正黑體" panose="020B0604030504040204" pitchFamily="34" charset="-120"/>
                  <a:ea typeface="微軟正黑體" panose="020B0604030504040204" pitchFamily="34" charset="-120"/>
                  <a:cs typeface="Meiryo" charset="-128"/>
                </a:rPr>
                <a:t>經驗值</a:t>
              </a:r>
              <a:endParaRPr kumimoji="1" lang="en-US" altLang="zh-TW" sz="1600" b="1">
                <a:solidFill>
                  <a:srgbClr val="002855"/>
                </a:solidFill>
                <a:latin typeface="微軟正黑體" panose="020B0604030504040204" pitchFamily="34" charset="-120"/>
                <a:ea typeface="微軟正黑體" panose="020B0604030504040204" pitchFamily="34" charset="-120"/>
                <a:cs typeface="Meiryo" charset="-128"/>
              </a:endParaRPr>
            </a:p>
          </p:txBody>
        </p:sp>
        <p:grpSp>
          <p:nvGrpSpPr>
            <p:cNvPr id="229" name="群組 228">
              <a:extLst>
                <a:ext uri="{FF2B5EF4-FFF2-40B4-BE49-F238E27FC236}">
                  <a16:creationId xmlns:a16="http://schemas.microsoft.com/office/drawing/2014/main" id="{E0284E57-5E0F-26F8-B253-8329A7ECB2FE}"/>
                </a:ext>
              </a:extLst>
            </p:cNvPr>
            <p:cNvGrpSpPr/>
            <p:nvPr/>
          </p:nvGrpSpPr>
          <p:grpSpPr>
            <a:xfrm>
              <a:off x="8065879" y="2629539"/>
              <a:ext cx="153246" cy="108000"/>
              <a:chOff x="8001413" y="2609630"/>
              <a:chExt cx="174478" cy="137115"/>
            </a:xfrm>
            <a:solidFill>
              <a:srgbClr val="002855"/>
            </a:solidFill>
          </p:grpSpPr>
          <p:sp>
            <p:nvSpPr>
              <p:cNvPr id="231" name="箭號: ＞形 230">
                <a:extLst>
                  <a:ext uri="{FF2B5EF4-FFF2-40B4-BE49-F238E27FC236}">
                    <a16:creationId xmlns:a16="http://schemas.microsoft.com/office/drawing/2014/main" id="{DDCDB3D5-D6F4-F351-3640-9DFBE8DD3B6B}"/>
                  </a:ext>
                </a:extLst>
              </p:cNvPr>
              <p:cNvSpPr/>
              <p:nvPr/>
            </p:nvSpPr>
            <p:spPr>
              <a:xfrm>
                <a:off x="8001413" y="2609630"/>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32" name="箭號: ＞形 231">
                <a:extLst>
                  <a:ext uri="{FF2B5EF4-FFF2-40B4-BE49-F238E27FC236}">
                    <a16:creationId xmlns:a16="http://schemas.microsoft.com/office/drawing/2014/main" id="{C716B8A7-C73C-5EDE-DEA4-5A36FEC9EF9C}"/>
                  </a:ext>
                </a:extLst>
              </p:cNvPr>
              <p:cNvSpPr/>
              <p:nvPr/>
            </p:nvSpPr>
            <p:spPr>
              <a:xfrm>
                <a:off x="8071116" y="2609630"/>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230" name="文字方塊 229">
              <a:extLst>
                <a:ext uri="{FF2B5EF4-FFF2-40B4-BE49-F238E27FC236}">
                  <a16:creationId xmlns:a16="http://schemas.microsoft.com/office/drawing/2014/main" id="{27769DC7-78F9-E3D4-CA46-08CF37A59FE4}"/>
                </a:ext>
              </a:extLst>
            </p:cNvPr>
            <p:cNvSpPr txBox="1"/>
            <p:nvPr/>
          </p:nvSpPr>
          <p:spPr>
            <a:xfrm>
              <a:off x="8212775" y="2514607"/>
              <a:ext cx="800219" cy="338554"/>
            </a:xfrm>
            <a:prstGeom prst="rect">
              <a:avLst/>
            </a:prstGeom>
            <a:noFill/>
          </p:spPr>
          <p:txBody>
            <a:bodyPr wrap="none" anchor="t">
              <a:spAutoFit/>
            </a:bodyPr>
            <a:lstStyle/>
            <a:p>
              <a:r>
                <a:rPr lang="zh-TW" altLang="en-US" sz="1600" b="1">
                  <a:solidFill>
                    <a:srgbClr val="002855"/>
                  </a:solidFill>
                  <a:latin typeface="微軟正黑體" panose="020B0604030504040204" pitchFamily="34" charset="-120"/>
                  <a:ea typeface="微軟正黑體" panose="020B0604030504040204" pitchFamily="34" charset="-120"/>
                  <a:cs typeface="Meiryo" charset="-128"/>
                </a:rPr>
                <a:t>數據化</a:t>
              </a:r>
              <a:endParaRPr kumimoji="1" lang="en-US" altLang="zh-TW" sz="1600" b="1">
                <a:solidFill>
                  <a:srgbClr val="002855"/>
                </a:solidFill>
                <a:latin typeface="微軟正黑體" panose="020B0604030504040204" pitchFamily="34" charset="-120"/>
                <a:ea typeface="微軟正黑體" panose="020B0604030504040204" pitchFamily="34" charset="-120"/>
                <a:cs typeface="Meiryo" charset="-128"/>
              </a:endParaRPr>
            </a:p>
          </p:txBody>
        </p:sp>
      </p:grpSp>
      <p:grpSp>
        <p:nvGrpSpPr>
          <p:cNvPr id="235" name="群組 234">
            <a:extLst>
              <a:ext uri="{FF2B5EF4-FFF2-40B4-BE49-F238E27FC236}">
                <a16:creationId xmlns:a16="http://schemas.microsoft.com/office/drawing/2014/main" id="{97ED5EE2-937C-9008-6FBF-4D276D10C639}"/>
              </a:ext>
            </a:extLst>
          </p:cNvPr>
          <p:cNvGrpSpPr/>
          <p:nvPr/>
        </p:nvGrpSpPr>
        <p:grpSpPr>
          <a:xfrm>
            <a:off x="7198564" y="3018801"/>
            <a:ext cx="132000" cy="99051"/>
            <a:chOff x="7402930" y="2853161"/>
            <a:chExt cx="132000" cy="99051"/>
          </a:xfrm>
        </p:grpSpPr>
        <p:sp>
          <p:nvSpPr>
            <p:cNvPr id="239" name="等腰三角形 238">
              <a:extLst>
                <a:ext uri="{FF2B5EF4-FFF2-40B4-BE49-F238E27FC236}">
                  <a16:creationId xmlns:a16="http://schemas.microsoft.com/office/drawing/2014/main" id="{63C35FF5-0B54-684F-7C9B-859EF725599F}"/>
                </a:ext>
              </a:extLst>
            </p:cNvPr>
            <p:cNvSpPr>
              <a:spLocks noChangeAspect="1"/>
            </p:cNvSpPr>
            <p:nvPr/>
          </p:nvSpPr>
          <p:spPr>
            <a:xfrm rot="5400000">
              <a:off x="7389405" y="2866686"/>
              <a:ext cx="99049" cy="72000"/>
            </a:xfrm>
            <a:prstGeom prst="triangl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1" name="等腰三角形 240">
              <a:extLst>
                <a:ext uri="{FF2B5EF4-FFF2-40B4-BE49-F238E27FC236}">
                  <a16:creationId xmlns:a16="http://schemas.microsoft.com/office/drawing/2014/main" id="{3932061E-8006-C78C-754A-015A6559EDCB}"/>
                </a:ext>
              </a:extLst>
            </p:cNvPr>
            <p:cNvSpPr>
              <a:spLocks noChangeAspect="1"/>
            </p:cNvSpPr>
            <p:nvPr/>
          </p:nvSpPr>
          <p:spPr>
            <a:xfrm rot="5400000">
              <a:off x="7449405" y="2866688"/>
              <a:ext cx="99049" cy="72000"/>
            </a:xfrm>
            <a:prstGeom prst="triangl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253" name="文字方塊 252">
            <a:extLst>
              <a:ext uri="{FF2B5EF4-FFF2-40B4-BE49-F238E27FC236}">
                <a16:creationId xmlns:a16="http://schemas.microsoft.com/office/drawing/2014/main" id="{80DA698B-8DF2-9D57-C983-08076192EAAC}"/>
              </a:ext>
            </a:extLst>
          </p:cNvPr>
          <p:cNvSpPr txBox="1"/>
          <p:nvPr/>
        </p:nvSpPr>
        <p:spPr>
          <a:xfrm>
            <a:off x="7272405" y="2901066"/>
            <a:ext cx="1826141" cy="338554"/>
          </a:xfrm>
          <a:prstGeom prst="rect">
            <a:avLst/>
          </a:prstGeom>
          <a:noFill/>
        </p:spPr>
        <p:txBody>
          <a:bodyPr wrap="none" anchor="t">
            <a:spAutoFit/>
          </a:bodyPr>
          <a:lstStyle/>
          <a:p>
            <a:r>
              <a:rPr kumimoji="1" lang="zh-TW" altLang="en-US" sz="1600" b="1">
                <a:solidFill>
                  <a:srgbClr val="002855"/>
                </a:solidFill>
                <a:latin typeface="微軟正黑體" panose="020B0604030504040204" pitchFamily="34" charset="-120"/>
                <a:ea typeface="微軟正黑體" panose="020B0604030504040204" pitchFamily="34" charset="-120"/>
                <a:cs typeface="Meiryo" charset="-128"/>
              </a:rPr>
              <a:t>提升品質對應效率</a:t>
            </a:r>
            <a:endParaRPr kumimoji="1" lang="en-US" altLang="zh-TW" sz="1600" b="1">
              <a:solidFill>
                <a:srgbClr val="002855"/>
              </a:solidFill>
              <a:latin typeface="微軟正黑體" panose="020B0604030504040204" pitchFamily="34" charset="-120"/>
              <a:ea typeface="微軟正黑體" panose="020B0604030504040204" pitchFamily="34" charset="-120"/>
              <a:cs typeface="Meiryo" charset="-128"/>
            </a:endParaRPr>
          </a:p>
        </p:txBody>
      </p:sp>
      <p:sp>
        <p:nvSpPr>
          <p:cNvPr id="33" name="等腰三角形 32">
            <a:extLst>
              <a:ext uri="{FF2B5EF4-FFF2-40B4-BE49-F238E27FC236}">
                <a16:creationId xmlns:a16="http://schemas.microsoft.com/office/drawing/2014/main" id="{A83B7FAA-B9F1-E9FB-7EE3-D69564C9D030}"/>
              </a:ext>
            </a:extLst>
          </p:cNvPr>
          <p:cNvSpPr>
            <a:spLocks noChangeAspect="1"/>
          </p:cNvSpPr>
          <p:nvPr/>
        </p:nvSpPr>
        <p:spPr>
          <a:xfrm rot="5400000">
            <a:off x="7119416" y="3750645"/>
            <a:ext cx="148573" cy="108000"/>
          </a:xfrm>
          <a:prstGeom prst="triangl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35" name="文字方塊 34">
            <a:extLst>
              <a:ext uri="{FF2B5EF4-FFF2-40B4-BE49-F238E27FC236}">
                <a16:creationId xmlns:a16="http://schemas.microsoft.com/office/drawing/2014/main" id="{FAAA9DE0-C7DC-0FEA-863E-206E8669A583}"/>
              </a:ext>
            </a:extLst>
          </p:cNvPr>
          <p:cNvSpPr txBox="1"/>
          <p:nvPr/>
        </p:nvSpPr>
        <p:spPr>
          <a:xfrm>
            <a:off x="7278360" y="3631698"/>
            <a:ext cx="1757084" cy="338554"/>
          </a:xfrm>
          <a:prstGeom prst="rect">
            <a:avLst/>
          </a:prstGeom>
          <a:noFill/>
        </p:spPr>
        <p:txBody>
          <a:bodyPr wrap="none" anchor="t">
            <a:spAutoFit/>
          </a:bodyPr>
          <a:lstStyle/>
          <a:p>
            <a:r>
              <a:rPr kumimoji="1" lang="en-US" altLang="zh-TW" sz="1600" b="1">
                <a:solidFill>
                  <a:srgbClr val="002855"/>
                </a:solidFill>
                <a:latin typeface="微軟正黑體" panose="020B0604030504040204" pitchFamily="34" charset="-120"/>
                <a:ea typeface="微軟正黑體" panose="020B0604030504040204" pitchFamily="34" charset="-120"/>
                <a:cs typeface="Meiryo" charset="-128"/>
              </a:rPr>
              <a:t>Gate</a:t>
            </a:r>
            <a:r>
              <a:rPr lang="zh-TW" altLang="en-US" sz="1600" b="1">
                <a:solidFill>
                  <a:srgbClr val="002855"/>
                </a:solidFill>
                <a:latin typeface="微軟正黑體" panose="020B0604030504040204" pitchFamily="34" charset="-120"/>
                <a:ea typeface="微軟正黑體" panose="020B0604030504040204" pitchFamily="34" charset="-120"/>
                <a:cs typeface="Meiryo" charset="-128"/>
              </a:rPr>
              <a:t>版本等級</a:t>
            </a:r>
            <a:r>
              <a:rPr lang="en-US" altLang="zh-TW" sz="1600" b="1">
                <a:solidFill>
                  <a:srgbClr val="002855"/>
                </a:solidFill>
                <a:latin typeface="微軟正黑體" panose="020B0604030504040204" pitchFamily="34" charset="-120"/>
                <a:ea typeface="微軟正黑體" panose="020B0604030504040204" pitchFamily="34" charset="-120"/>
                <a:cs typeface="Meiryo" charset="-128"/>
              </a:rPr>
              <a:t>Up</a:t>
            </a:r>
            <a:endParaRPr kumimoji="1" lang="en-US" altLang="zh-TW" sz="1600" b="1">
              <a:solidFill>
                <a:srgbClr val="002855"/>
              </a:solidFill>
              <a:latin typeface="微軟正黑體" panose="020B0604030504040204" pitchFamily="34" charset="-120"/>
              <a:ea typeface="微軟正黑體" panose="020B0604030504040204" pitchFamily="34" charset="-120"/>
              <a:cs typeface="Meiryo" charset="-128"/>
            </a:endParaRPr>
          </a:p>
        </p:txBody>
      </p:sp>
      <p:grpSp>
        <p:nvGrpSpPr>
          <p:cNvPr id="36" name="群組 35">
            <a:extLst>
              <a:ext uri="{FF2B5EF4-FFF2-40B4-BE49-F238E27FC236}">
                <a16:creationId xmlns:a16="http://schemas.microsoft.com/office/drawing/2014/main" id="{9A6D151B-908E-72A8-B399-85B30898A061}"/>
              </a:ext>
            </a:extLst>
          </p:cNvPr>
          <p:cNvGrpSpPr/>
          <p:nvPr/>
        </p:nvGrpSpPr>
        <p:grpSpPr>
          <a:xfrm>
            <a:off x="7198564" y="4066568"/>
            <a:ext cx="132000" cy="99051"/>
            <a:chOff x="7402930" y="2853161"/>
            <a:chExt cx="132000" cy="99051"/>
          </a:xfrm>
        </p:grpSpPr>
        <p:sp>
          <p:nvSpPr>
            <p:cNvPr id="37" name="等腰三角形 36">
              <a:extLst>
                <a:ext uri="{FF2B5EF4-FFF2-40B4-BE49-F238E27FC236}">
                  <a16:creationId xmlns:a16="http://schemas.microsoft.com/office/drawing/2014/main" id="{DE0159F5-EDC3-6B48-BA9F-B05A5B3BB28A}"/>
                </a:ext>
              </a:extLst>
            </p:cNvPr>
            <p:cNvSpPr>
              <a:spLocks noChangeAspect="1"/>
            </p:cNvSpPr>
            <p:nvPr/>
          </p:nvSpPr>
          <p:spPr>
            <a:xfrm rot="5400000">
              <a:off x="7389405" y="2866686"/>
              <a:ext cx="99049" cy="72000"/>
            </a:xfrm>
            <a:prstGeom prst="triangl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0" name="等腰三角形 39">
              <a:extLst>
                <a:ext uri="{FF2B5EF4-FFF2-40B4-BE49-F238E27FC236}">
                  <a16:creationId xmlns:a16="http://schemas.microsoft.com/office/drawing/2014/main" id="{8E100B8E-D4FD-7A99-11E3-B91004D53C20}"/>
                </a:ext>
              </a:extLst>
            </p:cNvPr>
            <p:cNvSpPr>
              <a:spLocks noChangeAspect="1"/>
            </p:cNvSpPr>
            <p:nvPr/>
          </p:nvSpPr>
          <p:spPr>
            <a:xfrm rot="5400000">
              <a:off x="7449405" y="2866688"/>
              <a:ext cx="99049" cy="72000"/>
            </a:xfrm>
            <a:prstGeom prst="triangl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42" name="文字方塊 41">
            <a:extLst>
              <a:ext uri="{FF2B5EF4-FFF2-40B4-BE49-F238E27FC236}">
                <a16:creationId xmlns:a16="http://schemas.microsoft.com/office/drawing/2014/main" id="{BA11B66E-CC5F-D88B-4249-B392A2DC5659}"/>
              </a:ext>
            </a:extLst>
          </p:cNvPr>
          <p:cNvSpPr txBox="1"/>
          <p:nvPr/>
        </p:nvSpPr>
        <p:spPr>
          <a:xfrm>
            <a:off x="7272405" y="3948833"/>
            <a:ext cx="1826141" cy="338554"/>
          </a:xfrm>
          <a:prstGeom prst="rect">
            <a:avLst/>
          </a:prstGeom>
          <a:noFill/>
        </p:spPr>
        <p:txBody>
          <a:bodyPr wrap="none" anchor="t">
            <a:spAutoFit/>
          </a:bodyPr>
          <a:lstStyle/>
          <a:p>
            <a:r>
              <a:rPr kumimoji="1" lang="zh-TW" altLang="en-US" sz="1600" b="1">
                <a:solidFill>
                  <a:srgbClr val="002855"/>
                </a:solidFill>
                <a:latin typeface="微軟正黑體" panose="020B0604030504040204" pitchFamily="34" charset="-120"/>
                <a:ea typeface="微軟正黑體" panose="020B0604030504040204" pitchFamily="34" charset="-120"/>
                <a:cs typeface="Meiryo" charset="-128"/>
              </a:rPr>
              <a:t>欠點誤判風險下降</a:t>
            </a:r>
            <a:endParaRPr kumimoji="1" lang="en-US" altLang="zh-TW" sz="1600" b="1">
              <a:solidFill>
                <a:srgbClr val="002855"/>
              </a:solidFill>
              <a:latin typeface="微軟正黑體" panose="020B0604030504040204" pitchFamily="34" charset="-120"/>
              <a:ea typeface="微軟正黑體" panose="020B0604030504040204" pitchFamily="34" charset="-120"/>
              <a:cs typeface="Meiryo" charset="-128"/>
            </a:endParaRPr>
          </a:p>
        </p:txBody>
      </p:sp>
      <p:grpSp>
        <p:nvGrpSpPr>
          <p:cNvPr id="43" name="群組 42">
            <a:extLst>
              <a:ext uri="{FF2B5EF4-FFF2-40B4-BE49-F238E27FC236}">
                <a16:creationId xmlns:a16="http://schemas.microsoft.com/office/drawing/2014/main" id="{053FA111-3A39-AED0-A6D9-5199F3EAC800}"/>
              </a:ext>
            </a:extLst>
          </p:cNvPr>
          <p:cNvGrpSpPr/>
          <p:nvPr/>
        </p:nvGrpSpPr>
        <p:grpSpPr>
          <a:xfrm>
            <a:off x="7198564" y="3295844"/>
            <a:ext cx="132000" cy="99051"/>
            <a:chOff x="7402930" y="2853161"/>
            <a:chExt cx="132000" cy="99051"/>
          </a:xfrm>
        </p:grpSpPr>
        <p:sp>
          <p:nvSpPr>
            <p:cNvPr id="46" name="等腰三角形 45">
              <a:extLst>
                <a:ext uri="{FF2B5EF4-FFF2-40B4-BE49-F238E27FC236}">
                  <a16:creationId xmlns:a16="http://schemas.microsoft.com/office/drawing/2014/main" id="{EFB98143-8093-3185-F01E-290E1C3B3805}"/>
                </a:ext>
              </a:extLst>
            </p:cNvPr>
            <p:cNvSpPr>
              <a:spLocks noChangeAspect="1"/>
            </p:cNvSpPr>
            <p:nvPr/>
          </p:nvSpPr>
          <p:spPr>
            <a:xfrm rot="5400000">
              <a:off x="7389405" y="2866686"/>
              <a:ext cx="99049" cy="72000"/>
            </a:xfrm>
            <a:prstGeom prst="triangl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7" name="等腰三角形 46">
              <a:extLst>
                <a:ext uri="{FF2B5EF4-FFF2-40B4-BE49-F238E27FC236}">
                  <a16:creationId xmlns:a16="http://schemas.microsoft.com/office/drawing/2014/main" id="{0055DFC7-B630-1962-7BF8-5CF2B0897F47}"/>
                </a:ext>
              </a:extLst>
            </p:cNvPr>
            <p:cNvSpPr>
              <a:spLocks noChangeAspect="1"/>
            </p:cNvSpPr>
            <p:nvPr/>
          </p:nvSpPr>
          <p:spPr>
            <a:xfrm rot="5400000">
              <a:off x="7449405" y="2866688"/>
              <a:ext cx="99049" cy="72000"/>
            </a:xfrm>
            <a:prstGeom prst="triangl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48" name="文字方塊 47">
            <a:extLst>
              <a:ext uri="{FF2B5EF4-FFF2-40B4-BE49-F238E27FC236}">
                <a16:creationId xmlns:a16="http://schemas.microsoft.com/office/drawing/2014/main" id="{E09CF8CB-59AD-2DD9-BA92-B29D2D7C0E73}"/>
              </a:ext>
            </a:extLst>
          </p:cNvPr>
          <p:cNvSpPr txBox="1"/>
          <p:nvPr/>
        </p:nvSpPr>
        <p:spPr>
          <a:xfrm>
            <a:off x="7272405" y="3178109"/>
            <a:ext cx="1415772" cy="338554"/>
          </a:xfrm>
          <a:prstGeom prst="rect">
            <a:avLst/>
          </a:prstGeom>
          <a:noFill/>
        </p:spPr>
        <p:txBody>
          <a:bodyPr wrap="none" anchor="t">
            <a:spAutoFit/>
          </a:bodyPr>
          <a:lstStyle/>
          <a:p>
            <a:r>
              <a:rPr kumimoji="1" lang="zh-TW" altLang="en-US" sz="1600" b="1">
                <a:solidFill>
                  <a:srgbClr val="002855"/>
                </a:solidFill>
                <a:latin typeface="微軟正黑體" panose="020B0604030504040204" pitchFamily="34" charset="-120"/>
                <a:ea typeface="微軟正黑體" panose="020B0604030504040204" pitchFamily="34" charset="-120"/>
                <a:cs typeface="Meiryo" charset="-128"/>
              </a:rPr>
              <a:t>多人同時判斷</a:t>
            </a:r>
            <a:endParaRPr kumimoji="1" lang="en-US" altLang="zh-TW" sz="1600" b="1">
              <a:solidFill>
                <a:srgbClr val="002855"/>
              </a:solidFill>
              <a:latin typeface="微軟正黑體" panose="020B0604030504040204" pitchFamily="34" charset="-120"/>
              <a:ea typeface="微軟正黑體" panose="020B0604030504040204" pitchFamily="34" charset="-120"/>
              <a:cs typeface="Meiryo" charset="-128"/>
            </a:endParaRPr>
          </a:p>
        </p:txBody>
      </p:sp>
      <p:grpSp>
        <p:nvGrpSpPr>
          <p:cNvPr id="264" name="群組 263">
            <a:extLst>
              <a:ext uri="{FF2B5EF4-FFF2-40B4-BE49-F238E27FC236}">
                <a16:creationId xmlns:a16="http://schemas.microsoft.com/office/drawing/2014/main" id="{C2E99FE2-9C27-11A2-035D-2F1AD3708B62}"/>
              </a:ext>
            </a:extLst>
          </p:cNvPr>
          <p:cNvGrpSpPr/>
          <p:nvPr/>
        </p:nvGrpSpPr>
        <p:grpSpPr>
          <a:xfrm>
            <a:off x="7198564" y="4336552"/>
            <a:ext cx="132000" cy="99051"/>
            <a:chOff x="7402930" y="2853161"/>
            <a:chExt cx="132000" cy="99051"/>
          </a:xfrm>
        </p:grpSpPr>
        <p:sp>
          <p:nvSpPr>
            <p:cNvPr id="265" name="等腰三角形 264">
              <a:extLst>
                <a:ext uri="{FF2B5EF4-FFF2-40B4-BE49-F238E27FC236}">
                  <a16:creationId xmlns:a16="http://schemas.microsoft.com/office/drawing/2014/main" id="{4A3F8213-0F6A-11C9-04D6-949F468BE0E8}"/>
                </a:ext>
              </a:extLst>
            </p:cNvPr>
            <p:cNvSpPr>
              <a:spLocks noChangeAspect="1"/>
            </p:cNvSpPr>
            <p:nvPr/>
          </p:nvSpPr>
          <p:spPr>
            <a:xfrm rot="5400000">
              <a:off x="7389405" y="2866686"/>
              <a:ext cx="99049" cy="72000"/>
            </a:xfrm>
            <a:prstGeom prst="triangl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66" name="等腰三角形 265">
              <a:extLst>
                <a:ext uri="{FF2B5EF4-FFF2-40B4-BE49-F238E27FC236}">
                  <a16:creationId xmlns:a16="http://schemas.microsoft.com/office/drawing/2014/main" id="{6C91E0EC-EBAB-5D8C-06A0-B9D674BD68EC}"/>
                </a:ext>
              </a:extLst>
            </p:cNvPr>
            <p:cNvSpPr>
              <a:spLocks noChangeAspect="1"/>
            </p:cNvSpPr>
            <p:nvPr/>
          </p:nvSpPr>
          <p:spPr>
            <a:xfrm rot="5400000">
              <a:off x="7449405" y="2866688"/>
              <a:ext cx="99049" cy="72000"/>
            </a:xfrm>
            <a:prstGeom prst="triangl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267" name="文字方塊 266">
            <a:extLst>
              <a:ext uri="{FF2B5EF4-FFF2-40B4-BE49-F238E27FC236}">
                <a16:creationId xmlns:a16="http://schemas.microsoft.com/office/drawing/2014/main" id="{A656E30C-F307-1ECB-DFC1-F313AD2B0230}"/>
              </a:ext>
            </a:extLst>
          </p:cNvPr>
          <p:cNvSpPr txBox="1"/>
          <p:nvPr/>
        </p:nvSpPr>
        <p:spPr>
          <a:xfrm>
            <a:off x="7272405" y="4218817"/>
            <a:ext cx="1826141" cy="338554"/>
          </a:xfrm>
          <a:prstGeom prst="rect">
            <a:avLst/>
          </a:prstGeom>
          <a:noFill/>
        </p:spPr>
        <p:txBody>
          <a:bodyPr wrap="none" anchor="t">
            <a:spAutoFit/>
          </a:bodyPr>
          <a:lstStyle/>
          <a:p>
            <a:r>
              <a:rPr kumimoji="1" lang="zh-TW" altLang="en-US" sz="1600" b="1">
                <a:solidFill>
                  <a:srgbClr val="002855"/>
                </a:solidFill>
                <a:latin typeface="微軟正黑體" panose="020B0604030504040204" pitchFamily="34" charset="-120"/>
                <a:ea typeface="微軟正黑體" panose="020B0604030504040204" pitchFamily="34" charset="-120"/>
                <a:cs typeface="Meiryo" charset="-128"/>
              </a:rPr>
              <a:t>品質對應判斷加速</a:t>
            </a:r>
            <a:endParaRPr kumimoji="1" lang="en-US" altLang="zh-TW" sz="1600" b="1">
              <a:solidFill>
                <a:srgbClr val="002855"/>
              </a:solidFill>
              <a:latin typeface="微軟正黑體" panose="020B0604030504040204" pitchFamily="34" charset="-120"/>
              <a:ea typeface="微軟正黑體" panose="020B0604030504040204" pitchFamily="34" charset="-120"/>
              <a:cs typeface="Meiryo" charset="-128"/>
            </a:endParaRPr>
          </a:p>
        </p:txBody>
      </p:sp>
      <p:cxnSp>
        <p:nvCxnSpPr>
          <p:cNvPr id="269" name="直線接點 268">
            <a:extLst>
              <a:ext uri="{FF2B5EF4-FFF2-40B4-BE49-F238E27FC236}">
                <a16:creationId xmlns:a16="http://schemas.microsoft.com/office/drawing/2014/main" id="{36CA9BAA-751C-5E2B-6C02-C2AE493CD64D}"/>
              </a:ext>
            </a:extLst>
          </p:cNvPr>
          <p:cNvCxnSpPr/>
          <p:nvPr/>
        </p:nvCxnSpPr>
        <p:spPr>
          <a:xfrm>
            <a:off x="7139702" y="3531026"/>
            <a:ext cx="1873292" cy="0"/>
          </a:xfrm>
          <a:prstGeom prst="line">
            <a:avLst/>
          </a:prstGeom>
          <a:ln w="9525">
            <a:solidFill>
              <a:srgbClr val="FF8B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5546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3">
            <a:extLst>
              <a:ext uri="{FF2B5EF4-FFF2-40B4-BE49-F238E27FC236}">
                <a16:creationId xmlns:a16="http://schemas.microsoft.com/office/drawing/2014/main" id="{B8C17E22-F4A3-B94E-B9F1-6F09D3F61E1C}"/>
              </a:ext>
            </a:extLst>
          </p:cNvPr>
          <p:cNvSpPr txBox="1"/>
          <p:nvPr/>
        </p:nvSpPr>
        <p:spPr bwMode="auto">
          <a:xfrm>
            <a:off x="120860" y="207574"/>
            <a:ext cx="5539465"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ja-JP" altLang="en-US" sz="2400">
                <a:solidFill>
                  <a:schemeClr val="tx1"/>
                </a:solidFill>
                <a:latin typeface="+mj-ea"/>
                <a:ea typeface="+mj-ea"/>
              </a:rPr>
              <a:t>判定困難な欠点</a:t>
            </a:r>
            <a:r>
              <a:rPr lang="en-US" altLang="zh-TW" sz="2400">
                <a:solidFill>
                  <a:schemeClr val="tx1"/>
                </a:solidFill>
                <a:latin typeface="+mj-ea"/>
                <a:ea typeface="+mj-ea"/>
              </a:rPr>
              <a:t>~GATE</a:t>
            </a:r>
            <a:r>
              <a:rPr lang="zh-TW" altLang="en-US" sz="2400">
                <a:solidFill>
                  <a:schemeClr val="tx1"/>
                </a:solidFill>
                <a:latin typeface="+mj-ea"/>
                <a:ea typeface="+mj-ea"/>
              </a:rPr>
              <a:t>判定困難</a:t>
            </a:r>
            <a:r>
              <a:rPr lang="ja-JP" altLang="en-US" sz="2400">
                <a:solidFill>
                  <a:schemeClr val="tx1"/>
                </a:solidFill>
                <a:latin typeface="+mj-ea"/>
                <a:ea typeface="+mj-ea"/>
              </a:rPr>
              <a:t>の進化</a:t>
            </a:r>
          </a:p>
        </p:txBody>
      </p:sp>
      <p:sp>
        <p:nvSpPr>
          <p:cNvPr id="21" name="文字方塊 20">
            <a:extLst>
              <a:ext uri="{FF2B5EF4-FFF2-40B4-BE49-F238E27FC236}">
                <a16:creationId xmlns:a16="http://schemas.microsoft.com/office/drawing/2014/main" id="{10E0A095-B353-1955-928F-51398298E54B}"/>
              </a:ext>
            </a:extLst>
          </p:cNvPr>
          <p:cNvSpPr txBox="1"/>
          <p:nvPr/>
        </p:nvSpPr>
        <p:spPr>
          <a:xfrm>
            <a:off x="65862" y="4562461"/>
            <a:ext cx="9012275" cy="369332"/>
          </a:xfrm>
          <a:prstGeom prst="rect">
            <a:avLst/>
          </a:prstGeom>
          <a:noFill/>
        </p:spPr>
        <p:txBody>
          <a:bodyPr wrap="none">
            <a:spAutoFit/>
          </a:bodyPr>
          <a:lstStyle/>
          <a:p>
            <a:pPr algn="ctr"/>
            <a:r>
              <a:rPr kumimoji="1" lang="zh-TW" altLang="en-US" sz="1800" b="1">
                <a:solidFill>
                  <a:srgbClr val="002855"/>
                </a:solidFill>
                <a:latin typeface="+mj-ea"/>
                <a:ea typeface="+mj-ea"/>
                <a:cs typeface="Meiryo" charset="-128"/>
              </a:rPr>
              <a:t>生</a:t>
            </a:r>
            <a:r>
              <a:rPr kumimoji="1" lang="en-US" altLang="zh-TW" sz="1800" b="1">
                <a:solidFill>
                  <a:srgbClr val="002855"/>
                </a:solidFill>
                <a:latin typeface="+mj-ea"/>
                <a:ea typeface="+mj-ea"/>
                <a:cs typeface="Meiryo" charset="-128"/>
              </a:rPr>
              <a:t>DATA</a:t>
            </a:r>
            <a:r>
              <a:rPr kumimoji="1" lang="ja-JP" altLang="en-US" sz="1800" b="1">
                <a:solidFill>
                  <a:srgbClr val="002855"/>
                </a:solidFill>
                <a:latin typeface="+mj-ea"/>
                <a:ea typeface="+mj-ea"/>
                <a:cs typeface="Meiryo" charset="-128"/>
              </a:rPr>
              <a:t>の整理</a:t>
            </a:r>
            <a:r>
              <a:rPr kumimoji="1" lang="zh-TW" altLang="en-US" sz="1800" b="1">
                <a:solidFill>
                  <a:srgbClr val="002855"/>
                </a:solidFill>
                <a:latin typeface="+mj-ea"/>
                <a:ea typeface="+mj-ea"/>
                <a:cs typeface="Meiryo" charset="-128"/>
              </a:rPr>
              <a:t>：</a:t>
            </a:r>
            <a:r>
              <a:rPr kumimoji="1" lang="ja-JP" altLang="en-US" sz="1800" b="1">
                <a:solidFill>
                  <a:srgbClr val="002855"/>
                </a:solidFill>
                <a:latin typeface="+mj-ea"/>
                <a:ea typeface="+mj-ea"/>
                <a:cs typeface="Meiryo" charset="-128"/>
              </a:rPr>
              <a:t>関係ない物をフィルタリングし</a:t>
            </a:r>
            <a:r>
              <a:rPr kumimoji="1" lang="en-US" altLang="zh-TW" sz="1800" b="1">
                <a:solidFill>
                  <a:srgbClr val="002855"/>
                </a:solidFill>
                <a:latin typeface="+mj-ea"/>
                <a:ea typeface="+mj-ea"/>
                <a:cs typeface="Meiryo" charset="-128"/>
              </a:rPr>
              <a:t>KEY POINT</a:t>
            </a:r>
            <a:r>
              <a:rPr kumimoji="1" lang="ja-JP" altLang="en-US" sz="1800" b="1">
                <a:solidFill>
                  <a:srgbClr val="002855"/>
                </a:solidFill>
                <a:latin typeface="+mj-ea"/>
                <a:ea typeface="+mj-ea"/>
                <a:cs typeface="Meiryo" charset="-128"/>
              </a:rPr>
              <a:t>を把握する必要がある</a:t>
            </a:r>
            <a:endParaRPr kumimoji="1" lang="en-US" altLang="ja-JP" sz="1800" b="1">
              <a:solidFill>
                <a:srgbClr val="002855"/>
              </a:solidFill>
              <a:latin typeface="+mj-ea"/>
              <a:ea typeface="+mj-ea"/>
              <a:cs typeface="Meiryo" charset="-128"/>
            </a:endParaRPr>
          </a:p>
        </p:txBody>
      </p:sp>
      <p:grpSp>
        <p:nvGrpSpPr>
          <p:cNvPr id="22" name="群組 21">
            <a:extLst>
              <a:ext uri="{FF2B5EF4-FFF2-40B4-BE49-F238E27FC236}">
                <a16:creationId xmlns:a16="http://schemas.microsoft.com/office/drawing/2014/main" id="{224B24CC-9FEE-6B24-DD7A-FDC285BE5662}"/>
              </a:ext>
            </a:extLst>
          </p:cNvPr>
          <p:cNvGrpSpPr/>
          <p:nvPr/>
        </p:nvGrpSpPr>
        <p:grpSpPr>
          <a:xfrm>
            <a:off x="357393" y="4662681"/>
            <a:ext cx="279587" cy="168890"/>
            <a:chOff x="1114871" y="4458058"/>
            <a:chExt cx="438183" cy="264693"/>
          </a:xfrm>
        </p:grpSpPr>
        <p:sp>
          <p:nvSpPr>
            <p:cNvPr id="23" name="等腰三角形 22">
              <a:extLst>
                <a:ext uri="{FF2B5EF4-FFF2-40B4-BE49-F238E27FC236}">
                  <a16:creationId xmlns:a16="http://schemas.microsoft.com/office/drawing/2014/main" id="{FF0FA69F-797B-EDA6-2977-450539D2818F}"/>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 name="等腰三角形 23">
              <a:extLst>
                <a:ext uri="{FF2B5EF4-FFF2-40B4-BE49-F238E27FC236}">
                  <a16:creationId xmlns:a16="http://schemas.microsoft.com/office/drawing/2014/main" id="{D212013A-1AF9-DED7-0877-03E3A419510A}"/>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5" name="群組 24">
            <a:extLst>
              <a:ext uri="{FF2B5EF4-FFF2-40B4-BE49-F238E27FC236}">
                <a16:creationId xmlns:a16="http://schemas.microsoft.com/office/drawing/2014/main" id="{47C83632-D9F5-7A07-CAB9-5B471C6B290B}"/>
              </a:ext>
            </a:extLst>
          </p:cNvPr>
          <p:cNvGrpSpPr/>
          <p:nvPr/>
        </p:nvGrpSpPr>
        <p:grpSpPr>
          <a:xfrm flipH="1">
            <a:off x="6869385" y="4662682"/>
            <a:ext cx="279586" cy="168889"/>
            <a:chOff x="1114871" y="4458058"/>
            <a:chExt cx="438183" cy="264693"/>
          </a:xfrm>
        </p:grpSpPr>
        <p:sp>
          <p:nvSpPr>
            <p:cNvPr id="26" name="等腰三角形 25">
              <a:extLst>
                <a:ext uri="{FF2B5EF4-FFF2-40B4-BE49-F238E27FC236}">
                  <a16:creationId xmlns:a16="http://schemas.microsoft.com/office/drawing/2014/main" id="{091B9845-0DE6-168F-24DC-0DDA914C59E8}"/>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7" name="等腰三角形 26">
              <a:extLst>
                <a:ext uri="{FF2B5EF4-FFF2-40B4-BE49-F238E27FC236}">
                  <a16:creationId xmlns:a16="http://schemas.microsoft.com/office/drawing/2014/main" id="{14A91B8C-4A50-1F4A-F498-ED1AEEE68DC0}"/>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34" name="群組 33">
            <a:extLst>
              <a:ext uri="{FF2B5EF4-FFF2-40B4-BE49-F238E27FC236}">
                <a16:creationId xmlns:a16="http://schemas.microsoft.com/office/drawing/2014/main" id="{A9B2870C-1729-AEAA-D9EC-F4DB7F390E17}"/>
              </a:ext>
            </a:extLst>
          </p:cNvPr>
          <p:cNvGrpSpPr/>
          <p:nvPr/>
        </p:nvGrpSpPr>
        <p:grpSpPr>
          <a:xfrm>
            <a:off x="245631" y="1121047"/>
            <a:ext cx="4317204" cy="3123960"/>
            <a:chOff x="345143" y="688925"/>
            <a:chExt cx="5801051" cy="4197685"/>
          </a:xfrm>
        </p:grpSpPr>
        <p:grpSp>
          <p:nvGrpSpPr>
            <p:cNvPr id="33" name="群組 32">
              <a:extLst>
                <a:ext uri="{FF2B5EF4-FFF2-40B4-BE49-F238E27FC236}">
                  <a16:creationId xmlns:a16="http://schemas.microsoft.com/office/drawing/2014/main" id="{40A0CFBB-CD66-FF14-B8C6-AFF7E5C4F5AE}"/>
                </a:ext>
              </a:extLst>
            </p:cNvPr>
            <p:cNvGrpSpPr/>
            <p:nvPr/>
          </p:nvGrpSpPr>
          <p:grpSpPr>
            <a:xfrm>
              <a:off x="4192292" y="688925"/>
              <a:ext cx="1885587" cy="492720"/>
              <a:chOff x="4192292" y="658651"/>
              <a:chExt cx="1885587" cy="492720"/>
            </a:xfrm>
          </p:grpSpPr>
          <p:grpSp>
            <p:nvGrpSpPr>
              <p:cNvPr id="11" name="群組 10">
                <a:extLst>
                  <a:ext uri="{FF2B5EF4-FFF2-40B4-BE49-F238E27FC236}">
                    <a16:creationId xmlns:a16="http://schemas.microsoft.com/office/drawing/2014/main" id="{91E62945-7596-A409-0AC7-A71A6503A9C0}"/>
                  </a:ext>
                </a:extLst>
              </p:cNvPr>
              <p:cNvGrpSpPr/>
              <p:nvPr/>
            </p:nvGrpSpPr>
            <p:grpSpPr>
              <a:xfrm>
                <a:off x="4192292" y="861878"/>
                <a:ext cx="1885587" cy="289493"/>
                <a:chOff x="2796718" y="2930565"/>
                <a:chExt cx="2441370" cy="374823"/>
              </a:xfrm>
            </p:grpSpPr>
            <p:sp>
              <p:nvSpPr>
                <p:cNvPr id="3" name="橢圓 2">
                  <a:extLst>
                    <a:ext uri="{FF2B5EF4-FFF2-40B4-BE49-F238E27FC236}">
                      <a16:creationId xmlns:a16="http://schemas.microsoft.com/office/drawing/2014/main" id="{350F10E5-308B-5975-30E9-F25981237716}"/>
                    </a:ext>
                  </a:extLst>
                </p:cNvPr>
                <p:cNvSpPr/>
                <p:nvPr/>
              </p:nvSpPr>
              <p:spPr>
                <a:xfrm>
                  <a:off x="2796718" y="3016828"/>
                  <a:ext cx="186621" cy="186623"/>
                </a:xfrm>
                <a:prstGeom prst="ellipse">
                  <a:avLst/>
                </a:prstGeom>
                <a:solidFill>
                  <a:srgbClr val="F48677"/>
                </a:solidFill>
                <a:ln w="28575">
                  <a:solidFill>
                    <a:srgbClr val="CD7D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00">
                    <a:solidFill>
                      <a:srgbClr val="404040"/>
                    </a:solidFill>
                  </a:endParaRPr>
                </a:p>
              </p:txBody>
            </p:sp>
            <p:sp>
              <p:nvSpPr>
                <p:cNvPr id="4" name="橢圓 3">
                  <a:extLst>
                    <a:ext uri="{FF2B5EF4-FFF2-40B4-BE49-F238E27FC236}">
                      <a16:creationId xmlns:a16="http://schemas.microsoft.com/office/drawing/2014/main" id="{4B580395-0F0E-F433-F4A7-3EF23D1A51F0}"/>
                    </a:ext>
                  </a:extLst>
                </p:cNvPr>
                <p:cNvSpPr/>
                <p:nvPr/>
              </p:nvSpPr>
              <p:spPr>
                <a:xfrm>
                  <a:off x="3637813" y="3016828"/>
                  <a:ext cx="186621" cy="186623"/>
                </a:xfrm>
                <a:prstGeom prst="ellipse">
                  <a:avLst/>
                </a:prstGeom>
                <a:solidFill>
                  <a:srgbClr val="83C079"/>
                </a:solidFill>
                <a:ln w="28575">
                  <a:solidFill>
                    <a:srgbClr val="6FB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00">
                    <a:solidFill>
                      <a:srgbClr val="404040"/>
                    </a:solidFill>
                  </a:endParaRPr>
                </a:p>
              </p:txBody>
            </p:sp>
            <p:sp>
              <p:nvSpPr>
                <p:cNvPr id="6" name="橢圓 5">
                  <a:extLst>
                    <a:ext uri="{FF2B5EF4-FFF2-40B4-BE49-F238E27FC236}">
                      <a16:creationId xmlns:a16="http://schemas.microsoft.com/office/drawing/2014/main" id="{FDA5FCD5-D594-6BCF-F833-96D5D4753592}"/>
                    </a:ext>
                  </a:extLst>
                </p:cNvPr>
                <p:cNvSpPr/>
                <p:nvPr/>
              </p:nvSpPr>
              <p:spPr>
                <a:xfrm>
                  <a:off x="4488105" y="3016828"/>
                  <a:ext cx="186621" cy="186623"/>
                </a:xfrm>
                <a:prstGeom prst="ellipse">
                  <a:avLst/>
                </a:prstGeom>
                <a:solidFill>
                  <a:srgbClr val="7F81FA"/>
                </a:solidFill>
                <a:ln w="28575">
                  <a:solidFill>
                    <a:srgbClr val="665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00">
                    <a:solidFill>
                      <a:srgbClr val="404040"/>
                    </a:solidFill>
                  </a:endParaRPr>
                </a:p>
              </p:txBody>
            </p:sp>
            <p:sp>
              <p:nvSpPr>
                <p:cNvPr id="7" name="文字方塊 6">
                  <a:extLst>
                    <a:ext uri="{FF2B5EF4-FFF2-40B4-BE49-F238E27FC236}">
                      <a16:creationId xmlns:a16="http://schemas.microsoft.com/office/drawing/2014/main" id="{5F04643D-B293-5E42-3DD7-26EBE011F151}"/>
                    </a:ext>
                  </a:extLst>
                </p:cNvPr>
                <p:cNvSpPr txBox="1"/>
                <p:nvPr/>
              </p:nvSpPr>
              <p:spPr>
                <a:xfrm>
                  <a:off x="2889929" y="2930565"/>
                  <a:ext cx="647573" cy="374821"/>
                </a:xfrm>
                <a:prstGeom prst="rect">
                  <a:avLst/>
                </a:prstGeom>
                <a:noFill/>
              </p:spPr>
              <p:txBody>
                <a:bodyPr wrap="none">
                  <a:spAutoFit/>
                </a:bodyPr>
                <a:lstStyle/>
                <a:p>
                  <a:pPr algn="ctr"/>
                  <a:r>
                    <a:rPr kumimoji="1" lang="en-US" altLang="zh-TW" sz="800" b="1">
                      <a:latin typeface="+mj-ea"/>
                      <a:ea typeface="+mj-ea"/>
                      <a:cs typeface="Meiryo" charset="-128"/>
                    </a:rPr>
                    <a:t>841</a:t>
                  </a:r>
                  <a:endParaRPr kumimoji="1" lang="en-US" altLang="ja-JP" sz="800" b="1">
                    <a:latin typeface="+mj-ea"/>
                    <a:ea typeface="+mj-ea"/>
                    <a:cs typeface="Meiryo" charset="-128"/>
                  </a:endParaRPr>
                </a:p>
              </p:txBody>
            </p:sp>
            <p:sp>
              <p:nvSpPr>
                <p:cNvPr id="8" name="文字方塊 7">
                  <a:extLst>
                    <a:ext uri="{FF2B5EF4-FFF2-40B4-BE49-F238E27FC236}">
                      <a16:creationId xmlns:a16="http://schemas.microsoft.com/office/drawing/2014/main" id="{445B64B8-E073-35A8-AB60-9CED7F4314A1}"/>
                    </a:ext>
                  </a:extLst>
                </p:cNvPr>
                <p:cNvSpPr txBox="1"/>
                <p:nvPr/>
              </p:nvSpPr>
              <p:spPr>
                <a:xfrm>
                  <a:off x="3740223" y="2930565"/>
                  <a:ext cx="647573" cy="374823"/>
                </a:xfrm>
                <a:prstGeom prst="rect">
                  <a:avLst/>
                </a:prstGeom>
                <a:noFill/>
              </p:spPr>
              <p:txBody>
                <a:bodyPr wrap="none">
                  <a:spAutoFit/>
                </a:bodyPr>
                <a:lstStyle/>
                <a:p>
                  <a:pPr algn="ctr"/>
                  <a:r>
                    <a:rPr kumimoji="1" lang="en-US" altLang="zh-TW" sz="800" b="1">
                      <a:latin typeface="+mj-ea"/>
                      <a:ea typeface="+mj-ea"/>
                      <a:cs typeface="Meiryo" charset="-128"/>
                    </a:rPr>
                    <a:t>843</a:t>
                  </a:r>
                  <a:endParaRPr kumimoji="1" lang="en-US" altLang="ja-JP" sz="800" b="1">
                    <a:latin typeface="+mj-ea"/>
                    <a:ea typeface="+mj-ea"/>
                    <a:cs typeface="Meiryo" charset="-128"/>
                  </a:endParaRPr>
                </a:p>
              </p:txBody>
            </p:sp>
            <p:sp>
              <p:nvSpPr>
                <p:cNvPr id="9" name="文字方塊 8">
                  <a:extLst>
                    <a:ext uri="{FF2B5EF4-FFF2-40B4-BE49-F238E27FC236}">
                      <a16:creationId xmlns:a16="http://schemas.microsoft.com/office/drawing/2014/main" id="{32B66F87-14C1-52CE-F2BE-335E723796C0}"/>
                    </a:ext>
                  </a:extLst>
                </p:cNvPr>
                <p:cNvSpPr txBox="1"/>
                <p:nvPr/>
              </p:nvSpPr>
              <p:spPr>
                <a:xfrm>
                  <a:off x="4590515" y="2930565"/>
                  <a:ext cx="647573" cy="374823"/>
                </a:xfrm>
                <a:prstGeom prst="rect">
                  <a:avLst/>
                </a:prstGeom>
                <a:noFill/>
              </p:spPr>
              <p:txBody>
                <a:bodyPr wrap="none">
                  <a:spAutoFit/>
                </a:bodyPr>
                <a:lstStyle/>
                <a:p>
                  <a:pPr algn="ctr"/>
                  <a:r>
                    <a:rPr kumimoji="1" lang="en-US" altLang="zh-TW" sz="800" b="1">
                      <a:latin typeface="+mj-ea"/>
                      <a:ea typeface="+mj-ea"/>
                      <a:cs typeface="Meiryo" charset="-128"/>
                    </a:rPr>
                    <a:t>844</a:t>
                  </a:r>
                  <a:endParaRPr kumimoji="1" lang="en-US" altLang="ja-JP" sz="800" b="1">
                    <a:latin typeface="+mj-ea"/>
                    <a:ea typeface="+mj-ea"/>
                    <a:cs typeface="Meiryo" charset="-128"/>
                  </a:endParaRPr>
                </a:p>
              </p:txBody>
            </p:sp>
          </p:grpSp>
          <p:sp>
            <p:nvSpPr>
              <p:cNvPr id="10" name="文字方塊 9">
                <a:extLst>
                  <a:ext uri="{FF2B5EF4-FFF2-40B4-BE49-F238E27FC236}">
                    <a16:creationId xmlns:a16="http://schemas.microsoft.com/office/drawing/2014/main" id="{0BC418E5-0DCE-89E4-AF31-8C08F049DF5F}"/>
                  </a:ext>
                </a:extLst>
              </p:cNvPr>
              <p:cNvSpPr txBox="1"/>
              <p:nvPr/>
            </p:nvSpPr>
            <p:spPr>
              <a:xfrm>
                <a:off x="4801720" y="658651"/>
                <a:ext cx="571231" cy="289494"/>
              </a:xfrm>
              <a:prstGeom prst="rect">
                <a:avLst/>
              </a:prstGeom>
              <a:noFill/>
            </p:spPr>
            <p:txBody>
              <a:bodyPr wrap="none">
                <a:spAutoFit/>
              </a:bodyPr>
              <a:lstStyle/>
              <a:p>
                <a:pPr algn="ctr"/>
                <a:r>
                  <a:rPr kumimoji="1" lang="en-US" altLang="zh-TW" sz="800" b="1">
                    <a:latin typeface="+mj-ea"/>
                    <a:ea typeface="+mj-ea"/>
                    <a:cs typeface="Meiryo" charset="-128"/>
                  </a:rPr>
                  <a:t>Gate</a:t>
                </a:r>
                <a:endParaRPr kumimoji="1" lang="en-US" altLang="ja-JP" sz="800" b="1">
                  <a:latin typeface="+mj-ea"/>
                  <a:ea typeface="+mj-ea"/>
                  <a:cs typeface="Meiryo" charset="-128"/>
                </a:endParaRPr>
              </a:p>
            </p:txBody>
          </p:sp>
        </p:grpSp>
        <p:grpSp>
          <p:nvGrpSpPr>
            <p:cNvPr id="32" name="群組 31">
              <a:extLst>
                <a:ext uri="{FF2B5EF4-FFF2-40B4-BE49-F238E27FC236}">
                  <a16:creationId xmlns:a16="http://schemas.microsoft.com/office/drawing/2014/main" id="{F4DC2B29-846A-0E89-21A9-502EADE73820}"/>
                </a:ext>
              </a:extLst>
            </p:cNvPr>
            <p:cNvGrpSpPr/>
            <p:nvPr/>
          </p:nvGrpSpPr>
          <p:grpSpPr>
            <a:xfrm>
              <a:off x="345143" y="889422"/>
              <a:ext cx="5801051" cy="3997188"/>
              <a:chOff x="345143" y="889422"/>
              <a:chExt cx="5801051" cy="3997188"/>
            </a:xfrm>
          </p:grpSpPr>
          <p:pic>
            <p:nvPicPr>
              <p:cNvPr id="28" name="圖片 27">
                <a:extLst>
                  <a:ext uri="{FF2B5EF4-FFF2-40B4-BE49-F238E27FC236}">
                    <a16:creationId xmlns:a16="http://schemas.microsoft.com/office/drawing/2014/main" id="{D8CF008F-E1E3-FB08-27DF-76FA7531C355}"/>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l="2500" b="3944"/>
              <a:stretch/>
            </p:blipFill>
            <p:spPr>
              <a:xfrm>
                <a:off x="606881" y="1138374"/>
                <a:ext cx="5539313" cy="3438066"/>
              </a:xfrm>
              <a:custGeom>
                <a:avLst/>
                <a:gdLst>
                  <a:gd name="connsiteX0" fmla="*/ 1 w 7853174"/>
                  <a:gd name="connsiteY0" fmla="*/ 3381153 h 4207853"/>
                  <a:gd name="connsiteX1" fmla="*/ 1 w 7853174"/>
                  <a:gd name="connsiteY1" fmla="*/ 3728484 h 4207853"/>
                  <a:gd name="connsiteX2" fmla="*/ 77231 w 7853174"/>
                  <a:gd name="connsiteY2" fmla="*/ 3728484 h 4207853"/>
                  <a:gd name="connsiteX3" fmla="*/ 77231 w 7853174"/>
                  <a:gd name="connsiteY3" fmla="*/ 3381153 h 4207853"/>
                  <a:gd name="connsiteX4" fmla="*/ 0 w 7853174"/>
                  <a:gd name="connsiteY4" fmla="*/ 0 h 4207853"/>
                  <a:gd name="connsiteX5" fmla="*/ 7853174 w 7853174"/>
                  <a:gd name="connsiteY5" fmla="*/ 0 h 4207853"/>
                  <a:gd name="connsiteX6" fmla="*/ 7853174 w 7853174"/>
                  <a:gd name="connsiteY6" fmla="*/ 4207853 h 4207853"/>
                  <a:gd name="connsiteX7" fmla="*/ 0 w 7853174"/>
                  <a:gd name="connsiteY7" fmla="*/ 4207853 h 420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3174" h="4207853">
                    <a:moveTo>
                      <a:pt x="1" y="3381153"/>
                    </a:moveTo>
                    <a:lnTo>
                      <a:pt x="1" y="3728484"/>
                    </a:lnTo>
                    <a:lnTo>
                      <a:pt x="77231" y="3728484"/>
                    </a:lnTo>
                    <a:lnTo>
                      <a:pt x="77231" y="3381153"/>
                    </a:lnTo>
                    <a:close/>
                    <a:moveTo>
                      <a:pt x="0" y="0"/>
                    </a:moveTo>
                    <a:lnTo>
                      <a:pt x="7853174" y="0"/>
                    </a:lnTo>
                    <a:lnTo>
                      <a:pt x="7853174" y="4207853"/>
                    </a:lnTo>
                    <a:lnTo>
                      <a:pt x="0" y="4207853"/>
                    </a:lnTo>
                    <a:close/>
                  </a:path>
                </a:pathLst>
              </a:custGeom>
            </p:spPr>
          </p:pic>
          <p:sp>
            <p:nvSpPr>
              <p:cNvPr id="14" name="文字方塊 13">
                <a:extLst>
                  <a:ext uri="{FF2B5EF4-FFF2-40B4-BE49-F238E27FC236}">
                    <a16:creationId xmlns:a16="http://schemas.microsoft.com/office/drawing/2014/main" id="{20447AEE-1A60-C61B-BACA-B18B47A67A43}"/>
                  </a:ext>
                </a:extLst>
              </p:cNvPr>
              <p:cNvSpPr txBox="1"/>
              <p:nvPr/>
            </p:nvSpPr>
            <p:spPr>
              <a:xfrm>
                <a:off x="1752896" y="889422"/>
                <a:ext cx="2193168" cy="310170"/>
              </a:xfrm>
              <a:prstGeom prst="rect">
                <a:avLst/>
              </a:prstGeom>
              <a:noFill/>
            </p:spPr>
            <p:txBody>
              <a:bodyPr wrap="none">
                <a:spAutoFit/>
              </a:bodyPr>
              <a:lstStyle/>
              <a:p>
                <a:pPr algn="ctr"/>
                <a:r>
                  <a:rPr kumimoji="1" lang="en-US" altLang="zh-TW" sz="900" b="1">
                    <a:solidFill>
                      <a:schemeClr val="tx1">
                        <a:lumMod val="85000"/>
                        <a:lumOff val="15000"/>
                      </a:schemeClr>
                    </a:solidFill>
                    <a:latin typeface="+mj-ea"/>
                    <a:ea typeface="+mj-ea"/>
                    <a:cs typeface="Meiryo" charset="-128"/>
                  </a:rPr>
                  <a:t>CF  84X</a:t>
                </a:r>
                <a:r>
                  <a:rPr kumimoji="1" lang="zh-TW" altLang="en-US" sz="900" b="1">
                    <a:solidFill>
                      <a:schemeClr val="tx1">
                        <a:lumMod val="85000"/>
                        <a:lumOff val="15000"/>
                      </a:schemeClr>
                    </a:solidFill>
                    <a:latin typeface="+mj-ea"/>
                    <a:ea typeface="+mj-ea"/>
                    <a:cs typeface="Meiryo" charset="-128"/>
                  </a:rPr>
                  <a:t>分布 </a:t>
                </a:r>
                <a:r>
                  <a:rPr kumimoji="1" lang="en-US" altLang="zh-TW" sz="900" b="1">
                    <a:solidFill>
                      <a:schemeClr val="tx1">
                        <a:lumMod val="85000"/>
                        <a:lumOff val="15000"/>
                      </a:schemeClr>
                    </a:solidFill>
                    <a:latin typeface="+mj-ea"/>
                    <a:ea typeface="+mj-ea"/>
                    <a:cs typeface="Meiryo" charset="-128"/>
                  </a:rPr>
                  <a:t>(2024-04-01)</a:t>
                </a:r>
                <a:endParaRPr kumimoji="1" lang="en-US" altLang="ja-JP" sz="900" b="1">
                  <a:solidFill>
                    <a:schemeClr val="tx1">
                      <a:lumMod val="85000"/>
                      <a:lumOff val="15000"/>
                    </a:schemeClr>
                  </a:solidFill>
                  <a:latin typeface="+mj-ea"/>
                  <a:ea typeface="+mj-ea"/>
                  <a:cs typeface="Meiryo" charset="-128"/>
                </a:endParaRPr>
              </a:p>
            </p:txBody>
          </p:sp>
          <p:sp>
            <p:nvSpPr>
              <p:cNvPr id="15" name="文字方塊 14">
                <a:extLst>
                  <a:ext uri="{FF2B5EF4-FFF2-40B4-BE49-F238E27FC236}">
                    <a16:creationId xmlns:a16="http://schemas.microsoft.com/office/drawing/2014/main" id="{F41C929B-253A-4470-27B2-7A816D801BF4}"/>
                  </a:ext>
                </a:extLst>
              </p:cNvPr>
              <p:cNvSpPr txBox="1"/>
              <p:nvPr/>
            </p:nvSpPr>
            <p:spPr>
              <a:xfrm>
                <a:off x="3086478" y="4576440"/>
                <a:ext cx="616466" cy="310170"/>
              </a:xfrm>
              <a:prstGeom prst="rect">
                <a:avLst/>
              </a:prstGeom>
              <a:noFill/>
            </p:spPr>
            <p:txBody>
              <a:bodyPr wrap="none">
                <a:spAutoFit/>
              </a:bodyPr>
              <a:lstStyle/>
              <a:p>
                <a:pPr algn="ctr"/>
                <a:r>
                  <a:rPr kumimoji="1" lang="en-US" altLang="ja-JP" sz="900" b="1">
                    <a:solidFill>
                      <a:schemeClr val="tx1">
                        <a:lumMod val="85000"/>
                        <a:lumOff val="15000"/>
                      </a:schemeClr>
                    </a:solidFill>
                    <a:latin typeface="+mj-ea"/>
                    <a:ea typeface="+mj-ea"/>
                    <a:cs typeface="Meiryo" charset="-128"/>
                  </a:rPr>
                  <a:t>Date</a:t>
                </a:r>
              </a:p>
            </p:txBody>
          </p:sp>
          <p:sp>
            <p:nvSpPr>
              <p:cNvPr id="16" name="文字方塊 15">
                <a:extLst>
                  <a:ext uri="{FF2B5EF4-FFF2-40B4-BE49-F238E27FC236}">
                    <a16:creationId xmlns:a16="http://schemas.microsoft.com/office/drawing/2014/main" id="{543D48E6-DB76-E1CF-CB6B-20DC02F219DD}"/>
                  </a:ext>
                </a:extLst>
              </p:cNvPr>
              <p:cNvSpPr txBox="1"/>
              <p:nvPr/>
            </p:nvSpPr>
            <p:spPr>
              <a:xfrm rot="16200000">
                <a:off x="221075" y="3903153"/>
                <a:ext cx="558307" cy="310170"/>
              </a:xfrm>
              <a:prstGeom prst="rect">
                <a:avLst/>
              </a:prstGeom>
              <a:noFill/>
            </p:spPr>
            <p:txBody>
              <a:bodyPr wrap="none">
                <a:spAutoFit/>
              </a:bodyPr>
              <a:lstStyle/>
              <a:p>
                <a:pPr algn="ctr"/>
                <a:r>
                  <a:rPr kumimoji="1" lang="zh-TW" altLang="en-US" sz="900" b="1">
                    <a:solidFill>
                      <a:schemeClr val="tx1">
                        <a:lumMod val="85000"/>
                        <a:lumOff val="15000"/>
                      </a:schemeClr>
                    </a:solidFill>
                    <a:latin typeface="+mj-ea"/>
                    <a:ea typeface="+mj-ea"/>
                    <a:cs typeface="Meiryo" charset="-128"/>
                  </a:rPr>
                  <a:t>個數</a:t>
                </a:r>
                <a:endParaRPr kumimoji="1" lang="en-US" altLang="ja-JP" sz="900" b="1">
                  <a:solidFill>
                    <a:schemeClr val="tx1">
                      <a:lumMod val="85000"/>
                      <a:lumOff val="15000"/>
                    </a:schemeClr>
                  </a:solidFill>
                  <a:latin typeface="+mj-ea"/>
                  <a:ea typeface="+mj-ea"/>
                  <a:cs typeface="Meiryo" charset="-128"/>
                </a:endParaRPr>
              </a:p>
            </p:txBody>
          </p:sp>
          <p:sp>
            <p:nvSpPr>
              <p:cNvPr id="17" name="文字方塊 16">
                <a:extLst>
                  <a:ext uri="{FF2B5EF4-FFF2-40B4-BE49-F238E27FC236}">
                    <a16:creationId xmlns:a16="http://schemas.microsoft.com/office/drawing/2014/main" id="{02267624-6EEB-8A27-65DB-CBFC38071EAC}"/>
                  </a:ext>
                </a:extLst>
              </p:cNvPr>
              <p:cNvSpPr txBox="1"/>
              <p:nvPr/>
            </p:nvSpPr>
            <p:spPr>
              <a:xfrm rot="16200000">
                <a:off x="143531" y="2066913"/>
                <a:ext cx="713394" cy="310170"/>
              </a:xfrm>
              <a:prstGeom prst="rect">
                <a:avLst/>
              </a:prstGeom>
              <a:noFill/>
            </p:spPr>
            <p:txBody>
              <a:bodyPr wrap="none">
                <a:spAutoFit/>
              </a:bodyPr>
              <a:lstStyle/>
              <a:p>
                <a:pPr algn="ctr"/>
                <a:r>
                  <a:rPr kumimoji="1" lang="zh-TW" altLang="en-US" sz="900" b="1">
                    <a:solidFill>
                      <a:schemeClr val="tx1">
                        <a:lumMod val="85000"/>
                        <a:lumOff val="15000"/>
                      </a:schemeClr>
                    </a:solidFill>
                    <a:latin typeface="+mj-ea"/>
                    <a:ea typeface="+mj-ea"/>
                    <a:cs typeface="Meiryo" charset="-128"/>
                  </a:rPr>
                  <a:t>幅座標</a:t>
                </a:r>
                <a:endParaRPr kumimoji="1" lang="en-US" altLang="ja-JP" sz="900" b="1">
                  <a:solidFill>
                    <a:schemeClr val="tx1">
                      <a:lumMod val="85000"/>
                      <a:lumOff val="15000"/>
                    </a:schemeClr>
                  </a:solidFill>
                  <a:latin typeface="+mj-ea"/>
                  <a:ea typeface="+mj-ea"/>
                  <a:cs typeface="Meiryo" charset="-128"/>
                </a:endParaRPr>
              </a:p>
            </p:txBody>
          </p:sp>
        </p:grpSp>
      </p:grpSp>
      <p:grpSp>
        <p:nvGrpSpPr>
          <p:cNvPr id="105" name="群組 104">
            <a:extLst>
              <a:ext uri="{FF2B5EF4-FFF2-40B4-BE49-F238E27FC236}">
                <a16:creationId xmlns:a16="http://schemas.microsoft.com/office/drawing/2014/main" id="{15E29F18-833E-8E66-E793-F475DD90F3B3}"/>
              </a:ext>
            </a:extLst>
          </p:cNvPr>
          <p:cNvGrpSpPr/>
          <p:nvPr/>
        </p:nvGrpSpPr>
        <p:grpSpPr>
          <a:xfrm>
            <a:off x="4948123" y="1034664"/>
            <a:ext cx="1261884" cy="2942883"/>
            <a:chOff x="4638913" y="991436"/>
            <a:chExt cx="1261884" cy="2942883"/>
          </a:xfrm>
        </p:grpSpPr>
        <p:grpSp>
          <p:nvGrpSpPr>
            <p:cNvPr id="103" name="群組 102">
              <a:extLst>
                <a:ext uri="{FF2B5EF4-FFF2-40B4-BE49-F238E27FC236}">
                  <a16:creationId xmlns:a16="http://schemas.microsoft.com/office/drawing/2014/main" id="{D51F90D6-7525-E1B8-AD09-017557750B17}"/>
                </a:ext>
              </a:extLst>
            </p:cNvPr>
            <p:cNvGrpSpPr/>
            <p:nvPr/>
          </p:nvGrpSpPr>
          <p:grpSpPr>
            <a:xfrm>
              <a:off x="4874051" y="2293005"/>
              <a:ext cx="792000" cy="787656"/>
              <a:chOff x="4874051" y="2293005"/>
              <a:chExt cx="792000" cy="787656"/>
            </a:xfrm>
          </p:grpSpPr>
          <p:sp>
            <p:nvSpPr>
              <p:cNvPr id="95" name="矩形: 圓角 94">
                <a:extLst>
                  <a:ext uri="{FF2B5EF4-FFF2-40B4-BE49-F238E27FC236}">
                    <a16:creationId xmlns:a16="http://schemas.microsoft.com/office/drawing/2014/main" id="{15E82819-CFF6-9E6C-7305-1881983475B3}"/>
                  </a:ext>
                </a:extLst>
              </p:cNvPr>
              <p:cNvSpPr/>
              <p:nvPr/>
            </p:nvSpPr>
            <p:spPr>
              <a:xfrm>
                <a:off x="4874051" y="2293005"/>
                <a:ext cx="792000" cy="787656"/>
              </a:xfrm>
              <a:prstGeom prst="roundRect">
                <a:avLst>
                  <a:gd name="adj" fmla="val 3813"/>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88" name="圖片 87" descr="一張含有 霧, 灰色, 冬季, 黑與白 的圖片&#10;&#10;自動產生的描述">
                <a:extLst>
                  <a:ext uri="{FF2B5EF4-FFF2-40B4-BE49-F238E27FC236}">
                    <a16:creationId xmlns:a16="http://schemas.microsoft.com/office/drawing/2014/main" id="{FDB19A99-0862-59C5-17B8-8653E731F1BD}"/>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l="39025" t="45338" r="39025" b="43557"/>
              <a:stretch/>
            </p:blipFill>
            <p:spPr>
              <a:xfrm>
                <a:off x="4900048" y="2312665"/>
                <a:ext cx="739615" cy="748337"/>
              </a:xfrm>
              <a:custGeom>
                <a:avLst/>
                <a:gdLst>
                  <a:gd name="connsiteX0" fmla="*/ 0 w 739615"/>
                  <a:gd name="connsiteY0" fmla="*/ 0 h 748337"/>
                  <a:gd name="connsiteX1" fmla="*/ 739615 w 739615"/>
                  <a:gd name="connsiteY1" fmla="*/ 0 h 748337"/>
                  <a:gd name="connsiteX2" fmla="*/ 739615 w 739615"/>
                  <a:gd name="connsiteY2" fmla="*/ 748337 h 748337"/>
                  <a:gd name="connsiteX3" fmla="*/ 0 w 739615"/>
                  <a:gd name="connsiteY3" fmla="*/ 748337 h 748337"/>
                </a:gdLst>
                <a:ahLst/>
                <a:cxnLst>
                  <a:cxn ang="0">
                    <a:pos x="connsiteX0" y="connsiteY0"/>
                  </a:cxn>
                  <a:cxn ang="0">
                    <a:pos x="connsiteX1" y="connsiteY1"/>
                  </a:cxn>
                  <a:cxn ang="0">
                    <a:pos x="connsiteX2" y="connsiteY2"/>
                  </a:cxn>
                  <a:cxn ang="0">
                    <a:pos x="connsiteX3" y="connsiteY3"/>
                  </a:cxn>
                </a:cxnLst>
                <a:rect l="l" t="t" r="r" b="b"/>
                <a:pathLst>
                  <a:path w="739615" h="748337">
                    <a:moveTo>
                      <a:pt x="0" y="0"/>
                    </a:moveTo>
                    <a:lnTo>
                      <a:pt x="739615" y="0"/>
                    </a:lnTo>
                    <a:lnTo>
                      <a:pt x="739615" y="748337"/>
                    </a:lnTo>
                    <a:lnTo>
                      <a:pt x="0" y="748337"/>
                    </a:lnTo>
                    <a:close/>
                  </a:path>
                </a:pathLst>
              </a:custGeom>
            </p:spPr>
          </p:pic>
        </p:grpSp>
        <p:grpSp>
          <p:nvGrpSpPr>
            <p:cNvPr id="102" name="群組 101">
              <a:extLst>
                <a:ext uri="{FF2B5EF4-FFF2-40B4-BE49-F238E27FC236}">
                  <a16:creationId xmlns:a16="http://schemas.microsoft.com/office/drawing/2014/main" id="{116D7558-5830-6996-4BEB-8ABF3E33C549}"/>
                </a:ext>
              </a:extLst>
            </p:cNvPr>
            <p:cNvGrpSpPr/>
            <p:nvPr/>
          </p:nvGrpSpPr>
          <p:grpSpPr>
            <a:xfrm>
              <a:off x="4874051" y="1453101"/>
              <a:ext cx="792000" cy="787656"/>
              <a:chOff x="4874051" y="1453101"/>
              <a:chExt cx="792000" cy="787656"/>
            </a:xfrm>
          </p:grpSpPr>
          <p:sp>
            <p:nvSpPr>
              <p:cNvPr id="94" name="矩形: 圓角 93">
                <a:extLst>
                  <a:ext uri="{FF2B5EF4-FFF2-40B4-BE49-F238E27FC236}">
                    <a16:creationId xmlns:a16="http://schemas.microsoft.com/office/drawing/2014/main" id="{1AB26787-D21D-2EDD-0D35-D3E27B8BF7C8}"/>
                  </a:ext>
                </a:extLst>
              </p:cNvPr>
              <p:cNvSpPr/>
              <p:nvPr/>
            </p:nvSpPr>
            <p:spPr>
              <a:xfrm>
                <a:off x="4874051" y="1453101"/>
                <a:ext cx="792000" cy="787656"/>
              </a:xfrm>
              <a:prstGeom prst="roundRect">
                <a:avLst>
                  <a:gd name="adj" fmla="val 3813"/>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89" name="圖片 88" descr="一張含有 灰色, 霧 的圖片&#10;&#10;自動產生的描述">
                <a:extLst>
                  <a:ext uri="{FF2B5EF4-FFF2-40B4-BE49-F238E27FC236}">
                    <a16:creationId xmlns:a16="http://schemas.microsoft.com/office/drawing/2014/main" id="{A5E35AFA-5256-617C-DF83-37CD1BFC86FD}"/>
                  </a:ext>
                </a:extLst>
              </p:cNvPr>
              <p:cNvPicPr>
                <a:picLocks noChangeAspect="1"/>
              </p:cNvPicPr>
              <p:nvPr/>
            </p:nvPicPr>
            <p:blipFill rotWithShape="1">
              <a:blip r:embed="rId7">
                <a:extLst>
                  <a:ext uri="{BEBA8EAE-BF5A-486C-A8C5-ECC9F3942E4B}">
                    <a14:imgProps xmlns:a14="http://schemas.microsoft.com/office/drawing/2010/main">
                      <a14:imgLayer r:embed="rId8">
                        <a14:imgEffect>
                          <a14:sharpenSoften amount="50000"/>
                        </a14:imgEffect>
                      </a14:imgLayer>
                    </a14:imgProps>
                  </a:ext>
                </a:extLst>
              </a:blip>
              <a:srcRect l="38644" t="44232" r="39405" b="44664"/>
              <a:stretch/>
            </p:blipFill>
            <p:spPr>
              <a:xfrm>
                <a:off x="4900048" y="1470411"/>
                <a:ext cx="739615" cy="748337"/>
              </a:xfrm>
              <a:custGeom>
                <a:avLst/>
                <a:gdLst>
                  <a:gd name="connsiteX0" fmla="*/ 0 w 739615"/>
                  <a:gd name="connsiteY0" fmla="*/ 0 h 748337"/>
                  <a:gd name="connsiteX1" fmla="*/ 739615 w 739615"/>
                  <a:gd name="connsiteY1" fmla="*/ 0 h 748337"/>
                  <a:gd name="connsiteX2" fmla="*/ 739615 w 739615"/>
                  <a:gd name="connsiteY2" fmla="*/ 748337 h 748337"/>
                  <a:gd name="connsiteX3" fmla="*/ 0 w 739615"/>
                  <a:gd name="connsiteY3" fmla="*/ 748337 h 748337"/>
                </a:gdLst>
                <a:ahLst/>
                <a:cxnLst>
                  <a:cxn ang="0">
                    <a:pos x="connsiteX0" y="connsiteY0"/>
                  </a:cxn>
                  <a:cxn ang="0">
                    <a:pos x="connsiteX1" y="connsiteY1"/>
                  </a:cxn>
                  <a:cxn ang="0">
                    <a:pos x="connsiteX2" y="connsiteY2"/>
                  </a:cxn>
                  <a:cxn ang="0">
                    <a:pos x="connsiteX3" y="connsiteY3"/>
                  </a:cxn>
                </a:cxnLst>
                <a:rect l="l" t="t" r="r" b="b"/>
                <a:pathLst>
                  <a:path w="739615" h="748337">
                    <a:moveTo>
                      <a:pt x="0" y="0"/>
                    </a:moveTo>
                    <a:lnTo>
                      <a:pt x="739615" y="0"/>
                    </a:lnTo>
                    <a:lnTo>
                      <a:pt x="739615" y="748337"/>
                    </a:lnTo>
                    <a:lnTo>
                      <a:pt x="0" y="748337"/>
                    </a:lnTo>
                    <a:close/>
                  </a:path>
                </a:pathLst>
              </a:custGeom>
            </p:spPr>
          </p:pic>
        </p:grpSp>
        <p:grpSp>
          <p:nvGrpSpPr>
            <p:cNvPr id="104" name="群組 103">
              <a:extLst>
                <a:ext uri="{FF2B5EF4-FFF2-40B4-BE49-F238E27FC236}">
                  <a16:creationId xmlns:a16="http://schemas.microsoft.com/office/drawing/2014/main" id="{113807DD-3355-5B2F-7733-8A024895B591}"/>
                </a:ext>
              </a:extLst>
            </p:cNvPr>
            <p:cNvGrpSpPr/>
            <p:nvPr/>
          </p:nvGrpSpPr>
          <p:grpSpPr>
            <a:xfrm>
              <a:off x="4874051" y="3135259"/>
              <a:ext cx="792000" cy="787656"/>
              <a:chOff x="4874051" y="3135259"/>
              <a:chExt cx="792000" cy="787656"/>
            </a:xfrm>
          </p:grpSpPr>
          <p:sp>
            <p:nvSpPr>
              <p:cNvPr id="96" name="矩形: 圓角 95">
                <a:extLst>
                  <a:ext uri="{FF2B5EF4-FFF2-40B4-BE49-F238E27FC236}">
                    <a16:creationId xmlns:a16="http://schemas.microsoft.com/office/drawing/2014/main" id="{841710B6-C0A8-B891-279E-C41AD2898377}"/>
                  </a:ext>
                </a:extLst>
              </p:cNvPr>
              <p:cNvSpPr/>
              <p:nvPr/>
            </p:nvSpPr>
            <p:spPr>
              <a:xfrm>
                <a:off x="4874051" y="3135259"/>
                <a:ext cx="792000" cy="787656"/>
              </a:xfrm>
              <a:prstGeom prst="roundRect">
                <a:avLst>
                  <a:gd name="adj" fmla="val 3813"/>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90" name="圖片 89" descr="一張含有 灰色, 霧, 黑與白, 單色 的圖片&#10;&#10;自動產生的描述">
                <a:extLst>
                  <a:ext uri="{FF2B5EF4-FFF2-40B4-BE49-F238E27FC236}">
                    <a16:creationId xmlns:a16="http://schemas.microsoft.com/office/drawing/2014/main" id="{088CAD1E-37CA-BD30-7940-77AB86B39725}"/>
                  </a:ext>
                </a:extLst>
              </p:cNvPr>
              <p:cNvPicPr>
                <a:picLocks noChangeAspect="1"/>
              </p:cNvPicPr>
              <p:nvPr/>
            </p:nvPicPr>
            <p:blipFill rotWithShape="1">
              <a:blip r:embed="rId9">
                <a:extLst>
                  <a:ext uri="{BEBA8EAE-BF5A-486C-A8C5-ECC9F3942E4B}">
                    <a14:imgProps xmlns:a14="http://schemas.microsoft.com/office/drawing/2010/main">
                      <a14:imgLayer r:embed="rId10">
                        <a14:imgEffect>
                          <a14:sharpenSoften amount="50000"/>
                        </a14:imgEffect>
                      </a14:imgLayer>
                    </a14:imgProps>
                  </a:ext>
                </a:extLst>
              </a:blip>
              <a:srcRect l="39025" t="44079" r="39025" b="44579"/>
              <a:stretch/>
            </p:blipFill>
            <p:spPr>
              <a:xfrm>
                <a:off x="4900047" y="3154919"/>
                <a:ext cx="739615" cy="748337"/>
              </a:xfrm>
              <a:custGeom>
                <a:avLst/>
                <a:gdLst>
                  <a:gd name="connsiteX0" fmla="*/ 0 w 739615"/>
                  <a:gd name="connsiteY0" fmla="*/ 0 h 748337"/>
                  <a:gd name="connsiteX1" fmla="*/ 739615 w 739615"/>
                  <a:gd name="connsiteY1" fmla="*/ 0 h 748337"/>
                  <a:gd name="connsiteX2" fmla="*/ 739615 w 739615"/>
                  <a:gd name="connsiteY2" fmla="*/ 748337 h 748337"/>
                  <a:gd name="connsiteX3" fmla="*/ 0 w 739615"/>
                  <a:gd name="connsiteY3" fmla="*/ 748337 h 748337"/>
                </a:gdLst>
                <a:ahLst/>
                <a:cxnLst>
                  <a:cxn ang="0">
                    <a:pos x="connsiteX0" y="connsiteY0"/>
                  </a:cxn>
                  <a:cxn ang="0">
                    <a:pos x="connsiteX1" y="connsiteY1"/>
                  </a:cxn>
                  <a:cxn ang="0">
                    <a:pos x="connsiteX2" y="connsiteY2"/>
                  </a:cxn>
                  <a:cxn ang="0">
                    <a:pos x="connsiteX3" y="connsiteY3"/>
                  </a:cxn>
                </a:cxnLst>
                <a:rect l="l" t="t" r="r" b="b"/>
                <a:pathLst>
                  <a:path w="739615" h="748337">
                    <a:moveTo>
                      <a:pt x="0" y="0"/>
                    </a:moveTo>
                    <a:lnTo>
                      <a:pt x="739615" y="0"/>
                    </a:lnTo>
                    <a:lnTo>
                      <a:pt x="739615" y="748337"/>
                    </a:lnTo>
                    <a:lnTo>
                      <a:pt x="0" y="748337"/>
                    </a:lnTo>
                    <a:close/>
                  </a:path>
                </a:pathLst>
              </a:custGeom>
            </p:spPr>
          </p:pic>
        </p:grpSp>
        <p:sp>
          <p:nvSpPr>
            <p:cNvPr id="92" name="文字方塊 91">
              <a:extLst>
                <a:ext uri="{FF2B5EF4-FFF2-40B4-BE49-F238E27FC236}">
                  <a16:creationId xmlns:a16="http://schemas.microsoft.com/office/drawing/2014/main" id="{7B5F4841-CF1E-9030-1DBF-DE3D5C800F0A}"/>
                </a:ext>
              </a:extLst>
            </p:cNvPr>
            <p:cNvSpPr txBox="1"/>
            <p:nvPr/>
          </p:nvSpPr>
          <p:spPr>
            <a:xfrm>
              <a:off x="4638913" y="991436"/>
              <a:ext cx="1261884" cy="461665"/>
            </a:xfrm>
            <a:prstGeom prst="rect">
              <a:avLst/>
            </a:prstGeom>
            <a:noFill/>
          </p:spPr>
          <p:txBody>
            <a:bodyPr wrap="none">
              <a:spAutoFit/>
            </a:bodyPr>
            <a:lstStyle/>
            <a:p>
              <a:pPr algn="ctr"/>
              <a:r>
                <a:rPr kumimoji="1" lang="zh-TW" altLang="en-US" sz="1200" b="1">
                  <a:latin typeface="+mj-ea"/>
                  <a:ea typeface="+mj-ea"/>
                  <a:cs typeface="Meiryo" charset="-128"/>
                </a:rPr>
                <a:t>精查機</a:t>
              </a:r>
              <a:endParaRPr kumimoji="1" lang="en-US" altLang="zh-TW" sz="1200" b="1">
                <a:latin typeface="+mj-ea"/>
                <a:ea typeface="+mj-ea"/>
                <a:cs typeface="Meiryo" charset="-128"/>
              </a:endParaRPr>
            </a:p>
            <a:p>
              <a:pPr algn="ctr"/>
              <a:r>
                <a:rPr lang="zh-TW" altLang="en-US" sz="1200" b="1">
                  <a:latin typeface="+mj-ea"/>
                  <a:ea typeface="+mj-ea"/>
                  <a:cs typeface="Meiryo" charset="-128"/>
                </a:rPr>
                <a:t>微小</a:t>
              </a:r>
              <a:r>
                <a:rPr lang="ja-JP" altLang="en-US" sz="1200" b="1">
                  <a:latin typeface="+mj-ea"/>
                  <a:ea typeface="+mj-ea"/>
                  <a:cs typeface="Meiryo" charset="-128"/>
                </a:rPr>
                <a:t>欠点の画像</a:t>
              </a:r>
              <a:endParaRPr kumimoji="1" lang="en-US" altLang="ja-JP" sz="1200" b="1">
                <a:latin typeface="+mj-ea"/>
                <a:ea typeface="+mj-ea"/>
                <a:cs typeface="Meiryo" charset="-128"/>
              </a:endParaRPr>
            </a:p>
          </p:txBody>
        </p:sp>
        <p:sp>
          <p:nvSpPr>
            <p:cNvPr id="233" name="文字方塊 232">
              <a:extLst>
                <a:ext uri="{FF2B5EF4-FFF2-40B4-BE49-F238E27FC236}">
                  <a16:creationId xmlns:a16="http://schemas.microsoft.com/office/drawing/2014/main" id="{80491979-1CD1-A0CF-8117-53C75D0BEEC1}"/>
                </a:ext>
              </a:extLst>
            </p:cNvPr>
            <p:cNvSpPr txBox="1"/>
            <p:nvPr/>
          </p:nvSpPr>
          <p:spPr>
            <a:xfrm rot="21002748">
              <a:off x="5056259" y="1980725"/>
              <a:ext cx="787268" cy="276999"/>
            </a:xfrm>
            <a:prstGeom prst="rect">
              <a:avLst/>
            </a:prstGeom>
            <a:noFill/>
          </p:spPr>
          <p:txBody>
            <a:bodyPr wrap="none">
              <a:spAutoFit/>
            </a:bodyPr>
            <a:lstStyle/>
            <a:p>
              <a:pPr algn="ctr"/>
              <a:r>
                <a:rPr kumimoji="1" lang="en-US" altLang="zh-TW" sz="1200" b="1">
                  <a:latin typeface="+mj-ea"/>
                  <a:ea typeface="+mj-ea"/>
                  <a:cs typeface="Meiryo" charset="-128"/>
                </a:rPr>
                <a:t>B.O.S.</a:t>
              </a:r>
              <a:r>
                <a:rPr kumimoji="1" lang="zh-TW" altLang="en-US" sz="1200" b="1">
                  <a:latin typeface="+mj-ea"/>
                  <a:ea typeface="+mj-ea"/>
                  <a:cs typeface="Meiryo" charset="-128"/>
                </a:rPr>
                <a:t>？</a:t>
              </a:r>
              <a:endParaRPr kumimoji="1" lang="en-US" altLang="ja-JP" sz="1200" b="1">
                <a:latin typeface="+mj-ea"/>
                <a:ea typeface="+mj-ea"/>
                <a:cs typeface="Meiryo" charset="-128"/>
              </a:endParaRPr>
            </a:p>
          </p:txBody>
        </p:sp>
        <p:sp>
          <p:nvSpPr>
            <p:cNvPr id="234" name="文字方塊 233">
              <a:extLst>
                <a:ext uri="{FF2B5EF4-FFF2-40B4-BE49-F238E27FC236}">
                  <a16:creationId xmlns:a16="http://schemas.microsoft.com/office/drawing/2014/main" id="{0A5F31A5-80FC-0B4E-FD02-9DA9F26992E6}"/>
                </a:ext>
              </a:extLst>
            </p:cNvPr>
            <p:cNvSpPr txBox="1"/>
            <p:nvPr/>
          </p:nvSpPr>
          <p:spPr>
            <a:xfrm rot="1248458">
              <a:off x="5162605" y="1529614"/>
              <a:ext cx="646331" cy="276999"/>
            </a:xfrm>
            <a:prstGeom prst="rect">
              <a:avLst/>
            </a:prstGeom>
            <a:noFill/>
          </p:spPr>
          <p:txBody>
            <a:bodyPr wrap="none">
              <a:spAutoFit/>
            </a:bodyPr>
            <a:lstStyle/>
            <a:p>
              <a:pPr algn="ctr"/>
              <a:r>
                <a:rPr kumimoji="1" lang="en-US" altLang="zh-TW" sz="1200" b="1" err="1">
                  <a:latin typeface="+mj-ea"/>
                  <a:ea typeface="+mj-ea"/>
                  <a:cs typeface="Meiryo" charset="-128"/>
                </a:rPr>
                <a:t>awa</a:t>
              </a:r>
              <a:r>
                <a:rPr kumimoji="1" lang="zh-TW" altLang="en-US" sz="1200" b="1">
                  <a:latin typeface="+mj-ea"/>
                  <a:ea typeface="+mj-ea"/>
                  <a:cs typeface="Meiryo" charset="-128"/>
                </a:rPr>
                <a:t>？</a:t>
              </a:r>
              <a:endParaRPr kumimoji="1" lang="en-US" altLang="ja-JP" sz="1200" b="1">
                <a:latin typeface="+mj-ea"/>
                <a:ea typeface="+mj-ea"/>
                <a:cs typeface="Meiryo" charset="-128"/>
              </a:endParaRPr>
            </a:p>
          </p:txBody>
        </p:sp>
        <p:sp>
          <p:nvSpPr>
            <p:cNvPr id="235" name="文字方塊 234">
              <a:extLst>
                <a:ext uri="{FF2B5EF4-FFF2-40B4-BE49-F238E27FC236}">
                  <a16:creationId xmlns:a16="http://schemas.microsoft.com/office/drawing/2014/main" id="{219F74CE-9D6F-6458-3D51-E864A04640DF}"/>
                </a:ext>
              </a:extLst>
            </p:cNvPr>
            <p:cNvSpPr txBox="1"/>
            <p:nvPr/>
          </p:nvSpPr>
          <p:spPr>
            <a:xfrm>
              <a:off x="4837169" y="2715289"/>
              <a:ext cx="646331" cy="276999"/>
            </a:xfrm>
            <a:prstGeom prst="rect">
              <a:avLst/>
            </a:prstGeom>
            <a:noFill/>
          </p:spPr>
          <p:txBody>
            <a:bodyPr wrap="none">
              <a:spAutoFit/>
            </a:bodyPr>
            <a:lstStyle/>
            <a:p>
              <a:pPr algn="ctr"/>
              <a:r>
                <a:rPr kumimoji="1" lang="en-US" altLang="zh-TW" sz="1200" b="1" err="1">
                  <a:latin typeface="+mj-ea"/>
                  <a:ea typeface="+mj-ea"/>
                  <a:cs typeface="Meiryo" charset="-128"/>
                </a:rPr>
                <a:t>awa</a:t>
              </a:r>
              <a:r>
                <a:rPr kumimoji="1" lang="zh-TW" altLang="en-US" sz="1200" b="1">
                  <a:latin typeface="+mj-ea"/>
                  <a:ea typeface="+mj-ea"/>
                  <a:cs typeface="Meiryo" charset="-128"/>
                </a:rPr>
                <a:t>？</a:t>
              </a:r>
              <a:endParaRPr kumimoji="1" lang="en-US" altLang="ja-JP" sz="1200" b="1">
                <a:latin typeface="+mj-ea"/>
                <a:ea typeface="+mj-ea"/>
                <a:cs typeface="Meiryo" charset="-128"/>
              </a:endParaRPr>
            </a:p>
          </p:txBody>
        </p:sp>
        <p:sp>
          <p:nvSpPr>
            <p:cNvPr id="236" name="文字方塊 235">
              <a:extLst>
                <a:ext uri="{FF2B5EF4-FFF2-40B4-BE49-F238E27FC236}">
                  <a16:creationId xmlns:a16="http://schemas.microsoft.com/office/drawing/2014/main" id="{FD011B64-7982-EE5A-63F9-DB721C5385EF}"/>
                </a:ext>
              </a:extLst>
            </p:cNvPr>
            <p:cNvSpPr txBox="1"/>
            <p:nvPr/>
          </p:nvSpPr>
          <p:spPr>
            <a:xfrm>
              <a:off x="4870508" y="2386042"/>
              <a:ext cx="884346" cy="276999"/>
            </a:xfrm>
            <a:prstGeom prst="rect">
              <a:avLst/>
            </a:prstGeom>
            <a:noFill/>
          </p:spPr>
          <p:txBody>
            <a:bodyPr wrap="none">
              <a:spAutoFit/>
            </a:bodyPr>
            <a:lstStyle/>
            <a:p>
              <a:pPr algn="ctr"/>
              <a:r>
                <a:rPr kumimoji="1" lang="en-US" altLang="zh-TW" sz="1200" b="1" err="1">
                  <a:latin typeface="+mj-ea"/>
                  <a:ea typeface="+mj-ea"/>
                  <a:cs typeface="Meiryo" charset="-128"/>
                </a:rPr>
                <a:t>yogore</a:t>
              </a:r>
              <a:r>
                <a:rPr kumimoji="1" lang="zh-TW" altLang="en-US" sz="1200" b="1">
                  <a:latin typeface="+mj-ea"/>
                  <a:ea typeface="+mj-ea"/>
                  <a:cs typeface="Meiryo" charset="-128"/>
                </a:rPr>
                <a:t>？</a:t>
              </a:r>
              <a:endParaRPr kumimoji="1" lang="en-US" altLang="ja-JP" sz="1200" b="1">
                <a:latin typeface="+mj-ea"/>
                <a:ea typeface="+mj-ea"/>
                <a:cs typeface="Meiryo" charset="-128"/>
              </a:endParaRPr>
            </a:p>
          </p:txBody>
        </p:sp>
        <p:sp>
          <p:nvSpPr>
            <p:cNvPr id="237" name="文字方塊 236">
              <a:extLst>
                <a:ext uri="{FF2B5EF4-FFF2-40B4-BE49-F238E27FC236}">
                  <a16:creationId xmlns:a16="http://schemas.microsoft.com/office/drawing/2014/main" id="{7200F7B3-7BB8-8270-0297-742568D8D139}"/>
                </a:ext>
              </a:extLst>
            </p:cNvPr>
            <p:cNvSpPr txBox="1"/>
            <p:nvPr/>
          </p:nvSpPr>
          <p:spPr>
            <a:xfrm rot="20474013">
              <a:off x="4795254" y="3178181"/>
              <a:ext cx="787267" cy="276999"/>
            </a:xfrm>
            <a:prstGeom prst="rect">
              <a:avLst/>
            </a:prstGeom>
            <a:noFill/>
          </p:spPr>
          <p:txBody>
            <a:bodyPr wrap="none">
              <a:spAutoFit/>
            </a:bodyPr>
            <a:lstStyle/>
            <a:p>
              <a:pPr algn="ctr"/>
              <a:r>
                <a:rPr kumimoji="1" lang="en-US" altLang="zh-TW" sz="1200" b="1">
                  <a:latin typeface="+mj-ea"/>
                  <a:ea typeface="+mj-ea"/>
                  <a:cs typeface="Meiryo" charset="-128"/>
                </a:rPr>
                <a:t>B.O.S.</a:t>
              </a:r>
              <a:r>
                <a:rPr kumimoji="1" lang="zh-TW" altLang="en-US" sz="1200" b="1">
                  <a:latin typeface="+mj-ea"/>
                  <a:ea typeface="+mj-ea"/>
                  <a:cs typeface="Meiryo" charset="-128"/>
                </a:rPr>
                <a:t>？</a:t>
              </a:r>
              <a:endParaRPr kumimoji="1" lang="en-US" altLang="ja-JP" sz="1200" b="1">
                <a:latin typeface="+mj-ea"/>
                <a:ea typeface="+mj-ea"/>
                <a:cs typeface="Meiryo" charset="-128"/>
              </a:endParaRPr>
            </a:p>
          </p:txBody>
        </p:sp>
        <p:sp>
          <p:nvSpPr>
            <p:cNvPr id="238" name="文字方塊 237">
              <a:extLst>
                <a:ext uri="{FF2B5EF4-FFF2-40B4-BE49-F238E27FC236}">
                  <a16:creationId xmlns:a16="http://schemas.microsoft.com/office/drawing/2014/main" id="{34766673-9A0F-CD12-C6A8-79B01ECB9E31}"/>
                </a:ext>
              </a:extLst>
            </p:cNvPr>
            <p:cNvSpPr txBox="1"/>
            <p:nvPr/>
          </p:nvSpPr>
          <p:spPr>
            <a:xfrm>
              <a:off x="4925612" y="3657320"/>
              <a:ext cx="884346" cy="276999"/>
            </a:xfrm>
            <a:prstGeom prst="rect">
              <a:avLst/>
            </a:prstGeom>
            <a:noFill/>
          </p:spPr>
          <p:txBody>
            <a:bodyPr wrap="none">
              <a:spAutoFit/>
            </a:bodyPr>
            <a:lstStyle/>
            <a:p>
              <a:pPr algn="ctr"/>
              <a:r>
                <a:rPr kumimoji="1" lang="en-US" altLang="zh-TW" sz="1200" b="1" err="1">
                  <a:latin typeface="+mj-ea"/>
                  <a:ea typeface="+mj-ea"/>
                  <a:cs typeface="Meiryo" charset="-128"/>
                </a:rPr>
                <a:t>yogore</a:t>
              </a:r>
              <a:r>
                <a:rPr kumimoji="1" lang="zh-TW" altLang="en-US" sz="1200" b="1">
                  <a:latin typeface="+mj-ea"/>
                  <a:ea typeface="+mj-ea"/>
                  <a:cs typeface="Meiryo" charset="-128"/>
                </a:rPr>
                <a:t>？</a:t>
              </a:r>
              <a:endParaRPr kumimoji="1" lang="en-US" altLang="ja-JP" sz="1200" b="1">
                <a:latin typeface="+mj-ea"/>
                <a:ea typeface="+mj-ea"/>
                <a:cs typeface="Meiryo" charset="-128"/>
              </a:endParaRPr>
            </a:p>
          </p:txBody>
        </p:sp>
      </p:grpSp>
      <p:grpSp>
        <p:nvGrpSpPr>
          <p:cNvPr id="187" name="群組 186">
            <a:extLst>
              <a:ext uri="{FF2B5EF4-FFF2-40B4-BE49-F238E27FC236}">
                <a16:creationId xmlns:a16="http://schemas.microsoft.com/office/drawing/2014/main" id="{ABEBEEA6-DE16-7332-3851-C73CD0DBFEDA}"/>
              </a:ext>
            </a:extLst>
          </p:cNvPr>
          <p:cNvGrpSpPr/>
          <p:nvPr/>
        </p:nvGrpSpPr>
        <p:grpSpPr>
          <a:xfrm>
            <a:off x="4424613" y="1501091"/>
            <a:ext cx="679003" cy="2257827"/>
            <a:chOff x="4443413" y="1457863"/>
            <a:chExt cx="679003" cy="2257827"/>
          </a:xfrm>
        </p:grpSpPr>
        <p:grpSp>
          <p:nvGrpSpPr>
            <p:cNvPr id="106" name="群組 105">
              <a:extLst>
                <a:ext uri="{FF2B5EF4-FFF2-40B4-BE49-F238E27FC236}">
                  <a16:creationId xmlns:a16="http://schemas.microsoft.com/office/drawing/2014/main" id="{CC75C0E1-3D48-DE6B-1C94-6D366C575A38}"/>
                </a:ext>
              </a:extLst>
            </p:cNvPr>
            <p:cNvGrpSpPr/>
            <p:nvPr/>
          </p:nvGrpSpPr>
          <p:grpSpPr>
            <a:xfrm>
              <a:off x="4712850" y="1666556"/>
              <a:ext cx="409566" cy="350252"/>
              <a:chOff x="6069413" y="5544036"/>
              <a:chExt cx="1253030" cy="1071563"/>
            </a:xfrm>
          </p:grpSpPr>
          <p:sp>
            <p:nvSpPr>
              <p:cNvPr id="107" name="Line 20">
                <a:extLst>
                  <a:ext uri="{FF2B5EF4-FFF2-40B4-BE49-F238E27FC236}">
                    <a16:creationId xmlns:a16="http://schemas.microsoft.com/office/drawing/2014/main" id="{F7CB438C-C95C-2FCC-3637-EA31641A98FE}"/>
                  </a:ext>
                </a:extLst>
              </p:cNvPr>
              <p:cNvSpPr/>
              <p:nvPr/>
            </p:nvSpPr>
            <p:spPr bwMode="auto">
              <a:xfrm>
                <a:off x="6069413" y="6186490"/>
                <a:ext cx="797417"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8" name="Freeform 1001">
                <a:extLst>
                  <a:ext uri="{FF2B5EF4-FFF2-40B4-BE49-F238E27FC236}">
                    <a16:creationId xmlns:a16="http://schemas.microsoft.com/office/drawing/2014/main" id="{082300C9-FF1F-7C57-B582-0A4ADE6448FD}"/>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09" name="Freeform 1002">
                <a:extLst>
                  <a:ext uri="{FF2B5EF4-FFF2-40B4-BE49-F238E27FC236}">
                    <a16:creationId xmlns:a16="http://schemas.microsoft.com/office/drawing/2014/main" id="{C8867A1A-5D70-0A4D-CA7C-28F904F18C16}"/>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0" name="Freeform 1003">
                <a:extLst>
                  <a:ext uri="{FF2B5EF4-FFF2-40B4-BE49-F238E27FC236}">
                    <a16:creationId xmlns:a16="http://schemas.microsoft.com/office/drawing/2014/main" id="{4B089780-D3D7-2AEE-3C90-23D9052964E4}"/>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nvGrpSpPr>
            <p:cNvPr id="112" name="群組 111">
              <a:extLst>
                <a:ext uri="{FF2B5EF4-FFF2-40B4-BE49-F238E27FC236}">
                  <a16:creationId xmlns:a16="http://schemas.microsoft.com/office/drawing/2014/main" id="{59CC8029-F92F-57DF-B310-A291F6E67EF0}"/>
                </a:ext>
              </a:extLst>
            </p:cNvPr>
            <p:cNvGrpSpPr/>
            <p:nvPr/>
          </p:nvGrpSpPr>
          <p:grpSpPr>
            <a:xfrm>
              <a:off x="4712850" y="2511707"/>
              <a:ext cx="409566" cy="350252"/>
              <a:chOff x="6069413" y="5544036"/>
              <a:chExt cx="1253030" cy="1071563"/>
            </a:xfrm>
          </p:grpSpPr>
          <p:sp>
            <p:nvSpPr>
              <p:cNvPr id="113" name="Line 20">
                <a:extLst>
                  <a:ext uri="{FF2B5EF4-FFF2-40B4-BE49-F238E27FC236}">
                    <a16:creationId xmlns:a16="http://schemas.microsoft.com/office/drawing/2014/main" id="{9367DECB-FD76-4AA0-65B9-F4C186712138}"/>
                  </a:ext>
                </a:extLst>
              </p:cNvPr>
              <p:cNvSpPr/>
              <p:nvPr/>
            </p:nvSpPr>
            <p:spPr bwMode="auto">
              <a:xfrm>
                <a:off x="6069413" y="6186490"/>
                <a:ext cx="797417"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4" name="Freeform 1001">
                <a:extLst>
                  <a:ext uri="{FF2B5EF4-FFF2-40B4-BE49-F238E27FC236}">
                    <a16:creationId xmlns:a16="http://schemas.microsoft.com/office/drawing/2014/main" id="{9E75D704-9579-5EC2-8BF9-3A88EB91C1C5}"/>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5" name="Freeform 1002">
                <a:extLst>
                  <a:ext uri="{FF2B5EF4-FFF2-40B4-BE49-F238E27FC236}">
                    <a16:creationId xmlns:a16="http://schemas.microsoft.com/office/drawing/2014/main" id="{E4C04A9D-977B-F958-BE7B-093B006A88E9}"/>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6" name="Freeform 1003">
                <a:extLst>
                  <a:ext uri="{FF2B5EF4-FFF2-40B4-BE49-F238E27FC236}">
                    <a16:creationId xmlns:a16="http://schemas.microsoft.com/office/drawing/2014/main" id="{9C5B0AAE-5019-2BAF-010B-9C3FC5FEEC80}"/>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nvGrpSpPr>
            <p:cNvPr id="117" name="群組 116">
              <a:extLst>
                <a:ext uri="{FF2B5EF4-FFF2-40B4-BE49-F238E27FC236}">
                  <a16:creationId xmlns:a16="http://schemas.microsoft.com/office/drawing/2014/main" id="{1A1519A5-DBB4-C028-EE6E-7FF321965383}"/>
                </a:ext>
              </a:extLst>
            </p:cNvPr>
            <p:cNvGrpSpPr/>
            <p:nvPr/>
          </p:nvGrpSpPr>
          <p:grpSpPr>
            <a:xfrm>
              <a:off x="4659638" y="3365438"/>
              <a:ext cx="462778" cy="350252"/>
              <a:chOff x="5906616" y="5544036"/>
              <a:chExt cx="1415827" cy="1071563"/>
            </a:xfrm>
          </p:grpSpPr>
          <p:sp>
            <p:nvSpPr>
              <p:cNvPr id="118" name="Line 20">
                <a:extLst>
                  <a:ext uri="{FF2B5EF4-FFF2-40B4-BE49-F238E27FC236}">
                    <a16:creationId xmlns:a16="http://schemas.microsoft.com/office/drawing/2014/main" id="{41878241-5751-BB5A-A72A-304CCDC61422}"/>
                  </a:ext>
                </a:extLst>
              </p:cNvPr>
              <p:cNvSpPr/>
              <p:nvPr/>
            </p:nvSpPr>
            <p:spPr bwMode="auto">
              <a:xfrm>
                <a:off x="5906616" y="6186490"/>
                <a:ext cx="960214"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9" name="Freeform 1001">
                <a:extLst>
                  <a:ext uri="{FF2B5EF4-FFF2-40B4-BE49-F238E27FC236}">
                    <a16:creationId xmlns:a16="http://schemas.microsoft.com/office/drawing/2014/main" id="{44F1EA77-3BFD-5C63-4CF5-80ADE9CAE7AB}"/>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20" name="Freeform 1002">
                <a:extLst>
                  <a:ext uri="{FF2B5EF4-FFF2-40B4-BE49-F238E27FC236}">
                    <a16:creationId xmlns:a16="http://schemas.microsoft.com/office/drawing/2014/main" id="{AE0AD3DA-42F1-1F88-D819-F0B0FD814FF3}"/>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21" name="Freeform 1003">
                <a:extLst>
                  <a:ext uri="{FF2B5EF4-FFF2-40B4-BE49-F238E27FC236}">
                    <a16:creationId xmlns:a16="http://schemas.microsoft.com/office/drawing/2014/main" id="{9C10B9CE-1455-5553-5093-482B26ECC4F6}"/>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nvGrpSpPr>
            <p:cNvPr id="135" name="群組 134">
              <a:extLst>
                <a:ext uri="{FF2B5EF4-FFF2-40B4-BE49-F238E27FC236}">
                  <a16:creationId xmlns:a16="http://schemas.microsoft.com/office/drawing/2014/main" id="{D4C619BB-E522-6AA6-20EA-59FB5AF71735}"/>
                </a:ext>
              </a:extLst>
            </p:cNvPr>
            <p:cNvGrpSpPr/>
            <p:nvPr/>
          </p:nvGrpSpPr>
          <p:grpSpPr>
            <a:xfrm>
              <a:off x="4443413" y="1457863"/>
              <a:ext cx="224352" cy="1580738"/>
              <a:chOff x="4415061" y="1457863"/>
              <a:chExt cx="224352" cy="1580738"/>
            </a:xfrm>
          </p:grpSpPr>
          <p:grpSp>
            <p:nvGrpSpPr>
              <p:cNvPr id="126" name="群組 125">
                <a:extLst>
                  <a:ext uri="{FF2B5EF4-FFF2-40B4-BE49-F238E27FC236}">
                    <a16:creationId xmlns:a16="http://schemas.microsoft.com/office/drawing/2014/main" id="{80B1859A-F46A-1C87-922E-747759EB1A32}"/>
                  </a:ext>
                </a:extLst>
              </p:cNvPr>
              <p:cNvGrpSpPr/>
              <p:nvPr/>
            </p:nvGrpSpPr>
            <p:grpSpPr>
              <a:xfrm>
                <a:off x="4563467" y="1457863"/>
                <a:ext cx="75946" cy="1580738"/>
                <a:chOff x="4563467" y="1476113"/>
                <a:chExt cx="75946" cy="1580738"/>
              </a:xfrm>
            </p:grpSpPr>
            <p:cxnSp>
              <p:nvCxnSpPr>
                <p:cNvPr id="123" name="直線接點 122">
                  <a:extLst>
                    <a:ext uri="{FF2B5EF4-FFF2-40B4-BE49-F238E27FC236}">
                      <a16:creationId xmlns:a16="http://schemas.microsoft.com/office/drawing/2014/main" id="{E9D6A843-5057-F2A4-274C-34B6E1636773}"/>
                    </a:ext>
                  </a:extLst>
                </p:cNvPr>
                <p:cNvCxnSpPr/>
                <p:nvPr/>
              </p:nvCxnSpPr>
              <p:spPr>
                <a:xfrm>
                  <a:off x="4639413" y="1549400"/>
                  <a:ext cx="0" cy="1435100"/>
                </a:xfrm>
                <a:prstGeom prst="line">
                  <a:avLst/>
                </a:prstGeom>
                <a:ln w="33401">
                  <a:solidFill>
                    <a:srgbClr val="003C7F"/>
                  </a:solidFill>
                </a:ln>
              </p:spPr>
              <p:style>
                <a:lnRef idx="1">
                  <a:schemeClr val="accent1"/>
                </a:lnRef>
                <a:fillRef idx="0">
                  <a:schemeClr val="accent1"/>
                </a:fillRef>
                <a:effectRef idx="0">
                  <a:schemeClr val="accent1"/>
                </a:effectRef>
                <a:fontRef idx="minor">
                  <a:schemeClr val="tx1"/>
                </a:fontRef>
              </p:style>
            </p:cxnSp>
            <p:sp>
              <p:nvSpPr>
                <p:cNvPr id="124" name="手繪多邊形: 圖案 123">
                  <a:extLst>
                    <a:ext uri="{FF2B5EF4-FFF2-40B4-BE49-F238E27FC236}">
                      <a16:creationId xmlns:a16="http://schemas.microsoft.com/office/drawing/2014/main" id="{B46753F4-A3EB-74A3-9D05-38044BBDFA05}"/>
                    </a:ext>
                  </a:extLst>
                </p:cNvPr>
                <p:cNvSpPr/>
                <p:nvPr/>
              </p:nvSpPr>
              <p:spPr>
                <a:xfrm>
                  <a:off x="4563467" y="1476113"/>
                  <a:ext cx="73822" cy="76461"/>
                </a:xfrm>
                <a:custGeom>
                  <a:avLst/>
                  <a:gdLst>
                    <a:gd name="connsiteX0" fmla="*/ 73818 w 73818"/>
                    <a:gd name="connsiteY0" fmla="*/ 69614 h 69614"/>
                    <a:gd name="connsiteX1" fmla="*/ 42862 w 73818"/>
                    <a:gd name="connsiteY1" fmla="*/ 10083 h 69614"/>
                    <a:gd name="connsiteX2" fmla="*/ 0 w 73818"/>
                    <a:gd name="connsiteY2" fmla="*/ 558 h 69614"/>
                    <a:gd name="connsiteX0" fmla="*/ 73818 w 73819"/>
                    <a:gd name="connsiteY0" fmla="*/ 69614 h 69614"/>
                    <a:gd name="connsiteX1" fmla="*/ 42862 w 73819"/>
                    <a:gd name="connsiteY1" fmla="*/ 10083 h 69614"/>
                    <a:gd name="connsiteX2" fmla="*/ 0 w 73819"/>
                    <a:gd name="connsiteY2" fmla="*/ 558 h 69614"/>
                    <a:gd name="connsiteX0" fmla="*/ 73818 w 73822"/>
                    <a:gd name="connsiteY0" fmla="*/ 71369 h 71369"/>
                    <a:gd name="connsiteX1" fmla="*/ 54768 w 73822"/>
                    <a:gd name="connsiteY1" fmla="*/ 7076 h 71369"/>
                    <a:gd name="connsiteX2" fmla="*/ 0 w 73822"/>
                    <a:gd name="connsiteY2" fmla="*/ 2313 h 71369"/>
                    <a:gd name="connsiteX0" fmla="*/ 73818 w 73822"/>
                    <a:gd name="connsiteY0" fmla="*/ 76461 h 76461"/>
                    <a:gd name="connsiteX1" fmla="*/ 54768 w 73822"/>
                    <a:gd name="connsiteY1" fmla="*/ 12168 h 76461"/>
                    <a:gd name="connsiteX2" fmla="*/ 0 w 73822"/>
                    <a:gd name="connsiteY2" fmla="*/ 261 h 76461"/>
                  </a:gdLst>
                  <a:ahLst/>
                  <a:cxnLst>
                    <a:cxn ang="0">
                      <a:pos x="connsiteX0" y="connsiteY0"/>
                    </a:cxn>
                    <a:cxn ang="0">
                      <a:pos x="connsiteX1" y="connsiteY1"/>
                    </a:cxn>
                    <a:cxn ang="0">
                      <a:pos x="connsiteX2" y="connsiteY2"/>
                    </a:cxn>
                  </a:cxnLst>
                  <a:rect l="l" t="t" r="r" b="b"/>
                  <a:pathLst>
                    <a:path w="73822" h="76461">
                      <a:moveTo>
                        <a:pt x="73818" y="76461"/>
                      </a:moveTo>
                      <a:cubicBezTo>
                        <a:pt x="74016" y="26257"/>
                        <a:pt x="67071" y="23677"/>
                        <a:pt x="54768" y="12168"/>
                      </a:cubicBezTo>
                      <a:cubicBezTo>
                        <a:pt x="42465" y="659"/>
                        <a:pt x="15279" y="-731"/>
                        <a:pt x="0" y="261"/>
                      </a:cubicBezTo>
                    </a:path>
                  </a:pathLst>
                </a:custGeom>
                <a:noFill/>
                <a:ln w="33401">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 name="手繪多邊形: 圖案 124">
                  <a:extLst>
                    <a:ext uri="{FF2B5EF4-FFF2-40B4-BE49-F238E27FC236}">
                      <a16:creationId xmlns:a16="http://schemas.microsoft.com/office/drawing/2014/main" id="{C634BEA6-B77E-A6EB-78F5-8DF2D947F598}"/>
                    </a:ext>
                  </a:extLst>
                </p:cNvPr>
                <p:cNvSpPr/>
                <p:nvPr/>
              </p:nvSpPr>
              <p:spPr>
                <a:xfrm flipV="1">
                  <a:off x="4563467" y="2980390"/>
                  <a:ext cx="73822" cy="76461"/>
                </a:xfrm>
                <a:custGeom>
                  <a:avLst/>
                  <a:gdLst>
                    <a:gd name="connsiteX0" fmla="*/ 73818 w 73818"/>
                    <a:gd name="connsiteY0" fmla="*/ 69614 h 69614"/>
                    <a:gd name="connsiteX1" fmla="*/ 42862 w 73818"/>
                    <a:gd name="connsiteY1" fmla="*/ 10083 h 69614"/>
                    <a:gd name="connsiteX2" fmla="*/ 0 w 73818"/>
                    <a:gd name="connsiteY2" fmla="*/ 558 h 69614"/>
                    <a:gd name="connsiteX0" fmla="*/ 73818 w 73819"/>
                    <a:gd name="connsiteY0" fmla="*/ 69614 h 69614"/>
                    <a:gd name="connsiteX1" fmla="*/ 42862 w 73819"/>
                    <a:gd name="connsiteY1" fmla="*/ 10083 h 69614"/>
                    <a:gd name="connsiteX2" fmla="*/ 0 w 73819"/>
                    <a:gd name="connsiteY2" fmla="*/ 558 h 69614"/>
                    <a:gd name="connsiteX0" fmla="*/ 73818 w 73822"/>
                    <a:gd name="connsiteY0" fmla="*/ 71369 h 71369"/>
                    <a:gd name="connsiteX1" fmla="*/ 54768 w 73822"/>
                    <a:gd name="connsiteY1" fmla="*/ 7076 h 71369"/>
                    <a:gd name="connsiteX2" fmla="*/ 0 w 73822"/>
                    <a:gd name="connsiteY2" fmla="*/ 2313 h 71369"/>
                    <a:gd name="connsiteX0" fmla="*/ 73818 w 73822"/>
                    <a:gd name="connsiteY0" fmla="*/ 76461 h 76461"/>
                    <a:gd name="connsiteX1" fmla="*/ 54768 w 73822"/>
                    <a:gd name="connsiteY1" fmla="*/ 12168 h 76461"/>
                    <a:gd name="connsiteX2" fmla="*/ 0 w 73822"/>
                    <a:gd name="connsiteY2" fmla="*/ 261 h 76461"/>
                  </a:gdLst>
                  <a:ahLst/>
                  <a:cxnLst>
                    <a:cxn ang="0">
                      <a:pos x="connsiteX0" y="connsiteY0"/>
                    </a:cxn>
                    <a:cxn ang="0">
                      <a:pos x="connsiteX1" y="connsiteY1"/>
                    </a:cxn>
                    <a:cxn ang="0">
                      <a:pos x="connsiteX2" y="connsiteY2"/>
                    </a:cxn>
                  </a:cxnLst>
                  <a:rect l="l" t="t" r="r" b="b"/>
                  <a:pathLst>
                    <a:path w="73822" h="76461">
                      <a:moveTo>
                        <a:pt x="73818" y="76461"/>
                      </a:moveTo>
                      <a:cubicBezTo>
                        <a:pt x="74016" y="26257"/>
                        <a:pt x="67071" y="23677"/>
                        <a:pt x="54768" y="12168"/>
                      </a:cubicBezTo>
                      <a:cubicBezTo>
                        <a:pt x="42465" y="659"/>
                        <a:pt x="15279" y="-731"/>
                        <a:pt x="0" y="261"/>
                      </a:cubicBezTo>
                    </a:path>
                  </a:pathLst>
                </a:custGeom>
                <a:noFill/>
                <a:ln w="33401">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128" name="直線接點 127">
                <a:extLst>
                  <a:ext uri="{FF2B5EF4-FFF2-40B4-BE49-F238E27FC236}">
                    <a16:creationId xmlns:a16="http://schemas.microsoft.com/office/drawing/2014/main" id="{4933952A-0808-09E9-2E03-F79D09AAA4F3}"/>
                  </a:ext>
                </a:extLst>
              </p:cNvPr>
              <p:cNvCxnSpPr>
                <a:cxnSpLocks/>
              </p:cNvCxnSpPr>
              <p:nvPr/>
            </p:nvCxnSpPr>
            <p:spPr>
              <a:xfrm>
                <a:off x="4415061" y="1457863"/>
                <a:ext cx="154352" cy="0"/>
              </a:xfrm>
              <a:prstGeom prst="line">
                <a:avLst/>
              </a:prstGeom>
              <a:ln w="33401">
                <a:solidFill>
                  <a:srgbClr val="003C7F"/>
                </a:solidFill>
              </a:ln>
            </p:spPr>
            <p:style>
              <a:lnRef idx="1">
                <a:schemeClr val="accent1"/>
              </a:lnRef>
              <a:fillRef idx="0">
                <a:schemeClr val="accent1"/>
              </a:fillRef>
              <a:effectRef idx="0">
                <a:schemeClr val="accent1"/>
              </a:effectRef>
              <a:fontRef idx="minor">
                <a:schemeClr val="tx1"/>
              </a:fontRef>
            </p:style>
          </p:cxnSp>
        </p:grpSp>
        <p:cxnSp>
          <p:nvCxnSpPr>
            <p:cNvPr id="133" name="直線接點 132">
              <a:extLst>
                <a:ext uri="{FF2B5EF4-FFF2-40B4-BE49-F238E27FC236}">
                  <a16:creationId xmlns:a16="http://schemas.microsoft.com/office/drawing/2014/main" id="{3104CF5A-EF6A-B5CB-DA2D-C0FA303334A2}"/>
                </a:ext>
              </a:extLst>
            </p:cNvPr>
            <p:cNvCxnSpPr>
              <a:cxnSpLocks/>
              <a:endCxn id="125" idx="2"/>
            </p:cNvCxnSpPr>
            <p:nvPr/>
          </p:nvCxnSpPr>
          <p:spPr>
            <a:xfrm flipV="1">
              <a:off x="4443413" y="3038340"/>
              <a:ext cx="148406" cy="261"/>
            </a:xfrm>
            <a:prstGeom prst="line">
              <a:avLst/>
            </a:prstGeom>
            <a:ln w="33401">
              <a:solidFill>
                <a:srgbClr val="003C7F"/>
              </a:solidFill>
            </a:ln>
          </p:spPr>
          <p:style>
            <a:lnRef idx="1">
              <a:schemeClr val="accent1"/>
            </a:lnRef>
            <a:fillRef idx="0">
              <a:schemeClr val="accent1"/>
            </a:fillRef>
            <a:effectRef idx="0">
              <a:schemeClr val="accent1"/>
            </a:effectRef>
            <a:fontRef idx="minor">
              <a:schemeClr val="tx1"/>
            </a:fontRef>
          </p:style>
        </p:cxnSp>
        <p:grpSp>
          <p:nvGrpSpPr>
            <p:cNvPr id="138" name="群組 137">
              <a:extLst>
                <a:ext uri="{FF2B5EF4-FFF2-40B4-BE49-F238E27FC236}">
                  <a16:creationId xmlns:a16="http://schemas.microsoft.com/office/drawing/2014/main" id="{F5EBCE55-7930-EE25-317F-5150D504CEDB}"/>
                </a:ext>
              </a:extLst>
            </p:cNvPr>
            <p:cNvGrpSpPr/>
            <p:nvPr/>
          </p:nvGrpSpPr>
          <p:grpSpPr>
            <a:xfrm>
              <a:off x="4443413" y="1667319"/>
              <a:ext cx="149114" cy="81600"/>
              <a:chOff x="4443413" y="1667319"/>
              <a:chExt cx="149114" cy="81600"/>
            </a:xfrm>
          </p:grpSpPr>
          <p:cxnSp>
            <p:nvCxnSpPr>
              <p:cNvPr id="129" name="直線接點 128">
                <a:extLst>
                  <a:ext uri="{FF2B5EF4-FFF2-40B4-BE49-F238E27FC236}">
                    <a16:creationId xmlns:a16="http://schemas.microsoft.com/office/drawing/2014/main" id="{368A89CA-666B-F0EB-CF51-1FA4CB05CCBC}"/>
                  </a:ext>
                </a:extLst>
              </p:cNvPr>
              <p:cNvCxnSpPr/>
              <p:nvPr/>
            </p:nvCxnSpPr>
            <p:spPr>
              <a:xfrm flipV="1">
                <a:off x="4443413" y="1667319"/>
                <a:ext cx="82800" cy="0"/>
              </a:xfrm>
              <a:prstGeom prst="line">
                <a:avLst/>
              </a:prstGeom>
              <a:ln w="33401">
                <a:solidFill>
                  <a:srgbClr val="003C7F"/>
                </a:solidFill>
              </a:ln>
            </p:spPr>
            <p:style>
              <a:lnRef idx="1">
                <a:schemeClr val="accent1"/>
              </a:lnRef>
              <a:fillRef idx="0">
                <a:schemeClr val="accent1"/>
              </a:fillRef>
              <a:effectRef idx="0">
                <a:schemeClr val="accent1"/>
              </a:effectRef>
              <a:fontRef idx="minor">
                <a:schemeClr val="tx1"/>
              </a:fontRef>
            </p:style>
          </p:cxnSp>
          <p:sp>
            <p:nvSpPr>
              <p:cNvPr id="134" name="手繪多邊形: 圖案 133">
                <a:extLst>
                  <a:ext uri="{FF2B5EF4-FFF2-40B4-BE49-F238E27FC236}">
                    <a16:creationId xmlns:a16="http://schemas.microsoft.com/office/drawing/2014/main" id="{F52DD73A-AC4E-122D-3AB5-BDA543B5CA12}"/>
                  </a:ext>
                </a:extLst>
              </p:cNvPr>
              <p:cNvSpPr/>
              <p:nvPr/>
            </p:nvSpPr>
            <p:spPr>
              <a:xfrm>
                <a:off x="4518705" y="1672458"/>
                <a:ext cx="73822" cy="76461"/>
              </a:xfrm>
              <a:custGeom>
                <a:avLst/>
                <a:gdLst>
                  <a:gd name="connsiteX0" fmla="*/ 73818 w 73818"/>
                  <a:gd name="connsiteY0" fmla="*/ 69614 h 69614"/>
                  <a:gd name="connsiteX1" fmla="*/ 42862 w 73818"/>
                  <a:gd name="connsiteY1" fmla="*/ 10083 h 69614"/>
                  <a:gd name="connsiteX2" fmla="*/ 0 w 73818"/>
                  <a:gd name="connsiteY2" fmla="*/ 558 h 69614"/>
                  <a:gd name="connsiteX0" fmla="*/ 73818 w 73819"/>
                  <a:gd name="connsiteY0" fmla="*/ 69614 h 69614"/>
                  <a:gd name="connsiteX1" fmla="*/ 42862 w 73819"/>
                  <a:gd name="connsiteY1" fmla="*/ 10083 h 69614"/>
                  <a:gd name="connsiteX2" fmla="*/ 0 w 73819"/>
                  <a:gd name="connsiteY2" fmla="*/ 558 h 69614"/>
                  <a:gd name="connsiteX0" fmla="*/ 73818 w 73822"/>
                  <a:gd name="connsiteY0" fmla="*/ 71369 h 71369"/>
                  <a:gd name="connsiteX1" fmla="*/ 54768 w 73822"/>
                  <a:gd name="connsiteY1" fmla="*/ 7076 h 71369"/>
                  <a:gd name="connsiteX2" fmla="*/ 0 w 73822"/>
                  <a:gd name="connsiteY2" fmla="*/ 2313 h 71369"/>
                  <a:gd name="connsiteX0" fmla="*/ 73818 w 73822"/>
                  <a:gd name="connsiteY0" fmla="*/ 76461 h 76461"/>
                  <a:gd name="connsiteX1" fmla="*/ 54768 w 73822"/>
                  <a:gd name="connsiteY1" fmla="*/ 12168 h 76461"/>
                  <a:gd name="connsiteX2" fmla="*/ 0 w 73822"/>
                  <a:gd name="connsiteY2" fmla="*/ 261 h 76461"/>
                </a:gdLst>
                <a:ahLst/>
                <a:cxnLst>
                  <a:cxn ang="0">
                    <a:pos x="connsiteX0" y="connsiteY0"/>
                  </a:cxn>
                  <a:cxn ang="0">
                    <a:pos x="connsiteX1" y="connsiteY1"/>
                  </a:cxn>
                  <a:cxn ang="0">
                    <a:pos x="connsiteX2" y="connsiteY2"/>
                  </a:cxn>
                </a:cxnLst>
                <a:rect l="l" t="t" r="r" b="b"/>
                <a:pathLst>
                  <a:path w="73822" h="76461">
                    <a:moveTo>
                      <a:pt x="73818" y="76461"/>
                    </a:moveTo>
                    <a:cubicBezTo>
                      <a:pt x="74016" y="26257"/>
                      <a:pt x="67071" y="23677"/>
                      <a:pt x="54768" y="12168"/>
                    </a:cubicBezTo>
                    <a:cubicBezTo>
                      <a:pt x="42465" y="659"/>
                      <a:pt x="15279" y="-731"/>
                      <a:pt x="0" y="261"/>
                    </a:cubicBezTo>
                  </a:path>
                </a:pathLst>
              </a:custGeom>
              <a:noFill/>
              <a:ln w="33401">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39" name="群組 138">
              <a:extLst>
                <a:ext uri="{FF2B5EF4-FFF2-40B4-BE49-F238E27FC236}">
                  <a16:creationId xmlns:a16="http://schemas.microsoft.com/office/drawing/2014/main" id="{8F54013A-FE27-EFD0-1993-63920FC1BDB6}"/>
                </a:ext>
              </a:extLst>
            </p:cNvPr>
            <p:cNvGrpSpPr/>
            <p:nvPr/>
          </p:nvGrpSpPr>
          <p:grpSpPr>
            <a:xfrm>
              <a:off x="4443413" y="2016453"/>
              <a:ext cx="149114" cy="76461"/>
              <a:chOff x="4443413" y="1963759"/>
              <a:chExt cx="149114" cy="76461"/>
            </a:xfrm>
          </p:grpSpPr>
          <p:cxnSp>
            <p:nvCxnSpPr>
              <p:cNvPr id="136" name="直線接點 135">
                <a:extLst>
                  <a:ext uri="{FF2B5EF4-FFF2-40B4-BE49-F238E27FC236}">
                    <a16:creationId xmlns:a16="http://schemas.microsoft.com/office/drawing/2014/main" id="{5D174058-CFB1-AD91-ABDF-C8E7C72E6D43}"/>
                  </a:ext>
                </a:extLst>
              </p:cNvPr>
              <p:cNvCxnSpPr/>
              <p:nvPr/>
            </p:nvCxnSpPr>
            <p:spPr>
              <a:xfrm flipV="1">
                <a:off x="4443413" y="1964176"/>
                <a:ext cx="82800" cy="0"/>
              </a:xfrm>
              <a:prstGeom prst="line">
                <a:avLst/>
              </a:prstGeom>
              <a:ln w="33401">
                <a:solidFill>
                  <a:srgbClr val="003C7F"/>
                </a:solidFill>
              </a:ln>
            </p:spPr>
            <p:style>
              <a:lnRef idx="1">
                <a:schemeClr val="accent1"/>
              </a:lnRef>
              <a:fillRef idx="0">
                <a:schemeClr val="accent1"/>
              </a:fillRef>
              <a:effectRef idx="0">
                <a:schemeClr val="accent1"/>
              </a:effectRef>
              <a:fontRef idx="minor">
                <a:schemeClr val="tx1"/>
              </a:fontRef>
            </p:style>
          </p:cxnSp>
          <p:sp>
            <p:nvSpPr>
              <p:cNvPr id="137" name="手繪多邊形: 圖案 136">
                <a:extLst>
                  <a:ext uri="{FF2B5EF4-FFF2-40B4-BE49-F238E27FC236}">
                    <a16:creationId xmlns:a16="http://schemas.microsoft.com/office/drawing/2014/main" id="{0BC93A89-BD39-DDE3-E8A5-0B946F6381ED}"/>
                  </a:ext>
                </a:extLst>
              </p:cNvPr>
              <p:cNvSpPr/>
              <p:nvPr/>
            </p:nvSpPr>
            <p:spPr>
              <a:xfrm>
                <a:off x="4518705" y="1963759"/>
                <a:ext cx="73822" cy="76461"/>
              </a:xfrm>
              <a:custGeom>
                <a:avLst/>
                <a:gdLst>
                  <a:gd name="connsiteX0" fmla="*/ 73818 w 73818"/>
                  <a:gd name="connsiteY0" fmla="*/ 69614 h 69614"/>
                  <a:gd name="connsiteX1" fmla="*/ 42862 w 73818"/>
                  <a:gd name="connsiteY1" fmla="*/ 10083 h 69614"/>
                  <a:gd name="connsiteX2" fmla="*/ 0 w 73818"/>
                  <a:gd name="connsiteY2" fmla="*/ 558 h 69614"/>
                  <a:gd name="connsiteX0" fmla="*/ 73818 w 73819"/>
                  <a:gd name="connsiteY0" fmla="*/ 69614 h 69614"/>
                  <a:gd name="connsiteX1" fmla="*/ 42862 w 73819"/>
                  <a:gd name="connsiteY1" fmla="*/ 10083 h 69614"/>
                  <a:gd name="connsiteX2" fmla="*/ 0 w 73819"/>
                  <a:gd name="connsiteY2" fmla="*/ 558 h 69614"/>
                  <a:gd name="connsiteX0" fmla="*/ 73818 w 73822"/>
                  <a:gd name="connsiteY0" fmla="*/ 71369 h 71369"/>
                  <a:gd name="connsiteX1" fmla="*/ 54768 w 73822"/>
                  <a:gd name="connsiteY1" fmla="*/ 7076 h 71369"/>
                  <a:gd name="connsiteX2" fmla="*/ 0 w 73822"/>
                  <a:gd name="connsiteY2" fmla="*/ 2313 h 71369"/>
                  <a:gd name="connsiteX0" fmla="*/ 73818 w 73822"/>
                  <a:gd name="connsiteY0" fmla="*/ 76461 h 76461"/>
                  <a:gd name="connsiteX1" fmla="*/ 54768 w 73822"/>
                  <a:gd name="connsiteY1" fmla="*/ 12168 h 76461"/>
                  <a:gd name="connsiteX2" fmla="*/ 0 w 73822"/>
                  <a:gd name="connsiteY2" fmla="*/ 261 h 76461"/>
                </a:gdLst>
                <a:ahLst/>
                <a:cxnLst>
                  <a:cxn ang="0">
                    <a:pos x="connsiteX0" y="connsiteY0"/>
                  </a:cxn>
                  <a:cxn ang="0">
                    <a:pos x="connsiteX1" y="connsiteY1"/>
                  </a:cxn>
                  <a:cxn ang="0">
                    <a:pos x="connsiteX2" y="connsiteY2"/>
                  </a:cxn>
                </a:cxnLst>
                <a:rect l="l" t="t" r="r" b="b"/>
                <a:pathLst>
                  <a:path w="73822" h="76461">
                    <a:moveTo>
                      <a:pt x="73818" y="76461"/>
                    </a:moveTo>
                    <a:cubicBezTo>
                      <a:pt x="74016" y="26257"/>
                      <a:pt x="67071" y="23677"/>
                      <a:pt x="54768" y="12168"/>
                    </a:cubicBezTo>
                    <a:cubicBezTo>
                      <a:pt x="42465" y="659"/>
                      <a:pt x="15279" y="-731"/>
                      <a:pt x="0" y="261"/>
                    </a:cubicBezTo>
                  </a:path>
                </a:pathLst>
              </a:custGeom>
              <a:noFill/>
              <a:ln w="33401">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0" name="群組 139">
              <a:extLst>
                <a:ext uri="{FF2B5EF4-FFF2-40B4-BE49-F238E27FC236}">
                  <a16:creationId xmlns:a16="http://schemas.microsoft.com/office/drawing/2014/main" id="{767D2CE2-FCA3-E45F-B9B5-BE6B43A6D33E}"/>
                </a:ext>
              </a:extLst>
            </p:cNvPr>
            <p:cNvGrpSpPr/>
            <p:nvPr/>
          </p:nvGrpSpPr>
          <p:grpSpPr>
            <a:xfrm flipV="1">
              <a:off x="4443413" y="2256459"/>
              <a:ext cx="149114" cy="78425"/>
              <a:chOff x="4443413" y="1961795"/>
              <a:chExt cx="149114" cy="78425"/>
            </a:xfrm>
          </p:grpSpPr>
          <p:cxnSp>
            <p:nvCxnSpPr>
              <p:cNvPr id="141" name="直線接點 140">
                <a:extLst>
                  <a:ext uri="{FF2B5EF4-FFF2-40B4-BE49-F238E27FC236}">
                    <a16:creationId xmlns:a16="http://schemas.microsoft.com/office/drawing/2014/main" id="{C5FD5A51-C93A-758D-2FA1-BC56820B3C99}"/>
                  </a:ext>
                </a:extLst>
              </p:cNvPr>
              <p:cNvCxnSpPr/>
              <p:nvPr/>
            </p:nvCxnSpPr>
            <p:spPr>
              <a:xfrm flipV="1">
                <a:off x="4443413" y="1961795"/>
                <a:ext cx="82800" cy="0"/>
              </a:xfrm>
              <a:prstGeom prst="line">
                <a:avLst/>
              </a:prstGeom>
              <a:ln w="33401">
                <a:solidFill>
                  <a:srgbClr val="003C7F"/>
                </a:solidFill>
              </a:ln>
            </p:spPr>
            <p:style>
              <a:lnRef idx="1">
                <a:schemeClr val="accent1"/>
              </a:lnRef>
              <a:fillRef idx="0">
                <a:schemeClr val="accent1"/>
              </a:fillRef>
              <a:effectRef idx="0">
                <a:schemeClr val="accent1"/>
              </a:effectRef>
              <a:fontRef idx="minor">
                <a:schemeClr val="tx1"/>
              </a:fontRef>
            </p:style>
          </p:cxnSp>
          <p:sp>
            <p:nvSpPr>
              <p:cNvPr id="142" name="手繪多邊形: 圖案 141">
                <a:extLst>
                  <a:ext uri="{FF2B5EF4-FFF2-40B4-BE49-F238E27FC236}">
                    <a16:creationId xmlns:a16="http://schemas.microsoft.com/office/drawing/2014/main" id="{DC41AE54-C132-724D-9A5C-FA8AD0102BD8}"/>
                  </a:ext>
                </a:extLst>
              </p:cNvPr>
              <p:cNvSpPr/>
              <p:nvPr/>
            </p:nvSpPr>
            <p:spPr>
              <a:xfrm>
                <a:off x="4518705" y="1963759"/>
                <a:ext cx="73822" cy="76461"/>
              </a:xfrm>
              <a:custGeom>
                <a:avLst/>
                <a:gdLst>
                  <a:gd name="connsiteX0" fmla="*/ 73818 w 73818"/>
                  <a:gd name="connsiteY0" fmla="*/ 69614 h 69614"/>
                  <a:gd name="connsiteX1" fmla="*/ 42862 w 73818"/>
                  <a:gd name="connsiteY1" fmla="*/ 10083 h 69614"/>
                  <a:gd name="connsiteX2" fmla="*/ 0 w 73818"/>
                  <a:gd name="connsiteY2" fmla="*/ 558 h 69614"/>
                  <a:gd name="connsiteX0" fmla="*/ 73818 w 73819"/>
                  <a:gd name="connsiteY0" fmla="*/ 69614 h 69614"/>
                  <a:gd name="connsiteX1" fmla="*/ 42862 w 73819"/>
                  <a:gd name="connsiteY1" fmla="*/ 10083 h 69614"/>
                  <a:gd name="connsiteX2" fmla="*/ 0 w 73819"/>
                  <a:gd name="connsiteY2" fmla="*/ 558 h 69614"/>
                  <a:gd name="connsiteX0" fmla="*/ 73818 w 73822"/>
                  <a:gd name="connsiteY0" fmla="*/ 71369 h 71369"/>
                  <a:gd name="connsiteX1" fmla="*/ 54768 w 73822"/>
                  <a:gd name="connsiteY1" fmla="*/ 7076 h 71369"/>
                  <a:gd name="connsiteX2" fmla="*/ 0 w 73822"/>
                  <a:gd name="connsiteY2" fmla="*/ 2313 h 71369"/>
                  <a:gd name="connsiteX0" fmla="*/ 73818 w 73822"/>
                  <a:gd name="connsiteY0" fmla="*/ 76461 h 76461"/>
                  <a:gd name="connsiteX1" fmla="*/ 54768 w 73822"/>
                  <a:gd name="connsiteY1" fmla="*/ 12168 h 76461"/>
                  <a:gd name="connsiteX2" fmla="*/ 0 w 73822"/>
                  <a:gd name="connsiteY2" fmla="*/ 261 h 76461"/>
                </a:gdLst>
                <a:ahLst/>
                <a:cxnLst>
                  <a:cxn ang="0">
                    <a:pos x="connsiteX0" y="connsiteY0"/>
                  </a:cxn>
                  <a:cxn ang="0">
                    <a:pos x="connsiteX1" y="connsiteY1"/>
                  </a:cxn>
                  <a:cxn ang="0">
                    <a:pos x="connsiteX2" y="connsiteY2"/>
                  </a:cxn>
                </a:cxnLst>
                <a:rect l="l" t="t" r="r" b="b"/>
                <a:pathLst>
                  <a:path w="73822" h="76461">
                    <a:moveTo>
                      <a:pt x="73818" y="76461"/>
                    </a:moveTo>
                    <a:cubicBezTo>
                      <a:pt x="74016" y="26257"/>
                      <a:pt x="67071" y="23677"/>
                      <a:pt x="54768" y="12168"/>
                    </a:cubicBezTo>
                    <a:cubicBezTo>
                      <a:pt x="42465" y="659"/>
                      <a:pt x="15279" y="-731"/>
                      <a:pt x="0" y="261"/>
                    </a:cubicBezTo>
                  </a:path>
                </a:pathLst>
              </a:custGeom>
              <a:noFill/>
              <a:ln w="33401">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3" name="群組 142">
              <a:extLst>
                <a:ext uri="{FF2B5EF4-FFF2-40B4-BE49-F238E27FC236}">
                  <a16:creationId xmlns:a16="http://schemas.microsoft.com/office/drawing/2014/main" id="{BC74845A-D830-3504-E3F6-C2DDDD0631DF}"/>
                </a:ext>
              </a:extLst>
            </p:cNvPr>
            <p:cNvGrpSpPr/>
            <p:nvPr/>
          </p:nvGrpSpPr>
          <p:grpSpPr>
            <a:xfrm flipV="1">
              <a:off x="4443413" y="2452521"/>
              <a:ext cx="149114" cy="79219"/>
              <a:chOff x="4443413" y="1958620"/>
              <a:chExt cx="149114" cy="79219"/>
            </a:xfrm>
          </p:grpSpPr>
          <p:cxnSp>
            <p:nvCxnSpPr>
              <p:cNvPr id="144" name="直線接點 143">
                <a:extLst>
                  <a:ext uri="{FF2B5EF4-FFF2-40B4-BE49-F238E27FC236}">
                    <a16:creationId xmlns:a16="http://schemas.microsoft.com/office/drawing/2014/main" id="{FCA4B53B-712B-9698-2A3F-DD8104E501BB}"/>
                  </a:ext>
                </a:extLst>
              </p:cNvPr>
              <p:cNvCxnSpPr/>
              <p:nvPr/>
            </p:nvCxnSpPr>
            <p:spPr>
              <a:xfrm flipV="1">
                <a:off x="4443413" y="1958620"/>
                <a:ext cx="82800" cy="0"/>
              </a:xfrm>
              <a:prstGeom prst="line">
                <a:avLst/>
              </a:prstGeom>
              <a:ln w="33401">
                <a:solidFill>
                  <a:srgbClr val="003C7F"/>
                </a:solidFill>
              </a:ln>
            </p:spPr>
            <p:style>
              <a:lnRef idx="1">
                <a:schemeClr val="accent1"/>
              </a:lnRef>
              <a:fillRef idx="0">
                <a:schemeClr val="accent1"/>
              </a:fillRef>
              <a:effectRef idx="0">
                <a:schemeClr val="accent1"/>
              </a:effectRef>
              <a:fontRef idx="minor">
                <a:schemeClr val="tx1"/>
              </a:fontRef>
            </p:style>
          </p:cxnSp>
          <p:sp>
            <p:nvSpPr>
              <p:cNvPr id="145" name="手繪多邊形: 圖案 144">
                <a:extLst>
                  <a:ext uri="{FF2B5EF4-FFF2-40B4-BE49-F238E27FC236}">
                    <a16:creationId xmlns:a16="http://schemas.microsoft.com/office/drawing/2014/main" id="{C699C534-34B6-8056-91CA-62DEB875A4B1}"/>
                  </a:ext>
                </a:extLst>
              </p:cNvPr>
              <p:cNvSpPr/>
              <p:nvPr/>
            </p:nvSpPr>
            <p:spPr>
              <a:xfrm>
                <a:off x="4518705" y="1961378"/>
                <a:ext cx="73822" cy="76461"/>
              </a:xfrm>
              <a:custGeom>
                <a:avLst/>
                <a:gdLst>
                  <a:gd name="connsiteX0" fmla="*/ 73818 w 73818"/>
                  <a:gd name="connsiteY0" fmla="*/ 69614 h 69614"/>
                  <a:gd name="connsiteX1" fmla="*/ 42862 w 73818"/>
                  <a:gd name="connsiteY1" fmla="*/ 10083 h 69614"/>
                  <a:gd name="connsiteX2" fmla="*/ 0 w 73818"/>
                  <a:gd name="connsiteY2" fmla="*/ 558 h 69614"/>
                  <a:gd name="connsiteX0" fmla="*/ 73818 w 73819"/>
                  <a:gd name="connsiteY0" fmla="*/ 69614 h 69614"/>
                  <a:gd name="connsiteX1" fmla="*/ 42862 w 73819"/>
                  <a:gd name="connsiteY1" fmla="*/ 10083 h 69614"/>
                  <a:gd name="connsiteX2" fmla="*/ 0 w 73819"/>
                  <a:gd name="connsiteY2" fmla="*/ 558 h 69614"/>
                  <a:gd name="connsiteX0" fmla="*/ 73818 w 73822"/>
                  <a:gd name="connsiteY0" fmla="*/ 71369 h 71369"/>
                  <a:gd name="connsiteX1" fmla="*/ 54768 w 73822"/>
                  <a:gd name="connsiteY1" fmla="*/ 7076 h 71369"/>
                  <a:gd name="connsiteX2" fmla="*/ 0 w 73822"/>
                  <a:gd name="connsiteY2" fmla="*/ 2313 h 71369"/>
                  <a:gd name="connsiteX0" fmla="*/ 73818 w 73822"/>
                  <a:gd name="connsiteY0" fmla="*/ 76461 h 76461"/>
                  <a:gd name="connsiteX1" fmla="*/ 54768 w 73822"/>
                  <a:gd name="connsiteY1" fmla="*/ 12168 h 76461"/>
                  <a:gd name="connsiteX2" fmla="*/ 0 w 73822"/>
                  <a:gd name="connsiteY2" fmla="*/ 261 h 76461"/>
                </a:gdLst>
                <a:ahLst/>
                <a:cxnLst>
                  <a:cxn ang="0">
                    <a:pos x="connsiteX0" y="connsiteY0"/>
                  </a:cxn>
                  <a:cxn ang="0">
                    <a:pos x="connsiteX1" y="connsiteY1"/>
                  </a:cxn>
                  <a:cxn ang="0">
                    <a:pos x="connsiteX2" y="connsiteY2"/>
                  </a:cxn>
                </a:cxnLst>
                <a:rect l="l" t="t" r="r" b="b"/>
                <a:pathLst>
                  <a:path w="73822" h="76461">
                    <a:moveTo>
                      <a:pt x="73818" y="76461"/>
                    </a:moveTo>
                    <a:cubicBezTo>
                      <a:pt x="74016" y="26257"/>
                      <a:pt x="67071" y="23677"/>
                      <a:pt x="54768" y="12168"/>
                    </a:cubicBezTo>
                    <a:cubicBezTo>
                      <a:pt x="42465" y="659"/>
                      <a:pt x="15279" y="-731"/>
                      <a:pt x="0" y="261"/>
                    </a:cubicBezTo>
                  </a:path>
                </a:pathLst>
              </a:custGeom>
              <a:noFill/>
              <a:ln w="33401">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6" name="群組 145">
              <a:extLst>
                <a:ext uri="{FF2B5EF4-FFF2-40B4-BE49-F238E27FC236}">
                  <a16:creationId xmlns:a16="http://schemas.microsoft.com/office/drawing/2014/main" id="{4D26F8F0-1CE8-2B29-6713-BCD734E48B30}"/>
                </a:ext>
              </a:extLst>
            </p:cNvPr>
            <p:cNvGrpSpPr/>
            <p:nvPr/>
          </p:nvGrpSpPr>
          <p:grpSpPr>
            <a:xfrm>
              <a:off x="4443413" y="2769900"/>
              <a:ext cx="149114" cy="153028"/>
              <a:chOff x="4443413" y="1887192"/>
              <a:chExt cx="149114" cy="153028"/>
            </a:xfrm>
          </p:grpSpPr>
          <p:cxnSp>
            <p:nvCxnSpPr>
              <p:cNvPr id="147" name="直線接點 146">
                <a:extLst>
                  <a:ext uri="{FF2B5EF4-FFF2-40B4-BE49-F238E27FC236}">
                    <a16:creationId xmlns:a16="http://schemas.microsoft.com/office/drawing/2014/main" id="{498DAD1A-ADEB-6E92-7CBF-78F4EA250DC1}"/>
                  </a:ext>
                </a:extLst>
              </p:cNvPr>
              <p:cNvCxnSpPr/>
              <p:nvPr/>
            </p:nvCxnSpPr>
            <p:spPr>
              <a:xfrm flipV="1">
                <a:off x="4443413" y="1968883"/>
                <a:ext cx="82800" cy="0"/>
              </a:xfrm>
              <a:prstGeom prst="line">
                <a:avLst/>
              </a:prstGeom>
              <a:ln w="33401">
                <a:solidFill>
                  <a:srgbClr val="003C7F"/>
                </a:solidFill>
              </a:ln>
            </p:spPr>
            <p:style>
              <a:lnRef idx="1">
                <a:schemeClr val="accent1"/>
              </a:lnRef>
              <a:fillRef idx="0">
                <a:schemeClr val="accent1"/>
              </a:fillRef>
              <a:effectRef idx="0">
                <a:schemeClr val="accent1"/>
              </a:effectRef>
              <a:fontRef idx="minor">
                <a:schemeClr val="tx1"/>
              </a:fontRef>
            </p:style>
          </p:cxnSp>
          <p:sp>
            <p:nvSpPr>
              <p:cNvPr id="148" name="手繪多邊形: 圖案 147">
                <a:extLst>
                  <a:ext uri="{FF2B5EF4-FFF2-40B4-BE49-F238E27FC236}">
                    <a16:creationId xmlns:a16="http://schemas.microsoft.com/office/drawing/2014/main" id="{CD1EA6DC-8B55-4094-6DA7-EF25F58862D6}"/>
                  </a:ext>
                </a:extLst>
              </p:cNvPr>
              <p:cNvSpPr/>
              <p:nvPr/>
            </p:nvSpPr>
            <p:spPr>
              <a:xfrm>
                <a:off x="4518705" y="1963759"/>
                <a:ext cx="73822" cy="76461"/>
              </a:xfrm>
              <a:custGeom>
                <a:avLst/>
                <a:gdLst>
                  <a:gd name="connsiteX0" fmla="*/ 73818 w 73818"/>
                  <a:gd name="connsiteY0" fmla="*/ 69614 h 69614"/>
                  <a:gd name="connsiteX1" fmla="*/ 42862 w 73818"/>
                  <a:gd name="connsiteY1" fmla="*/ 10083 h 69614"/>
                  <a:gd name="connsiteX2" fmla="*/ 0 w 73818"/>
                  <a:gd name="connsiteY2" fmla="*/ 558 h 69614"/>
                  <a:gd name="connsiteX0" fmla="*/ 73818 w 73819"/>
                  <a:gd name="connsiteY0" fmla="*/ 69614 h 69614"/>
                  <a:gd name="connsiteX1" fmla="*/ 42862 w 73819"/>
                  <a:gd name="connsiteY1" fmla="*/ 10083 h 69614"/>
                  <a:gd name="connsiteX2" fmla="*/ 0 w 73819"/>
                  <a:gd name="connsiteY2" fmla="*/ 558 h 69614"/>
                  <a:gd name="connsiteX0" fmla="*/ 73818 w 73822"/>
                  <a:gd name="connsiteY0" fmla="*/ 71369 h 71369"/>
                  <a:gd name="connsiteX1" fmla="*/ 54768 w 73822"/>
                  <a:gd name="connsiteY1" fmla="*/ 7076 h 71369"/>
                  <a:gd name="connsiteX2" fmla="*/ 0 w 73822"/>
                  <a:gd name="connsiteY2" fmla="*/ 2313 h 71369"/>
                  <a:gd name="connsiteX0" fmla="*/ 73818 w 73822"/>
                  <a:gd name="connsiteY0" fmla="*/ 76461 h 76461"/>
                  <a:gd name="connsiteX1" fmla="*/ 54768 w 73822"/>
                  <a:gd name="connsiteY1" fmla="*/ 12168 h 76461"/>
                  <a:gd name="connsiteX2" fmla="*/ 0 w 73822"/>
                  <a:gd name="connsiteY2" fmla="*/ 261 h 76461"/>
                </a:gdLst>
                <a:ahLst/>
                <a:cxnLst>
                  <a:cxn ang="0">
                    <a:pos x="connsiteX0" y="connsiteY0"/>
                  </a:cxn>
                  <a:cxn ang="0">
                    <a:pos x="connsiteX1" y="connsiteY1"/>
                  </a:cxn>
                  <a:cxn ang="0">
                    <a:pos x="connsiteX2" y="connsiteY2"/>
                  </a:cxn>
                </a:cxnLst>
                <a:rect l="l" t="t" r="r" b="b"/>
                <a:pathLst>
                  <a:path w="73822" h="76461">
                    <a:moveTo>
                      <a:pt x="73818" y="76461"/>
                    </a:moveTo>
                    <a:cubicBezTo>
                      <a:pt x="74016" y="26257"/>
                      <a:pt x="67071" y="23677"/>
                      <a:pt x="54768" y="12168"/>
                    </a:cubicBezTo>
                    <a:cubicBezTo>
                      <a:pt x="42465" y="659"/>
                      <a:pt x="15279" y="-731"/>
                      <a:pt x="0" y="261"/>
                    </a:cubicBezTo>
                  </a:path>
                </a:pathLst>
              </a:custGeom>
              <a:noFill/>
              <a:ln w="33401">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5" name="手繪多邊形: 圖案 174">
                <a:extLst>
                  <a:ext uri="{FF2B5EF4-FFF2-40B4-BE49-F238E27FC236}">
                    <a16:creationId xmlns:a16="http://schemas.microsoft.com/office/drawing/2014/main" id="{10AD7456-B569-A83D-AAE9-58EA3FB48CE7}"/>
                  </a:ext>
                </a:extLst>
              </p:cNvPr>
              <p:cNvSpPr/>
              <p:nvPr/>
            </p:nvSpPr>
            <p:spPr>
              <a:xfrm flipV="1">
                <a:off x="4518705" y="1887192"/>
                <a:ext cx="73822" cy="76461"/>
              </a:xfrm>
              <a:custGeom>
                <a:avLst/>
                <a:gdLst>
                  <a:gd name="connsiteX0" fmla="*/ 73818 w 73818"/>
                  <a:gd name="connsiteY0" fmla="*/ 69614 h 69614"/>
                  <a:gd name="connsiteX1" fmla="*/ 42862 w 73818"/>
                  <a:gd name="connsiteY1" fmla="*/ 10083 h 69614"/>
                  <a:gd name="connsiteX2" fmla="*/ 0 w 73818"/>
                  <a:gd name="connsiteY2" fmla="*/ 558 h 69614"/>
                  <a:gd name="connsiteX0" fmla="*/ 73818 w 73819"/>
                  <a:gd name="connsiteY0" fmla="*/ 69614 h 69614"/>
                  <a:gd name="connsiteX1" fmla="*/ 42862 w 73819"/>
                  <a:gd name="connsiteY1" fmla="*/ 10083 h 69614"/>
                  <a:gd name="connsiteX2" fmla="*/ 0 w 73819"/>
                  <a:gd name="connsiteY2" fmla="*/ 558 h 69614"/>
                  <a:gd name="connsiteX0" fmla="*/ 73818 w 73822"/>
                  <a:gd name="connsiteY0" fmla="*/ 71369 h 71369"/>
                  <a:gd name="connsiteX1" fmla="*/ 54768 w 73822"/>
                  <a:gd name="connsiteY1" fmla="*/ 7076 h 71369"/>
                  <a:gd name="connsiteX2" fmla="*/ 0 w 73822"/>
                  <a:gd name="connsiteY2" fmla="*/ 2313 h 71369"/>
                  <a:gd name="connsiteX0" fmla="*/ 73818 w 73822"/>
                  <a:gd name="connsiteY0" fmla="*/ 76461 h 76461"/>
                  <a:gd name="connsiteX1" fmla="*/ 54768 w 73822"/>
                  <a:gd name="connsiteY1" fmla="*/ 12168 h 76461"/>
                  <a:gd name="connsiteX2" fmla="*/ 0 w 73822"/>
                  <a:gd name="connsiteY2" fmla="*/ 261 h 76461"/>
                </a:gdLst>
                <a:ahLst/>
                <a:cxnLst>
                  <a:cxn ang="0">
                    <a:pos x="connsiteX0" y="connsiteY0"/>
                  </a:cxn>
                  <a:cxn ang="0">
                    <a:pos x="connsiteX1" y="connsiteY1"/>
                  </a:cxn>
                  <a:cxn ang="0">
                    <a:pos x="connsiteX2" y="connsiteY2"/>
                  </a:cxn>
                </a:cxnLst>
                <a:rect l="l" t="t" r="r" b="b"/>
                <a:pathLst>
                  <a:path w="73822" h="76461">
                    <a:moveTo>
                      <a:pt x="73818" y="76461"/>
                    </a:moveTo>
                    <a:cubicBezTo>
                      <a:pt x="74016" y="26257"/>
                      <a:pt x="67071" y="23677"/>
                      <a:pt x="54768" y="12168"/>
                    </a:cubicBezTo>
                    <a:cubicBezTo>
                      <a:pt x="42465" y="659"/>
                      <a:pt x="15279" y="-731"/>
                      <a:pt x="0" y="261"/>
                    </a:cubicBezTo>
                  </a:path>
                </a:pathLst>
              </a:custGeom>
              <a:noFill/>
              <a:ln w="33401">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50" name="群組 149">
              <a:extLst>
                <a:ext uri="{FF2B5EF4-FFF2-40B4-BE49-F238E27FC236}">
                  <a16:creationId xmlns:a16="http://schemas.microsoft.com/office/drawing/2014/main" id="{9E123873-F8BD-3182-87EC-34004AFBFB3E}"/>
                </a:ext>
              </a:extLst>
            </p:cNvPr>
            <p:cNvGrpSpPr/>
            <p:nvPr/>
          </p:nvGrpSpPr>
          <p:grpSpPr>
            <a:xfrm flipH="1">
              <a:off x="4593324" y="1798898"/>
              <a:ext cx="156314" cy="154392"/>
              <a:chOff x="4436213" y="1885828"/>
              <a:chExt cx="156314" cy="154392"/>
            </a:xfrm>
          </p:grpSpPr>
          <p:cxnSp>
            <p:nvCxnSpPr>
              <p:cNvPr id="151" name="直線接點 150">
                <a:extLst>
                  <a:ext uri="{FF2B5EF4-FFF2-40B4-BE49-F238E27FC236}">
                    <a16:creationId xmlns:a16="http://schemas.microsoft.com/office/drawing/2014/main" id="{4921CE9C-3AE1-AEAA-ED01-530AEB8E976F}"/>
                  </a:ext>
                </a:extLst>
              </p:cNvPr>
              <p:cNvCxnSpPr>
                <a:cxnSpLocks/>
              </p:cNvCxnSpPr>
              <p:nvPr/>
            </p:nvCxnSpPr>
            <p:spPr>
              <a:xfrm>
                <a:off x="4436213" y="1964176"/>
                <a:ext cx="90000" cy="0"/>
              </a:xfrm>
              <a:prstGeom prst="line">
                <a:avLst/>
              </a:prstGeom>
              <a:ln w="33401">
                <a:solidFill>
                  <a:srgbClr val="003C7F"/>
                </a:solidFill>
              </a:ln>
            </p:spPr>
            <p:style>
              <a:lnRef idx="1">
                <a:schemeClr val="accent1"/>
              </a:lnRef>
              <a:fillRef idx="0">
                <a:schemeClr val="accent1"/>
              </a:fillRef>
              <a:effectRef idx="0">
                <a:schemeClr val="accent1"/>
              </a:effectRef>
              <a:fontRef idx="minor">
                <a:schemeClr val="tx1"/>
              </a:fontRef>
            </p:style>
          </p:cxnSp>
          <p:sp>
            <p:nvSpPr>
              <p:cNvPr id="152" name="手繪多邊形: 圖案 151">
                <a:extLst>
                  <a:ext uri="{FF2B5EF4-FFF2-40B4-BE49-F238E27FC236}">
                    <a16:creationId xmlns:a16="http://schemas.microsoft.com/office/drawing/2014/main" id="{10ED11B4-A90A-F3D1-CEAC-4A4D76580041}"/>
                  </a:ext>
                </a:extLst>
              </p:cNvPr>
              <p:cNvSpPr/>
              <p:nvPr/>
            </p:nvSpPr>
            <p:spPr>
              <a:xfrm>
                <a:off x="4518705" y="1963759"/>
                <a:ext cx="73822" cy="76461"/>
              </a:xfrm>
              <a:custGeom>
                <a:avLst/>
                <a:gdLst>
                  <a:gd name="connsiteX0" fmla="*/ 73818 w 73818"/>
                  <a:gd name="connsiteY0" fmla="*/ 69614 h 69614"/>
                  <a:gd name="connsiteX1" fmla="*/ 42862 w 73818"/>
                  <a:gd name="connsiteY1" fmla="*/ 10083 h 69614"/>
                  <a:gd name="connsiteX2" fmla="*/ 0 w 73818"/>
                  <a:gd name="connsiteY2" fmla="*/ 558 h 69614"/>
                  <a:gd name="connsiteX0" fmla="*/ 73818 w 73819"/>
                  <a:gd name="connsiteY0" fmla="*/ 69614 h 69614"/>
                  <a:gd name="connsiteX1" fmla="*/ 42862 w 73819"/>
                  <a:gd name="connsiteY1" fmla="*/ 10083 h 69614"/>
                  <a:gd name="connsiteX2" fmla="*/ 0 w 73819"/>
                  <a:gd name="connsiteY2" fmla="*/ 558 h 69614"/>
                  <a:gd name="connsiteX0" fmla="*/ 73818 w 73822"/>
                  <a:gd name="connsiteY0" fmla="*/ 71369 h 71369"/>
                  <a:gd name="connsiteX1" fmla="*/ 54768 w 73822"/>
                  <a:gd name="connsiteY1" fmla="*/ 7076 h 71369"/>
                  <a:gd name="connsiteX2" fmla="*/ 0 w 73822"/>
                  <a:gd name="connsiteY2" fmla="*/ 2313 h 71369"/>
                  <a:gd name="connsiteX0" fmla="*/ 73818 w 73822"/>
                  <a:gd name="connsiteY0" fmla="*/ 76461 h 76461"/>
                  <a:gd name="connsiteX1" fmla="*/ 54768 w 73822"/>
                  <a:gd name="connsiteY1" fmla="*/ 12168 h 76461"/>
                  <a:gd name="connsiteX2" fmla="*/ 0 w 73822"/>
                  <a:gd name="connsiteY2" fmla="*/ 261 h 76461"/>
                </a:gdLst>
                <a:ahLst/>
                <a:cxnLst>
                  <a:cxn ang="0">
                    <a:pos x="connsiteX0" y="connsiteY0"/>
                  </a:cxn>
                  <a:cxn ang="0">
                    <a:pos x="connsiteX1" y="connsiteY1"/>
                  </a:cxn>
                  <a:cxn ang="0">
                    <a:pos x="connsiteX2" y="connsiteY2"/>
                  </a:cxn>
                </a:cxnLst>
                <a:rect l="l" t="t" r="r" b="b"/>
                <a:pathLst>
                  <a:path w="73822" h="76461">
                    <a:moveTo>
                      <a:pt x="73818" y="76461"/>
                    </a:moveTo>
                    <a:cubicBezTo>
                      <a:pt x="74016" y="26257"/>
                      <a:pt x="67071" y="23677"/>
                      <a:pt x="54768" y="12168"/>
                    </a:cubicBezTo>
                    <a:cubicBezTo>
                      <a:pt x="42465" y="659"/>
                      <a:pt x="15279" y="-731"/>
                      <a:pt x="0" y="261"/>
                    </a:cubicBezTo>
                  </a:path>
                </a:pathLst>
              </a:custGeom>
              <a:noFill/>
              <a:ln w="33401">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4" name="手繪多邊形: 圖案 163">
                <a:extLst>
                  <a:ext uri="{FF2B5EF4-FFF2-40B4-BE49-F238E27FC236}">
                    <a16:creationId xmlns:a16="http://schemas.microsoft.com/office/drawing/2014/main" id="{E1A63B82-CB2D-9A3A-ACFE-F95DB03062E4}"/>
                  </a:ext>
                </a:extLst>
              </p:cNvPr>
              <p:cNvSpPr/>
              <p:nvPr/>
            </p:nvSpPr>
            <p:spPr>
              <a:xfrm flipV="1">
                <a:off x="4518705" y="1885828"/>
                <a:ext cx="73822" cy="76461"/>
              </a:xfrm>
              <a:custGeom>
                <a:avLst/>
                <a:gdLst>
                  <a:gd name="connsiteX0" fmla="*/ 73818 w 73818"/>
                  <a:gd name="connsiteY0" fmla="*/ 69614 h 69614"/>
                  <a:gd name="connsiteX1" fmla="*/ 42862 w 73818"/>
                  <a:gd name="connsiteY1" fmla="*/ 10083 h 69614"/>
                  <a:gd name="connsiteX2" fmla="*/ 0 w 73818"/>
                  <a:gd name="connsiteY2" fmla="*/ 558 h 69614"/>
                  <a:gd name="connsiteX0" fmla="*/ 73818 w 73819"/>
                  <a:gd name="connsiteY0" fmla="*/ 69614 h 69614"/>
                  <a:gd name="connsiteX1" fmla="*/ 42862 w 73819"/>
                  <a:gd name="connsiteY1" fmla="*/ 10083 h 69614"/>
                  <a:gd name="connsiteX2" fmla="*/ 0 w 73819"/>
                  <a:gd name="connsiteY2" fmla="*/ 558 h 69614"/>
                  <a:gd name="connsiteX0" fmla="*/ 73818 w 73822"/>
                  <a:gd name="connsiteY0" fmla="*/ 71369 h 71369"/>
                  <a:gd name="connsiteX1" fmla="*/ 54768 w 73822"/>
                  <a:gd name="connsiteY1" fmla="*/ 7076 h 71369"/>
                  <a:gd name="connsiteX2" fmla="*/ 0 w 73822"/>
                  <a:gd name="connsiteY2" fmla="*/ 2313 h 71369"/>
                  <a:gd name="connsiteX0" fmla="*/ 73818 w 73822"/>
                  <a:gd name="connsiteY0" fmla="*/ 76461 h 76461"/>
                  <a:gd name="connsiteX1" fmla="*/ 54768 w 73822"/>
                  <a:gd name="connsiteY1" fmla="*/ 12168 h 76461"/>
                  <a:gd name="connsiteX2" fmla="*/ 0 w 73822"/>
                  <a:gd name="connsiteY2" fmla="*/ 261 h 76461"/>
                </a:gdLst>
                <a:ahLst/>
                <a:cxnLst>
                  <a:cxn ang="0">
                    <a:pos x="connsiteX0" y="connsiteY0"/>
                  </a:cxn>
                  <a:cxn ang="0">
                    <a:pos x="connsiteX1" y="connsiteY1"/>
                  </a:cxn>
                  <a:cxn ang="0">
                    <a:pos x="connsiteX2" y="connsiteY2"/>
                  </a:cxn>
                </a:cxnLst>
                <a:rect l="l" t="t" r="r" b="b"/>
                <a:pathLst>
                  <a:path w="73822" h="76461">
                    <a:moveTo>
                      <a:pt x="73818" y="76461"/>
                    </a:moveTo>
                    <a:cubicBezTo>
                      <a:pt x="74016" y="26257"/>
                      <a:pt x="67071" y="23677"/>
                      <a:pt x="54768" y="12168"/>
                    </a:cubicBezTo>
                    <a:cubicBezTo>
                      <a:pt x="42465" y="659"/>
                      <a:pt x="15279" y="-731"/>
                      <a:pt x="0" y="261"/>
                    </a:cubicBezTo>
                  </a:path>
                </a:pathLst>
              </a:custGeom>
              <a:noFill/>
              <a:ln w="33401">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59" name="手繪多邊形: 圖案 158">
              <a:extLst>
                <a:ext uri="{FF2B5EF4-FFF2-40B4-BE49-F238E27FC236}">
                  <a16:creationId xmlns:a16="http://schemas.microsoft.com/office/drawing/2014/main" id="{5EC14AE3-3275-499F-1656-A0A4AF04BDDB}"/>
                </a:ext>
              </a:extLst>
            </p:cNvPr>
            <p:cNvSpPr/>
            <p:nvPr/>
          </p:nvSpPr>
          <p:spPr>
            <a:xfrm flipH="1" flipV="1">
              <a:off x="4593324" y="3498337"/>
              <a:ext cx="73822" cy="76461"/>
            </a:xfrm>
            <a:custGeom>
              <a:avLst/>
              <a:gdLst>
                <a:gd name="connsiteX0" fmla="*/ 73818 w 73818"/>
                <a:gd name="connsiteY0" fmla="*/ 69614 h 69614"/>
                <a:gd name="connsiteX1" fmla="*/ 42862 w 73818"/>
                <a:gd name="connsiteY1" fmla="*/ 10083 h 69614"/>
                <a:gd name="connsiteX2" fmla="*/ 0 w 73818"/>
                <a:gd name="connsiteY2" fmla="*/ 558 h 69614"/>
                <a:gd name="connsiteX0" fmla="*/ 73818 w 73819"/>
                <a:gd name="connsiteY0" fmla="*/ 69614 h 69614"/>
                <a:gd name="connsiteX1" fmla="*/ 42862 w 73819"/>
                <a:gd name="connsiteY1" fmla="*/ 10083 h 69614"/>
                <a:gd name="connsiteX2" fmla="*/ 0 w 73819"/>
                <a:gd name="connsiteY2" fmla="*/ 558 h 69614"/>
                <a:gd name="connsiteX0" fmla="*/ 73818 w 73822"/>
                <a:gd name="connsiteY0" fmla="*/ 71369 h 71369"/>
                <a:gd name="connsiteX1" fmla="*/ 54768 w 73822"/>
                <a:gd name="connsiteY1" fmla="*/ 7076 h 71369"/>
                <a:gd name="connsiteX2" fmla="*/ 0 w 73822"/>
                <a:gd name="connsiteY2" fmla="*/ 2313 h 71369"/>
                <a:gd name="connsiteX0" fmla="*/ 73818 w 73822"/>
                <a:gd name="connsiteY0" fmla="*/ 76461 h 76461"/>
                <a:gd name="connsiteX1" fmla="*/ 54768 w 73822"/>
                <a:gd name="connsiteY1" fmla="*/ 12168 h 76461"/>
                <a:gd name="connsiteX2" fmla="*/ 0 w 73822"/>
                <a:gd name="connsiteY2" fmla="*/ 261 h 76461"/>
              </a:gdLst>
              <a:ahLst/>
              <a:cxnLst>
                <a:cxn ang="0">
                  <a:pos x="connsiteX0" y="connsiteY0"/>
                </a:cxn>
                <a:cxn ang="0">
                  <a:pos x="connsiteX1" y="connsiteY1"/>
                </a:cxn>
                <a:cxn ang="0">
                  <a:pos x="connsiteX2" y="connsiteY2"/>
                </a:cxn>
              </a:cxnLst>
              <a:rect l="l" t="t" r="r" b="b"/>
              <a:pathLst>
                <a:path w="73822" h="76461">
                  <a:moveTo>
                    <a:pt x="73818" y="76461"/>
                  </a:moveTo>
                  <a:cubicBezTo>
                    <a:pt x="74016" y="26257"/>
                    <a:pt x="67071" y="23677"/>
                    <a:pt x="54768" y="12168"/>
                  </a:cubicBezTo>
                  <a:cubicBezTo>
                    <a:pt x="42465" y="659"/>
                    <a:pt x="15279" y="-731"/>
                    <a:pt x="0" y="261"/>
                  </a:cubicBezTo>
                </a:path>
              </a:pathLst>
            </a:custGeom>
            <a:noFill/>
            <a:ln w="33401">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60" name="群組 159">
              <a:extLst>
                <a:ext uri="{FF2B5EF4-FFF2-40B4-BE49-F238E27FC236}">
                  <a16:creationId xmlns:a16="http://schemas.microsoft.com/office/drawing/2014/main" id="{8F560775-0B86-BEAD-BD9E-86538A03AF1C}"/>
                </a:ext>
              </a:extLst>
            </p:cNvPr>
            <p:cNvGrpSpPr/>
            <p:nvPr/>
          </p:nvGrpSpPr>
          <p:grpSpPr>
            <a:xfrm flipH="1" flipV="1">
              <a:off x="4593324" y="2645963"/>
              <a:ext cx="156314" cy="152787"/>
              <a:chOff x="4436213" y="1885052"/>
              <a:chExt cx="156314" cy="152787"/>
            </a:xfrm>
          </p:grpSpPr>
          <p:cxnSp>
            <p:nvCxnSpPr>
              <p:cNvPr id="161" name="直線接點 160">
                <a:extLst>
                  <a:ext uri="{FF2B5EF4-FFF2-40B4-BE49-F238E27FC236}">
                    <a16:creationId xmlns:a16="http://schemas.microsoft.com/office/drawing/2014/main" id="{B3C05373-C8C7-07D4-31EC-BE15FA5D8D8C}"/>
                  </a:ext>
                </a:extLst>
              </p:cNvPr>
              <p:cNvCxnSpPr>
                <a:cxnSpLocks/>
              </p:cNvCxnSpPr>
              <p:nvPr/>
            </p:nvCxnSpPr>
            <p:spPr>
              <a:xfrm>
                <a:off x="4436213" y="1961098"/>
                <a:ext cx="90000" cy="697"/>
              </a:xfrm>
              <a:prstGeom prst="line">
                <a:avLst/>
              </a:prstGeom>
              <a:ln w="33401">
                <a:solidFill>
                  <a:srgbClr val="003C7F"/>
                </a:solidFill>
              </a:ln>
            </p:spPr>
            <p:style>
              <a:lnRef idx="1">
                <a:schemeClr val="accent1"/>
              </a:lnRef>
              <a:fillRef idx="0">
                <a:schemeClr val="accent1"/>
              </a:fillRef>
              <a:effectRef idx="0">
                <a:schemeClr val="accent1"/>
              </a:effectRef>
              <a:fontRef idx="minor">
                <a:schemeClr val="tx1"/>
              </a:fontRef>
            </p:style>
          </p:cxnSp>
          <p:sp>
            <p:nvSpPr>
              <p:cNvPr id="162" name="手繪多邊形: 圖案 161">
                <a:extLst>
                  <a:ext uri="{FF2B5EF4-FFF2-40B4-BE49-F238E27FC236}">
                    <a16:creationId xmlns:a16="http://schemas.microsoft.com/office/drawing/2014/main" id="{167793FD-33EF-DA88-9B8A-6F28BB00F1D9}"/>
                  </a:ext>
                </a:extLst>
              </p:cNvPr>
              <p:cNvSpPr/>
              <p:nvPr/>
            </p:nvSpPr>
            <p:spPr>
              <a:xfrm>
                <a:off x="4518705" y="1961378"/>
                <a:ext cx="73822" cy="76461"/>
              </a:xfrm>
              <a:custGeom>
                <a:avLst/>
                <a:gdLst>
                  <a:gd name="connsiteX0" fmla="*/ 73818 w 73818"/>
                  <a:gd name="connsiteY0" fmla="*/ 69614 h 69614"/>
                  <a:gd name="connsiteX1" fmla="*/ 42862 w 73818"/>
                  <a:gd name="connsiteY1" fmla="*/ 10083 h 69614"/>
                  <a:gd name="connsiteX2" fmla="*/ 0 w 73818"/>
                  <a:gd name="connsiteY2" fmla="*/ 558 h 69614"/>
                  <a:gd name="connsiteX0" fmla="*/ 73818 w 73819"/>
                  <a:gd name="connsiteY0" fmla="*/ 69614 h 69614"/>
                  <a:gd name="connsiteX1" fmla="*/ 42862 w 73819"/>
                  <a:gd name="connsiteY1" fmla="*/ 10083 h 69614"/>
                  <a:gd name="connsiteX2" fmla="*/ 0 w 73819"/>
                  <a:gd name="connsiteY2" fmla="*/ 558 h 69614"/>
                  <a:gd name="connsiteX0" fmla="*/ 73818 w 73822"/>
                  <a:gd name="connsiteY0" fmla="*/ 71369 h 71369"/>
                  <a:gd name="connsiteX1" fmla="*/ 54768 w 73822"/>
                  <a:gd name="connsiteY1" fmla="*/ 7076 h 71369"/>
                  <a:gd name="connsiteX2" fmla="*/ 0 w 73822"/>
                  <a:gd name="connsiteY2" fmla="*/ 2313 h 71369"/>
                  <a:gd name="connsiteX0" fmla="*/ 73818 w 73822"/>
                  <a:gd name="connsiteY0" fmla="*/ 76461 h 76461"/>
                  <a:gd name="connsiteX1" fmla="*/ 54768 w 73822"/>
                  <a:gd name="connsiteY1" fmla="*/ 12168 h 76461"/>
                  <a:gd name="connsiteX2" fmla="*/ 0 w 73822"/>
                  <a:gd name="connsiteY2" fmla="*/ 261 h 76461"/>
                </a:gdLst>
                <a:ahLst/>
                <a:cxnLst>
                  <a:cxn ang="0">
                    <a:pos x="connsiteX0" y="connsiteY0"/>
                  </a:cxn>
                  <a:cxn ang="0">
                    <a:pos x="connsiteX1" y="connsiteY1"/>
                  </a:cxn>
                  <a:cxn ang="0">
                    <a:pos x="connsiteX2" y="connsiteY2"/>
                  </a:cxn>
                </a:cxnLst>
                <a:rect l="l" t="t" r="r" b="b"/>
                <a:pathLst>
                  <a:path w="73822" h="76461">
                    <a:moveTo>
                      <a:pt x="73818" y="76461"/>
                    </a:moveTo>
                    <a:cubicBezTo>
                      <a:pt x="74016" y="26257"/>
                      <a:pt x="67071" y="23677"/>
                      <a:pt x="54768" y="12168"/>
                    </a:cubicBezTo>
                    <a:cubicBezTo>
                      <a:pt x="42465" y="659"/>
                      <a:pt x="15279" y="-731"/>
                      <a:pt x="0" y="261"/>
                    </a:cubicBezTo>
                  </a:path>
                </a:pathLst>
              </a:custGeom>
              <a:noFill/>
              <a:ln w="33401">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7" name="手繪多邊形: 圖案 176">
                <a:extLst>
                  <a:ext uri="{FF2B5EF4-FFF2-40B4-BE49-F238E27FC236}">
                    <a16:creationId xmlns:a16="http://schemas.microsoft.com/office/drawing/2014/main" id="{17B2AC3C-2C36-A785-2BDC-0A345AE05B3C}"/>
                  </a:ext>
                </a:extLst>
              </p:cNvPr>
              <p:cNvSpPr/>
              <p:nvPr/>
            </p:nvSpPr>
            <p:spPr>
              <a:xfrm flipV="1">
                <a:off x="4518705" y="1885052"/>
                <a:ext cx="73822" cy="76461"/>
              </a:xfrm>
              <a:custGeom>
                <a:avLst/>
                <a:gdLst>
                  <a:gd name="connsiteX0" fmla="*/ 73818 w 73818"/>
                  <a:gd name="connsiteY0" fmla="*/ 69614 h 69614"/>
                  <a:gd name="connsiteX1" fmla="*/ 42862 w 73818"/>
                  <a:gd name="connsiteY1" fmla="*/ 10083 h 69614"/>
                  <a:gd name="connsiteX2" fmla="*/ 0 w 73818"/>
                  <a:gd name="connsiteY2" fmla="*/ 558 h 69614"/>
                  <a:gd name="connsiteX0" fmla="*/ 73818 w 73819"/>
                  <a:gd name="connsiteY0" fmla="*/ 69614 h 69614"/>
                  <a:gd name="connsiteX1" fmla="*/ 42862 w 73819"/>
                  <a:gd name="connsiteY1" fmla="*/ 10083 h 69614"/>
                  <a:gd name="connsiteX2" fmla="*/ 0 w 73819"/>
                  <a:gd name="connsiteY2" fmla="*/ 558 h 69614"/>
                  <a:gd name="connsiteX0" fmla="*/ 73818 w 73822"/>
                  <a:gd name="connsiteY0" fmla="*/ 71369 h 71369"/>
                  <a:gd name="connsiteX1" fmla="*/ 54768 w 73822"/>
                  <a:gd name="connsiteY1" fmla="*/ 7076 h 71369"/>
                  <a:gd name="connsiteX2" fmla="*/ 0 w 73822"/>
                  <a:gd name="connsiteY2" fmla="*/ 2313 h 71369"/>
                  <a:gd name="connsiteX0" fmla="*/ 73818 w 73822"/>
                  <a:gd name="connsiteY0" fmla="*/ 76461 h 76461"/>
                  <a:gd name="connsiteX1" fmla="*/ 54768 w 73822"/>
                  <a:gd name="connsiteY1" fmla="*/ 12168 h 76461"/>
                  <a:gd name="connsiteX2" fmla="*/ 0 w 73822"/>
                  <a:gd name="connsiteY2" fmla="*/ 261 h 76461"/>
                </a:gdLst>
                <a:ahLst/>
                <a:cxnLst>
                  <a:cxn ang="0">
                    <a:pos x="connsiteX0" y="connsiteY0"/>
                  </a:cxn>
                  <a:cxn ang="0">
                    <a:pos x="connsiteX1" y="connsiteY1"/>
                  </a:cxn>
                  <a:cxn ang="0">
                    <a:pos x="connsiteX2" y="connsiteY2"/>
                  </a:cxn>
                </a:cxnLst>
                <a:rect l="l" t="t" r="r" b="b"/>
                <a:pathLst>
                  <a:path w="73822" h="76461">
                    <a:moveTo>
                      <a:pt x="73818" y="76461"/>
                    </a:moveTo>
                    <a:cubicBezTo>
                      <a:pt x="74016" y="26257"/>
                      <a:pt x="67071" y="23677"/>
                      <a:pt x="54768" y="12168"/>
                    </a:cubicBezTo>
                    <a:cubicBezTo>
                      <a:pt x="42465" y="659"/>
                      <a:pt x="15279" y="-731"/>
                      <a:pt x="0" y="261"/>
                    </a:cubicBezTo>
                  </a:path>
                </a:pathLst>
              </a:custGeom>
              <a:noFill/>
              <a:ln w="33401">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165" name="直線接點 164">
              <a:extLst>
                <a:ext uri="{FF2B5EF4-FFF2-40B4-BE49-F238E27FC236}">
                  <a16:creationId xmlns:a16="http://schemas.microsoft.com/office/drawing/2014/main" id="{D31D51E4-03A5-D209-5A5C-749DBF1511F4}"/>
                </a:ext>
              </a:extLst>
            </p:cNvPr>
            <p:cNvCxnSpPr>
              <a:cxnSpLocks/>
              <a:endCxn id="164" idx="0"/>
            </p:cNvCxnSpPr>
            <p:nvPr/>
          </p:nvCxnSpPr>
          <p:spPr>
            <a:xfrm>
              <a:off x="4592915" y="1738012"/>
              <a:ext cx="413" cy="60886"/>
            </a:xfrm>
            <a:prstGeom prst="line">
              <a:avLst/>
            </a:prstGeom>
            <a:ln w="33401">
              <a:solidFill>
                <a:srgbClr val="003C7F"/>
              </a:solidFill>
            </a:ln>
          </p:spPr>
          <p:style>
            <a:lnRef idx="1">
              <a:schemeClr val="accent1"/>
            </a:lnRef>
            <a:fillRef idx="0">
              <a:schemeClr val="accent1"/>
            </a:fillRef>
            <a:effectRef idx="0">
              <a:schemeClr val="accent1"/>
            </a:effectRef>
            <a:fontRef idx="minor">
              <a:schemeClr val="tx1"/>
            </a:fontRef>
          </p:style>
        </p:cxnSp>
        <p:cxnSp>
          <p:nvCxnSpPr>
            <p:cNvPr id="167" name="直線接點 166">
              <a:extLst>
                <a:ext uri="{FF2B5EF4-FFF2-40B4-BE49-F238E27FC236}">
                  <a16:creationId xmlns:a16="http://schemas.microsoft.com/office/drawing/2014/main" id="{21C1C9B4-D742-CE77-9B19-8F548440DCDA}"/>
                </a:ext>
              </a:extLst>
            </p:cNvPr>
            <p:cNvCxnSpPr>
              <a:cxnSpLocks/>
              <a:endCxn id="162" idx="0"/>
            </p:cNvCxnSpPr>
            <p:nvPr/>
          </p:nvCxnSpPr>
          <p:spPr>
            <a:xfrm>
              <a:off x="4592915" y="1938710"/>
              <a:ext cx="413" cy="707253"/>
            </a:xfrm>
            <a:prstGeom prst="line">
              <a:avLst/>
            </a:prstGeom>
            <a:ln w="33401">
              <a:solidFill>
                <a:srgbClr val="003C7F"/>
              </a:solidFill>
            </a:ln>
          </p:spPr>
          <p:style>
            <a:lnRef idx="1">
              <a:schemeClr val="accent1"/>
            </a:lnRef>
            <a:fillRef idx="0">
              <a:schemeClr val="accent1"/>
            </a:fillRef>
            <a:effectRef idx="0">
              <a:schemeClr val="accent1"/>
            </a:effectRef>
            <a:fontRef idx="minor">
              <a:schemeClr val="tx1"/>
            </a:fontRef>
          </p:style>
        </p:cxnSp>
        <p:cxnSp>
          <p:nvCxnSpPr>
            <p:cNvPr id="173" name="直線接點 172">
              <a:extLst>
                <a:ext uri="{FF2B5EF4-FFF2-40B4-BE49-F238E27FC236}">
                  <a16:creationId xmlns:a16="http://schemas.microsoft.com/office/drawing/2014/main" id="{41FF4014-ADD7-177A-DC21-501238439CC0}"/>
                </a:ext>
              </a:extLst>
            </p:cNvPr>
            <p:cNvCxnSpPr>
              <a:cxnSpLocks/>
              <a:endCxn id="159" idx="0"/>
            </p:cNvCxnSpPr>
            <p:nvPr/>
          </p:nvCxnSpPr>
          <p:spPr>
            <a:xfrm>
              <a:off x="4592915" y="2903009"/>
              <a:ext cx="413" cy="595328"/>
            </a:xfrm>
            <a:prstGeom prst="line">
              <a:avLst/>
            </a:prstGeom>
            <a:ln w="33401">
              <a:solidFill>
                <a:srgbClr val="003C7F"/>
              </a:solidFill>
            </a:ln>
          </p:spPr>
          <p:style>
            <a:lnRef idx="1">
              <a:schemeClr val="accent1"/>
            </a:lnRef>
            <a:fillRef idx="0">
              <a:schemeClr val="accent1"/>
            </a:fillRef>
            <a:effectRef idx="0">
              <a:schemeClr val="accent1"/>
            </a:effectRef>
            <a:fontRef idx="minor">
              <a:schemeClr val="tx1"/>
            </a:fontRef>
          </p:style>
        </p:cxnSp>
      </p:grpSp>
      <p:grpSp>
        <p:nvGrpSpPr>
          <p:cNvPr id="223" name="群組 222">
            <a:extLst>
              <a:ext uri="{FF2B5EF4-FFF2-40B4-BE49-F238E27FC236}">
                <a16:creationId xmlns:a16="http://schemas.microsoft.com/office/drawing/2014/main" id="{2F0E7978-C60D-611F-5433-29D0745E2C6A}"/>
              </a:ext>
            </a:extLst>
          </p:cNvPr>
          <p:cNvGrpSpPr/>
          <p:nvPr/>
        </p:nvGrpSpPr>
        <p:grpSpPr>
          <a:xfrm>
            <a:off x="6275537" y="939977"/>
            <a:ext cx="2948707" cy="904860"/>
            <a:chOff x="6377137" y="1275911"/>
            <a:chExt cx="2948707" cy="904860"/>
          </a:xfrm>
        </p:grpSpPr>
        <p:sp>
          <p:nvSpPr>
            <p:cNvPr id="215" name="橢圓 214">
              <a:extLst>
                <a:ext uri="{FF2B5EF4-FFF2-40B4-BE49-F238E27FC236}">
                  <a16:creationId xmlns:a16="http://schemas.microsoft.com/office/drawing/2014/main" id="{57B0F19C-6166-08B1-47AE-C979FDDDCEE0}"/>
                </a:ext>
              </a:extLst>
            </p:cNvPr>
            <p:cNvSpPr/>
            <p:nvPr/>
          </p:nvSpPr>
          <p:spPr>
            <a:xfrm rot="5400000">
              <a:off x="6377137" y="1350067"/>
              <a:ext cx="180000" cy="18000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16" name="文字方塊 215">
              <a:extLst>
                <a:ext uri="{FF2B5EF4-FFF2-40B4-BE49-F238E27FC236}">
                  <a16:creationId xmlns:a16="http://schemas.microsoft.com/office/drawing/2014/main" id="{4EA5C36E-E9F9-5074-170A-C81F5162FCBA}"/>
                </a:ext>
              </a:extLst>
            </p:cNvPr>
            <p:cNvSpPr txBox="1"/>
            <p:nvPr/>
          </p:nvSpPr>
          <p:spPr>
            <a:xfrm>
              <a:off x="6557137" y="1275911"/>
              <a:ext cx="2518638" cy="307777"/>
            </a:xfrm>
            <a:prstGeom prst="rect">
              <a:avLst/>
            </a:prstGeom>
            <a:noFill/>
          </p:spPr>
          <p:txBody>
            <a:bodyPr wrap="none">
              <a:spAutoFit/>
            </a:bodyPr>
            <a:lstStyle/>
            <a:p>
              <a:r>
                <a:rPr kumimoji="1" lang="ja-JP" altLang="en-US" sz="1400" b="1">
                  <a:latin typeface="+mj-ea"/>
                  <a:ea typeface="+mj-ea"/>
                  <a:cs typeface="Meiryo" charset="-128"/>
                </a:rPr>
                <a:t>分布が雑で</a:t>
              </a:r>
              <a:r>
                <a:rPr lang="ja-JP" altLang="en-US" sz="1400" b="1">
                  <a:latin typeface="+mj-ea"/>
                  <a:ea typeface="+mj-ea"/>
                  <a:cs typeface="Meiryo" charset="-128"/>
                </a:rPr>
                <a:t>判断</a:t>
              </a:r>
              <a:r>
                <a:rPr kumimoji="1" lang="ja-JP" altLang="en-US" sz="1400" b="1">
                  <a:latin typeface="+mj-ea"/>
                  <a:ea typeface="+mj-ea"/>
                  <a:cs typeface="Meiryo" charset="-128"/>
                </a:rPr>
                <a:t>が難しい。</a:t>
              </a:r>
              <a:r>
                <a:rPr kumimoji="1" lang="zh-TW" altLang="en-US" sz="1400" b="1">
                  <a:latin typeface="+mj-ea"/>
                  <a:ea typeface="+mj-ea"/>
                  <a:cs typeface="Meiryo" charset="-128"/>
                </a:rPr>
                <a:t>。</a:t>
              </a:r>
              <a:endParaRPr kumimoji="1" lang="en-US" altLang="ja-JP" sz="1400" b="1">
                <a:latin typeface="+mj-ea"/>
                <a:ea typeface="+mj-ea"/>
                <a:cs typeface="Meiryo" charset="-128"/>
              </a:endParaRPr>
            </a:p>
          </p:txBody>
        </p:sp>
        <p:sp>
          <p:nvSpPr>
            <p:cNvPr id="217" name="文字方塊 216">
              <a:extLst>
                <a:ext uri="{FF2B5EF4-FFF2-40B4-BE49-F238E27FC236}">
                  <a16:creationId xmlns:a16="http://schemas.microsoft.com/office/drawing/2014/main" id="{C5A40716-623E-4AFE-DE23-D3804A87D26E}"/>
                </a:ext>
              </a:extLst>
            </p:cNvPr>
            <p:cNvSpPr txBox="1"/>
            <p:nvPr/>
          </p:nvSpPr>
          <p:spPr>
            <a:xfrm>
              <a:off x="6557137" y="1580607"/>
              <a:ext cx="2768707" cy="600164"/>
            </a:xfrm>
            <a:prstGeom prst="rect">
              <a:avLst/>
            </a:prstGeom>
            <a:noFill/>
          </p:spPr>
          <p:txBody>
            <a:bodyPr wrap="none">
              <a:spAutoFit/>
            </a:bodyPr>
            <a:lstStyle/>
            <a:p>
              <a:r>
                <a:rPr kumimoji="1" lang="en-US" altLang="zh-TW"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TOM3</a:t>
              </a:r>
              <a:r>
                <a:rPr kumimoji="1" lang="zh-TW" altLang="en-US"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精查</a:t>
              </a:r>
              <a:r>
                <a:rPr kumimoji="1" lang="en-US" altLang="zh-TW"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MAP</a:t>
              </a:r>
              <a:r>
                <a:rPr kumimoji="1" lang="ja-JP" altLang="en-US"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には欠点は散在してます</a:t>
              </a:r>
              <a:endParaRPr kumimoji="1" lang="en-US" altLang="zh-TW"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endParaRPr>
            </a:p>
            <a:p>
              <a:r>
                <a:rPr lang="ja-JP" altLang="en-US"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即時に</a:t>
              </a:r>
              <a:r>
                <a:rPr lang="zh-TW" altLang="en-US"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品質</a:t>
              </a:r>
              <a:r>
                <a:rPr lang="ja-JP" altLang="en-US"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変化を把握できなくて有効な</a:t>
              </a:r>
              <a:endParaRPr lang="en-US" altLang="ja-JP"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endParaRPr>
            </a:p>
            <a:p>
              <a:r>
                <a:rPr lang="ja-JP" altLang="en-US"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判断ができません</a:t>
              </a:r>
              <a:endParaRPr kumimoji="1" lang="en-US" altLang="ja-JP"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endParaRPr>
            </a:p>
          </p:txBody>
        </p:sp>
      </p:grpSp>
      <p:grpSp>
        <p:nvGrpSpPr>
          <p:cNvPr id="224" name="群組 223">
            <a:extLst>
              <a:ext uri="{FF2B5EF4-FFF2-40B4-BE49-F238E27FC236}">
                <a16:creationId xmlns:a16="http://schemas.microsoft.com/office/drawing/2014/main" id="{BFF430EB-3FE3-9C7E-4F83-BD644FD52389}"/>
              </a:ext>
            </a:extLst>
          </p:cNvPr>
          <p:cNvGrpSpPr/>
          <p:nvPr/>
        </p:nvGrpSpPr>
        <p:grpSpPr>
          <a:xfrm>
            <a:off x="6275537" y="1944246"/>
            <a:ext cx="2903823" cy="1087425"/>
            <a:chOff x="6377137" y="2248643"/>
            <a:chExt cx="2903823" cy="1087425"/>
          </a:xfrm>
        </p:grpSpPr>
        <p:sp>
          <p:nvSpPr>
            <p:cNvPr id="219" name="文字方塊 218">
              <a:extLst>
                <a:ext uri="{FF2B5EF4-FFF2-40B4-BE49-F238E27FC236}">
                  <a16:creationId xmlns:a16="http://schemas.microsoft.com/office/drawing/2014/main" id="{CFCE6FD0-F996-F4FA-8CF2-E18EC018936A}"/>
                </a:ext>
              </a:extLst>
            </p:cNvPr>
            <p:cNvSpPr txBox="1"/>
            <p:nvPr/>
          </p:nvSpPr>
          <p:spPr>
            <a:xfrm>
              <a:off x="6557137" y="2248643"/>
              <a:ext cx="2698175" cy="523220"/>
            </a:xfrm>
            <a:prstGeom prst="rect">
              <a:avLst/>
            </a:prstGeom>
            <a:noFill/>
          </p:spPr>
          <p:txBody>
            <a:bodyPr wrap="none">
              <a:spAutoFit/>
            </a:bodyPr>
            <a:lstStyle/>
            <a:p>
              <a:r>
                <a:rPr kumimoji="1" lang="ja-JP" altLang="en-US" sz="1400" b="1">
                  <a:latin typeface="+mj-ea"/>
                  <a:ea typeface="+mj-ea"/>
                  <a:cs typeface="Meiryo" charset="-128"/>
                </a:rPr>
                <a:t>欠点には色な種類があり、品質</a:t>
              </a:r>
              <a:endParaRPr kumimoji="1" lang="en-US" altLang="ja-JP" sz="1400" b="1">
                <a:latin typeface="+mj-ea"/>
                <a:ea typeface="+mj-ea"/>
                <a:cs typeface="Meiryo" charset="-128"/>
              </a:endParaRPr>
            </a:p>
            <a:p>
              <a:r>
                <a:rPr kumimoji="1" lang="ja-JP" altLang="en-US" sz="1400" b="1">
                  <a:latin typeface="+mj-ea"/>
                  <a:ea typeface="+mj-ea"/>
                  <a:cs typeface="Meiryo" charset="-128"/>
                </a:rPr>
                <a:t>指標の微小欠点は分類できない</a:t>
              </a:r>
              <a:endParaRPr kumimoji="1" lang="en-US" altLang="ja-JP" sz="1400" b="1">
                <a:latin typeface="+mj-ea"/>
                <a:ea typeface="+mj-ea"/>
                <a:cs typeface="Meiryo" charset="-128"/>
              </a:endParaRPr>
            </a:p>
          </p:txBody>
        </p:sp>
        <p:sp>
          <p:nvSpPr>
            <p:cNvPr id="220" name="文字方塊 219">
              <a:extLst>
                <a:ext uri="{FF2B5EF4-FFF2-40B4-BE49-F238E27FC236}">
                  <a16:creationId xmlns:a16="http://schemas.microsoft.com/office/drawing/2014/main" id="{BAD73E8C-2A84-FBD1-B770-63004AB0C345}"/>
                </a:ext>
              </a:extLst>
            </p:cNvPr>
            <p:cNvSpPr txBox="1"/>
            <p:nvPr/>
          </p:nvSpPr>
          <p:spPr>
            <a:xfrm>
              <a:off x="6557137" y="2735904"/>
              <a:ext cx="2723823" cy="600164"/>
            </a:xfrm>
            <a:prstGeom prst="rect">
              <a:avLst/>
            </a:prstGeom>
            <a:noFill/>
          </p:spPr>
          <p:txBody>
            <a:bodyPr wrap="none">
              <a:spAutoFit/>
            </a:bodyPr>
            <a:lstStyle/>
            <a:p>
              <a:r>
                <a:rPr lang="ja-JP" altLang="en-US"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検査機の機能上、微小欠点を有効に</a:t>
              </a:r>
              <a:endParaRPr lang="en-US" altLang="ja-JP"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endParaRPr>
            </a:p>
            <a:p>
              <a:r>
                <a:rPr lang="ja-JP" altLang="en-US"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分類することができないため、品質判断</a:t>
              </a:r>
              <a:endParaRPr lang="en-US" altLang="ja-JP"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endParaRPr>
            </a:p>
            <a:p>
              <a:r>
                <a:rPr lang="ja-JP" altLang="en-US"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がより困難になります。</a:t>
              </a:r>
              <a:endParaRPr kumimoji="1" lang="en-US" altLang="ja-JP"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endParaRPr>
            </a:p>
          </p:txBody>
        </p:sp>
        <p:sp>
          <p:nvSpPr>
            <p:cNvPr id="222" name="橢圓 221">
              <a:extLst>
                <a:ext uri="{FF2B5EF4-FFF2-40B4-BE49-F238E27FC236}">
                  <a16:creationId xmlns:a16="http://schemas.microsoft.com/office/drawing/2014/main" id="{65130F50-8E2F-C74C-9C80-0561A623B0CA}"/>
                </a:ext>
              </a:extLst>
            </p:cNvPr>
            <p:cNvSpPr/>
            <p:nvPr/>
          </p:nvSpPr>
          <p:spPr>
            <a:xfrm rot="5400000">
              <a:off x="6377137" y="2334884"/>
              <a:ext cx="180000" cy="18000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cxnSp>
        <p:nvCxnSpPr>
          <p:cNvPr id="226" name="直線接點 225">
            <a:extLst>
              <a:ext uri="{FF2B5EF4-FFF2-40B4-BE49-F238E27FC236}">
                <a16:creationId xmlns:a16="http://schemas.microsoft.com/office/drawing/2014/main" id="{42081FE0-632F-5827-0DB7-4A77619A24E9}"/>
              </a:ext>
            </a:extLst>
          </p:cNvPr>
          <p:cNvCxnSpPr/>
          <p:nvPr/>
        </p:nvCxnSpPr>
        <p:spPr>
          <a:xfrm>
            <a:off x="6522816" y="1862848"/>
            <a:ext cx="2257314" cy="0"/>
          </a:xfrm>
          <a:prstGeom prst="line">
            <a:avLst/>
          </a:prstGeom>
          <a:ln w="9525">
            <a:solidFill>
              <a:srgbClr val="001F6B"/>
            </a:solidFill>
          </a:ln>
        </p:spPr>
        <p:style>
          <a:lnRef idx="1">
            <a:schemeClr val="accent1"/>
          </a:lnRef>
          <a:fillRef idx="0">
            <a:schemeClr val="accent1"/>
          </a:fillRef>
          <a:effectRef idx="0">
            <a:schemeClr val="accent1"/>
          </a:effectRef>
          <a:fontRef idx="minor">
            <a:schemeClr val="tx1"/>
          </a:fontRef>
        </p:style>
      </p:cxnSp>
      <p:cxnSp>
        <p:nvCxnSpPr>
          <p:cNvPr id="227" name="直線接點 226">
            <a:extLst>
              <a:ext uri="{FF2B5EF4-FFF2-40B4-BE49-F238E27FC236}">
                <a16:creationId xmlns:a16="http://schemas.microsoft.com/office/drawing/2014/main" id="{5ED0F7B6-9684-FFDF-22B5-92BE90C9AAF1}"/>
              </a:ext>
            </a:extLst>
          </p:cNvPr>
          <p:cNvCxnSpPr/>
          <p:nvPr/>
        </p:nvCxnSpPr>
        <p:spPr>
          <a:xfrm>
            <a:off x="6522816" y="3109457"/>
            <a:ext cx="2257314" cy="0"/>
          </a:xfrm>
          <a:prstGeom prst="line">
            <a:avLst/>
          </a:prstGeom>
          <a:ln w="9525">
            <a:solidFill>
              <a:srgbClr val="001F6B"/>
            </a:solidFill>
          </a:ln>
        </p:spPr>
        <p:style>
          <a:lnRef idx="1">
            <a:schemeClr val="accent1"/>
          </a:lnRef>
          <a:fillRef idx="0">
            <a:schemeClr val="accent1"/>
          </a:fillRef>
          <a:effectRef idx="0">
            <a:schemeClr val="accent1"/>
          </a:effectRef>
          <a:fontRef idx="minor">
            <a:schemeClr val="tx1"/>
          </a:fontRef>
        </p:style>
      </p:cxnSp>
      <p:grpSp>
        <p:nvGrpSpPr>
          <p:cNvPr id="228" name="群組 227">
            <a:extLst>
              <a:ext uri="{FF2B5EF4-FFF2-40B4-BE49-F238E27FC236}">
                <a16:creationId xmlns:a16="http://schemas.microsoft.com/office/drawing/2014/main" id="{CB1064BD-6F01-F9D3-409E-46A7FF29A724}"/>
              </a:ext>
            </a:extLst>
          </p:cNvPr>
          <p:cNvGrpSpPr/>
          <p:nvPr/>
        </p:nvGrpSpPr>
        <p:grpSpPr>
          <a:xfrm>
            <a:off x="6275537" y="3220646"/>
            <a:ext cx="2969546" cy="904860"/>
            <a:chOff x="6377137" y="1402911"/>
            <a:chExt cx="2969546" cy="904860"/>
          </a:xfrm>
        </p:grpSpPr>
        <p:sp>
          <p:nvSpPr>
            <p:cNvPr id="229" name="橢圓 228">
              <a:extLst>
                <a:ext uri="{FF2B5EF4-FFF2-40B4-BE49-F238E27FC236}">
                  <a16:creationId xmlns:a16="http://schemas.microsoft.com/office/drawing/2014/main" id="{F9A76A7B-F5CA-90CE-5CB2-09B98BCCF7E3}"/>
                </a:ext>
              </a:extLst>
            </p:cNvPr>
            <p:cNvSpPr/>
            <p:nvPr/>
          </p:nvSpPr>
          <p:spPr>
            <a:xfrm rot="5400000">
              <a:off x="6377137" y="1477067"/>
              <a:ext cx="180000" cy="18000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30" name="文字方塊 229">
              <a:extLst>
                <a:ext uri="{FF2B5EF4-FFF2-40B4-BE49-F238E27FC236}">
                  <a16:creationId xmlns:a16="http://schemas.microsoft.com/office/drawing/2014/main" id="{763ADA1A-EC53-A3A4-7450-44A410D2838E}"/>
                </a:ext>
              </a:extLst>
            </p:cNvPr>
            <p:cNvSpPr txBox="1"/>
            <p:nvPr/>
          </p:nvSpPr>
          <p:spPr>
            <a:xfrm>
              <a:off x="6557137" y="1402911"/>
              <a:ext cx="2698175" cy="307777"/>
            </a:xfrm>
            <a:prstGeom prst="rect">
              <a:avLst/>
            </a:prstGeom>
            <a:noFill/>
          </p:spPr>
          <p:txBody>
            <a:bodyPr wrap="none">
              <a:spAutoFit/>
            </a:bodyPr>
            <a:lstStyle/>
            <a:p>
              <a:r>
                <a:rPr kumimoji="1" lang="ja-JP" altLang="en-US" sz="1400" b="1">
                  <a:latin typeface="+mj-ea"/>
                  <a:ea typeface="+mj-ea"/>
                  <a:cs typeface="Meiryo" charset="-128"/>
                </a:rPr>
                <a:t>品質指標を区分する必要性。</a:t>
              </a:r>
              <a:r>
                <a:rPr kumimoji="1" lang="zh-TW" altLang="en-US" sz="1400" b="1">
                  <a:latin typeface="+mj-ea"/>
                  <a:ea typeface="+mj-ea"/>
                  <a:cs typeface="Meiryo" charset="-128"/>
                </a:rPr>
                <a:t>。</a:t>
              </a:r>
              <a:endParaRPr kumimoji="1" lang="en-US" altLang="ja-JP" sz="1400" b="1">
                <a:latin typeface="+mj-ea"/>
                <a:ea typeface="+mj-ea"/>
                <a:cs typeface="Meiryo" charset="-128"/>
              </a:endParaRPr>
            </a:p>
          </p:txBody>
        </p:sp>
        <p:sp>
          <p:nvSpPr>
            <p:cNvPr id="231" name="文字方塊 230">
              <a:extLst>
                <a:ext uri="{FF2B5EF4-FFF2-40B4-BE49-F238E27FC236}">
                  <a16:creationId xmlns:a16="http://schemas.microsoft.com/office/drawing/2014/main" id="{1E30F231-65E5-8C4B-B454-A26BC7DC1E29}"/>
                </a:ext>
              </a:extLst>
            </p:cNvPr>
            <p:cNvSpPr txBox="1"/>
            <p:nvPr/>
          </p:nvSpPr>
          <p:spPr>
            <a:xfrm>
              <a:off x="6557137" y="1707607"/>
              <a:ext cx="2789546" cy="600164"/>
            </a:xfrm>
            <a:prstGeom prst="rect">
              <a:avLst/>
            </a:prstGeom>
            <a:noFill/>
          </p:spPr>
          <p:txBody>
            <a:bodyPr wrap="none">
              <a:spAutoFit/>
            </a:bodyPr>
            <a:lstStyle/>
            <a:p>
              <a:r>
                <a:rPr lang="ja-JP" altLang="en-US"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微小欠点の中には</a:t>
              </a:r>
              <a:r>
                <a:rPr lang="en-US" altLang="ja-JP"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OK</a:t>
              </a:r>
              <a:r>
                <a:rPr lang="ja-JP" altLang="en-US"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欠点と</a:t>
              </a:r>
              <a:endParaRPr lang="en-US" altLang="ja-JP"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endParaRPr>
            </a:p>
            <a:p>
              <a:r>
                <a:rPr lang="en-US" altLang="ja-JP"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NG</a:t>
              </a:r>
              <a:r>
                <a:rPr lang="ja-JP" altLang="en-US"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欠点があり、</a:t>
              </a:r>
              <a:r>
                <a:rPr lang="en-US" altLang="ja-JP"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NG</a:t>
              </a:r>
              <a:r>
                <a:rPr lang="ja-JP" altLang="en-US"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欠点は品質の重要な</a:t>
              </a:r>
              <a:endParaRPr lang="en-US" altLang="ja-JP"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endParaRPr>
            </a:p>
            <a:p>
              <a:r>
                <a:rPr lang="ja-JP" altLang="en-US"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データとなります。</a:t>
              </a:r>
              <a:endParaRPr kumimoji="1" lang="en-US" altLang="ja-JP"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endParaRPr>
            </a:p>
          </p:txBody>
        </p:sp>
      </p:grpSp>
    </p:spTree>
    <p:extLst>
      <p:ext uri="{BB962C8B-B14F-4D97-AF65-F5344CB8AC3E}">
        <p14:creationId xmlns:p14="http://schemas.microsoft.com/office/powerpoint/2010/main" val="3822804791"/>
      </p:ext>
    </p:extLst>
  </p:cSld>
  <p:clrMapOvr>
    <a:masterClrMapping/>
  </p:clrMapOvr>
</p:sld>
</file>

<file path=ppt/theme/theme1.xml><?xml version="1.0" encoding="utf-8"?>
<a:theme xmlns:a="http://schemas.openxmlformats.org/drawingml/2006/main" name="AGC_PPT_Internal_16-9">
  <a:themeElements>
    <a:clrScheme name="color_202406">
      <a:dk1>
        <a:sysClr val="windowText" lastClr="000000"/>
      </a:dk1>
      <a:lt1>
        <a:sysClr val="window" lastClr="FFFFFF"/>
      </a:lt1>
      <a:dk2>
        <a:srgbClr val="0050AA"/>
      </a:dk2>
      <a:lt2>
        <a:srgbClr val="F3F3F3"/>
      </a:lt2>
      <a:accent1>
        <a:srgbClr val="001F6B"/>
      </a:accent1>
      <a:accent2>
        <a:srgbClr val="227D92"/>
      </a:accent2>
      <a:accent3>
        <a:srgbClr val="1C7253"/>
      </a:accent3>
      <a:accent4>
        <a:srgbClr val="454649"/>
      </a:accent4>
      <a:accent5>
        <a:srgbClr val="C8003C"/>
      </a:accent5>
      <a:accent6>
        <a:srgbClr val="454649"/>
      </a:accent6>
      <a:hlink>
        <a:srgbClr val="000000"/>
      </a:hlink>
      <a:folHlink>
        <a:srgbClr val="0561AD"/>
      </a:folHlink>
    </a:clrScheme>
    <a:fontScheme name="英文-Arial Balck/中文-雅海體">
      <a:majorFont>
        <a:latin typeface="Arial Black"/>
        <a:ea typeface="Microsoft YaHei"/>
        <a:cs typeface=""/>
      </a:majorFont>
      <a:minorFont>
        <a:latin typeface="Arial Black"/>
        <a:ea typeface="微软雅黑"/>
        <a:cs typeface=""/>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1E1E1"/>
        </a:solidFill>
        <a:ln>
          <a:noFill/>
        </a:ln>
      </a:spPr>
      <a:bodyPr rtlCol="0" anchor="ctr"/>
      <a:lstStyle>
        <a:defPPr algn="ctr">
          <a:defRPr kumimoji="1" sz="800" dirty="0">
            <a:solidFill>
              <a:srgbClr val="404040"/>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rgbClr val="001F6B"/>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kumimoji="1" sz="1800" b="0" i="0" dirty="0" err="1" smtClean="0">
            <a:solidFill>
              <a:srgbClr val="404040"/>
            </a:solidFill>
            <a:latin typeface="Meiryo UI" panose="020B0604030504040204" pitchFamily="50" charset="-128"/>
            <a:ea typeface="Meiryo UI" panose="020B0604030504040204" pitchFamily="50" charset="-128"/>
            <a:cs typeface="Meiryo UI" panose="020B0604030504040204" pitchFamily="50" charset="-128"/>
          </a:defRPr>
        </a:defPPr>
      </a:lstStyle>
    </a:txDef>
  </a:objectDefaults>
  <a:extraClrSchemeLst/>
  <a:extLst>
    <a:ext uri="{05A4C25C-085E-4340-85A3-A5531E510DB2}">
      <thm15:themeFamily xmlns:thm15="http://schemas.microsoft.com/office/thememl/2012/main" name="プレゼンテーション1" id="{AB01E28D-BD01-4F55-93B8-96111D9004BB}" vid="{BBB5F7C2-F2DF-4B05-A8F6-C8FE98B9D02E}"/>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文件" ma:contentTypeID="0x010100B44FBDFE4CCACA4BA0E830CCF85F56BA" ma:contentTypeVersion="16" ma:contentTypeDescription="建立新的文件。" ma:contentTypeScope="" ma:versionID="13c521edfe1ea821e25baad0684d12cd">
  <xsd:schema xmlns:xsd="http://www.w3.org/2001/XMLSchema" xmlns:xs="http://www.w3.org/2001/XMLSchema" xmlns:p="http://schemas.microsoft.com/office/2006/metadata/properties" xmlns:ns2="06f40e22-4ae5-471f-aba9-697f7019d031" xmlns:ns3="efc91a35-95dc-44c3-b5f8-3a0d45593902" targetNamespace="http://schemas.microsoft.com/office/2006/metadata/properties" ma:root="true" ma:fieldsID="daff21e44b549b3309032abcbdd8c9c0" ns2:_="" ns3:_="">
    <xsd:import namespace="06f40e22-4ae5-471f-aba9-697f7019d031"/>
    <xsd:import namespace="efc91a35-95dc-44c3-b5f8-3a0d45593902"/>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LengthInSeconds" minOccurs="0"/>
                <xsd:element ref="ns2:MediaServiceDateTaken"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element ref="ns2:MediaServiceSearchProperties" minOccurs="0"/>
                <xsd:element ref="ns2:Lev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f40e22-4ae5-471f-aba9-697f7019d03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lcf76f155ced4ddcb4097134ff3c332f" ma:index="14" nillable="true" ma:taxonomy="true" ma:internalName="lcf76f155ced4ddcb4097134ff3c332f" ma:taxonomyFieldName="MediaServiceImageTags" ma:displayName="影像標籤" ma:readOnly="false" ma:fieldId="{5cf76f15-5ced-4ddc-b409-7134ff3c332f}" ma:taxonomyMulti="true" ma:sspId="e4472dcf-cde0-4e6a-8f84-bd7a383b25ea" ma:termSetId="09814cd3-568e-fe90-9814-8d621ff8fb84" ma:anchorId="fba54fb3-c3e1-fe81-a776-ca4b69148c4d" ma:open="true" ma:isKeyword="false">
      <xsd:complexType>
        <xsd:sequence>
          <xsd:element ref="pc:Terms" minOccurs="0" maxOccurs="1"/>
        </xsd:sequence>
      </xsd:complex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dexed="true"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Level" ma:index="23" nillable="true" ma:displayName="Level" ma:description="機密等級" ma:format="RadioButtons" ma:internalName="Level">
      <xsd:simpleType>
        <xsd:restriction base="dms:Choice">
          <xsd:enumeration value="Internal Use Only"/>
          <xsd:enumeration value="Confidential"/>
          <xsd:enumeration value="Highly Confidential"/>
        </xsd:restriction>
      </xsd:simpleType>
    </xsd:element>
  </xsd:schema>
  <xsd:schema xmlns:xsd="http://www.w3.org/2001/XMLSchema" xmlns:xs="http://www.w3.org/2001/XMLSchema" xmlns:dms="http://schemas.microsoft.com/office/2006/documentManagement/types" xmlns:pc="http://schemas.microsoft.com/office/infopath/2007/PartnerControls" targetNamespace="efc91a35-95dc-44c3-b5f8-3a0d45593902"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f2147363-508d-4819-933c-8e808582390d}" ma:internalName="TaxCatchAll" ma:showField="CatchAllData" ma:web="efc91a35-95dc-44c3-b5f8-3a0d45593902">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共用對象:"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共用詳細資料"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內容類型"/>
        <xsd:element ref="dc:title" minOccurs="0" maxOccurs="1" ma:index="4"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6f40e22-4ae5-471f-aba9-697f7019d031">
      <Terms xmlns="http://schemas.microsoft.com/office/infopath/2007/PartnerControls"/>
    </lcf76f155ced4ddcb4097134ff3c332f>
    <TaxCatchAll xmlns="efc91a35-95dc-44c3-b5f8-3a0d45593902" xsi:nil="true"/>
    <Level xmlns="06f40e22-4ae5-471f-aba9-697f7019d031"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0D3CEF3-B85A-4083-8D25-5EFC9D211FC1}">
  <ds:schemaRefs>
    <ds:schemaRef ds:uri="06f40e22-4ae5-471f-aba9-697f7019d031"/>
    <ds:schemaRef ds:uri="efc91a35-95dc-44c3-b5f8-3a0d4559390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CC0B66F-E7C5-4063-AB5E-437C829FDAF6}">
  <ds:schemaRefs>
    <ds:schemaRef ds:uri="http://schemas.microsoft.com/office/2006/documentManagement/types"/>
    <ds:schemaRef ds:uri="http://purl.org/dc/elements/1.1/"/>
    <ds:schemaRef ds:uri="efc91a35-95dc-44c3-b5f8-3a0d45593902"/>
    <ds:schemaRef ds:uri="http://purl.org/dc/dcmitype/"/>
    <ds:schemaRef ds:uri="http://schemas.microsoft.com/office/infopath/2007/PartnerControls"/>
    <ds:schemaRef ds:uri="http://schemas.openxmlformats.org/package/2006/metadata/core-properties"/>
    <ds:schemaRef ds:uri="http://schemas.microsoft.com/office/2006/metadata/properties"/>
    <ds:schemaRef ds:uri="06f40e22-4ae5-471f-aba9-697f7019d031"/>
    <ds:schemaRef ds:uri="http://www.w3.org/XML/1998/namespace"/>
    <ds:schemaRef ds:uri="http://purl.org/dc/terms/"/>
  </ds:schemaRefs>
</ds:datastoreItem>
</file>

<file path=customXml/itemProps3.xml><?xml version="1.0" encoding="utf-8"?>
<ds:datastoreItem xmlns:ds="http://schemas.openxmlformats.org/officeDocument/2006/customXml" ds:itemID="{58FF624F-1645-4859-A96F-6AF3F64D13A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PPT_temp_Internal_2</Template>
  <TotalTime>0</TotalTime>
  <Words>4589</Words>
  <Application>Microsoft Office PowerPoint</Application>
  <PresentationFormat>如螢幕大小 (16:9)</PresentationFormat>
  <Paragraphs>612</Paragraphs>
  <Slides>24</Slides>
  <Notes>24</Notes>
  <HiddenSlides>1</HiddenSlides>
  <MMClips>0</MMClips>
  <ScaleCrop>false</ScaleCrop>
  <HeadingPairs>
    <vt:vector size="6" baseType="variant">
      <vt:variant>
        <vt:lpstr>使用字型</vt:lpstr>
      </vt:variant>
      <vt:variant>
        <vt:i4>15</vt:i4>
      </vt:variant>
      <vt:variant>
        <vt:lpstr>佈景主題</vt:lpstr>
      </vt:variant>
      <vt:variant>
        <vt:i4>1</vt:i4>
      </vt:variant>
      <vt:variant>
        <vt:lpstr>投影片標題</vt:lpstr>
      </vt:variant>
      <vt:variant>
        <vt:i4>24</vt:i4>
      </vt:variant>
    </vt:vector>
  </HeadingPairs>
  <TitlesOfParts>
    <vt:vector size="40" baseType="lpstr">
      <vt:lpstr>HG丸ｺﾞｼｯｸM-PRO</vt:lpstr>
      <vt:lpstr>Meiryo UI</vt:lpstr>
      <vt:lpstr>微软雅黑</vt:lpstr>
      <vt:lpstr>微软雅黑</vt:lpstr>
      <vt:lpstr>Yu Gothic</vt:lpstr>
      <vt:lpstr>Yu Gothic Light</vt:lpstr>
      <vt:lpstr>微軟正黑體</vt:lpstr>
      <vt:lpstr>新細明體</vt:lpstr>
      <vt:lpstr>Arial</vt:lpstr>
      <vt:lpstr>Arial Black</vt:lpstr>
      <vt:lpstr>Calibri</vt:lpstr>
      <vt:lpstr>Roboto</vt:lpstr>
      <vt:lpstr>Segoe UI</vt:lpstr>
      <vt:lpstr>Times New Roman</vt:lpstr>
      <vt:lpstr>Wingdings</vt:lpstr>
      <vt:lpstr>AGC_PPT_Internal_16-9</vt:lpstr>
      <vt:lpstr>DXツール活用による窯生產技術向上</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AGC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Windows ユーザー</dc:creator>
  <cp:lastModifiedBy>俊碩</cp:lastModifiedBy>
  <cp:revision>1</cp:revision>
  <dcterms:created xsi:type="dcterms:W3CDTF">2018-06-22T07:01:47Z</dcterms:created>
  <dcterms:modified xsi:type="dcterms:W3CDTF">2024-10-07T09:42:08Z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0x010100B44FBDFE4CCACA4BA0E830CCF85F56BA</vt:lpwstr>
  </property>
  <property fmtid="{D5CDD505-2E9C-101B-9397-08002B2CF9AE}" pid="3" name="Order">
    <vt:r8>1100</vt:r8>
  </property>
  <property fmtid="{D5CDD505-2E9C-101B-9397-08002B2CF9AE}" pid="4" name="_dlc_DocIdItemGuid">
    <vt:lpwstr>aa65d3d7-3878-438d-9320-53687af45cdb</vt:lpwstr>
  </property>
  <property fmtid="{D5CDD505-2E9C-101B-9397-08002B2CF9AE}" pid="5" name="MediaServiceImageTags">
    <vt:lpwstr/>
  </property>
</Properties>
</file>